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1zL3KgUc2X359nSCvpD/QIcb4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0" name="Google Shape;41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8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046616" y="2890391"/>
            <a:ext cx="8098767" cy="107721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6200" kx="800400" rotWithShape="0" algn="br" dir="8100000" dist="12700" sy="-23000">
              <a:schemeClr val="accent1">
                <a:alpha val="20000"/>
              </a:scheme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(POO  -  OOP)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/>
        </p:nvSpPr>
        <p:spPr>
          <a:xfrm>
            <a:off x="2046616" y="258792"/>
            <a:ext cx="8098767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(Instancia de Clase  -  Objeto)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10"/>
          <p:cNvGrpSpPr/>
          <p:nvPr/>
        </p:nvGrpSpPr>
        <p:grpSpPr>
          <a:xfrm>
            <a:off x="3052198" y="2000362"/>
            <a:ext cx="6087602" cy="3517562"/>
            <a:chOff x="2706612" y="2228962"/>
            <a:chExt cx="6087602" cy="3517562"/>
          </a:xfrm>
        </p:grpSpPr>
        <p:pic>
          <p:nvPicPr>
            <p:cNvPr id="198" name="Google Shape;19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06612" y="4186574"/>
              <a:ext cx="1534112" cy="12132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9" name="Google Shape;199;p10"/>
            <p:cNvCxnSpPr/>
            <p:nvPr/>
          </p:nvCxnSpPr>
          <p:spPr>
            <a:xfrm flipH="1">
              <a:off x="3409972" y="3281554"/>
              <a:ext cx="1624716" cy="956087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0" name="Google Shape;200;p10"/>
            <p:cNvCxnSpPr/>
            <p:nvPr/>
          </p:nvCxnSpPr>
          <p:spPr>
            <a:xfrm>
              <a:off x="5905582" y="3283168"/>
              <a:ext cx="1603734" cy="884314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01" name="Google Shape;201;p10"/>
            <p:cNvSpPr txBox="1"/>
            <p:nvPr/>
          </p:nvSpPr>
          <p:spPr>
            <a:xfrm>
              <a:off x="4902460" y="2228962"/>
              <a:ext cx="1393190" cy="463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CO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0"/>
            <p:cNvSpPr txBox="1"/>
            <p:nvPr/>
          </p:nvSpPr>
          <p:spPr>
            <a:xfrm>
              <a:off x="2716629" y="5377192"/>
              <a:ext cx="1758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CO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sillaOdontologo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0"/>
            <p:cNvSpPr txBox="1"/>
            <p:nvPr/>
          </p:nvSpPr>
          <p:spPr>
            <a:xfrm>
              <a:off x="7200152" y="5306913"/>
              <a:ext cx="15940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CO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sillaOficina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4" name="Google Shape;204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09316" y="3687663"/>
              <a:ext cx="1085850" cy="161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38807" y="2557654"/>
              <a:ext cx="866775" cy="1447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10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/>
        </p:nvSpPr>
        <p:spPr>
          <a:xfrm>
            <a:off x="2046616" y="258792"/>
            <a:ext cx="8098767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(Modularización)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9152" y="3721872"/>
            <a:ext cx="1943099" cy="77173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1"/>
          <p:cNvSpPr txBox="1"/>
          <p:nvPr/>
        </p:nvSpPr>
        <p:spPr>
          <a:xfrm>
            <a:off x="7668884" y="3153635"/>
            <a:ext cx="440809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módulos funcionan en forma independiente.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502" y="2251826"/>
            <a:ext cx="177165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 txBox="1"/>
          <p:nvPr/>
        </p:nvSpPr>
        <p:spPr>
          <a:xfrm>
            <a:off x="7668884" y="4297668"/>
            <a:ext cx="440809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un módulo falla los otros siguen trabajando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11"/>
          <p:cNvGrpSpPr/>
          <p:nvPr/>
        </p:nvGrpSpPr>
        <p:grpSpPr>
          <a:xfrm>
            <a:off x="4781550" y="2251075"/>
            <a:ext cx="2647950" cy="3619500"/>
            <a:chOff x="4781550" y="2251075"/>
            <a:chExt cx="2647950" cy="3619500"/>
          </a:xfrm>
        </p:grpSpPr>
        <p:sp>
          <p:nvSpPr>
            <p:cNvPr id="218" name="Google Shape;218;p11"/>
            <p:cNvSpPr/>
            <p:nvPr/>
          </p:nvSpPr>
          <p:spPr>
            <a:xfrm>
              <a:off x="4781550" y="2251075"/>
              <a:ext cx="2647950" cy="36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4805363" y="2274888"/>
              <a:ext cx="2601913" cy="117475"/>
            </a:xfrm>
            <a:custGeom>
              <a:rect b="b" l="l" r="r" t="t"/>
              <a:pathLst>
                <a:path extrusionOk="0" h="74" w="1639">
                  <a:moveTo>
                    <a:pt x="0" y="74"/>
                  </a:moveTo>
                  <a:lnTo>
                    <a:pt x="1561" y="74"/>
                  </a:lnTo>
                  <a:lnTo>
                    <a:pt x="1639" y="0"/>
                  </a:lnTo>
                  <a:lnTo>
                    <a:pt x="7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4805363" y="2274888"/>
              <a:ext cx="2601913" cy="117475"/>
            </a:xfrm>
            <a:custGeom>
              <a:rect b="b" l="l" r="r" t="t"/>
              <a:pathLst>
                <a:path extrusionOk="0" h="74" w="1639">
                  <a:moveTo>
                    <a:pt x="0" y="74"/>
                  </a:moveTo>
                  <a:lnTo>
                    <a:pt x="1561" y="74"/>
                  </a:lnTo>
                  <a:lnTo>
                    <a:pt x="1639" y="0"/>
                  </a:lnTo>
                  <a:lnTo>
                    <a:pt x="78" y="0"/>
                  </a:lnTo>
                  <a:lnTo>
                    <a:pt x="0" y="74"/>
                  </a:lnTo>
                  <a:close/>
                </a:path>
              </a:pathLst>
            </a:custGeom>
            <a:noFill/>
            <a:ln cap="sq" cmpd="sng" w="9525">
              <a:solidFill>
                <a:srgbClr val="759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7283450" y="2274888"/>
              <a:ext cx="123825" cy="592138"/>
            </a:xfrm>
            <a:custGeom>
              <a:rect b="b" l="l" r="r" t="t"/>
              <a:pathLst>
                <a:path extrusionOk="0" h="373" w="78">
                  <a:moveTo>
                    <a:pt x="0" y="373"/>
                  </a:moveTo>
                  <a:lnTo>
                    <a:pt x="78" y="298"/>
                  </a:lnTo>
                  <a:lnTo>
                    <a:pt x="78" y="0"/>
                  </a:lnTo>
                  <a:lnTo>
                    <a:pt x="0" y="74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7D8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7283450" y="2274888"/>
              <a:ext cx="123825" cy="592138"/>
            </a:xfrm>
            <a:custGeom>
              <a:rect b="b" l="l" r="r" t="t"/>
              <a:pathLst>
                <a:path extrusionOk="0" h="373" w="78">
                  <a:moveTo>
                    <a:pt x="0" y="373"/>
                  </a:moveTo>
                  <a:lnTo>
                    <a:pt x="78" y="298"/>
                  </a:lnTo>
                  <a:lnTo>
                    <a:pt x="78" y="0"/>
                  </a:lnTo>
                  <a:lnTo>
                    <a:pt x="0" y="74"/>
                  </a:lnTo>
                  <a:lnTo>
                    <a:pt x="0" y="373"/>
                  </a:lnTo>
                  <a:close/>
                </a:path>
              </a:pathLst>
            </a:custGeom>
            <a:noFill/>
            <a:ln cap="sq" cmpd="sng" w="9525">
              <a:solidFill>
                <a:srgbClr val="759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4805363" y="2392363"/>
              <a:ext cx="2478088" cy="47466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4805363" y="2392363"/>
              <a:ext cx="2478088" cy="474663"/>
            </a:xfrm>
            <a:prstGeom prst="rect">
              <a:avLst/>
            </a:prstGeom>
            <a:noFill/>
            <a:ln cap="sq" cmpd="sng" w="9525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4805363" y="3268663"/>
              <a:ext cx="2601913" cy="119063"/>
            </a:xfrm>
            <a:custGeom>
              <a:rect b="b" l="l" r="r" t="t"/>
              <a:pathLst>
                <a:path extrusionOk="0" h="75" w="1639">
                  <a:moveTo>
                    <a:pt x="0" y="75"/>
                  </a:moveTo>
                  <a:lnTo>
                    <a:pt x="1561" y="75"/>
                  </a:lnTo>
                  <a:lnTo>
                    <a:pt x="1639" y="0"/>
                  </a:lnTo>
                  <a:lnTo>
                    <a:pt x="78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EAEF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4805363" y="3268663"/>
              <a:ext cx="2601913" cy="119063"/>
            </a:xfrm>
            <a:custGeom>
              <a:rect b="b" l="l" r="r" t="t"/>
              <a:pathLst>
                <a:path extrusionOk="0" h="75" w="1639">
                  <a:moveTo>
                    <a:pt x="0" y="75"/>
                  </a:moveTo>
                  <a:lnTo>
                    <a:pt x="1561" y="75"/>
                  </a:lnTo>
                  <a:lnTo>
                    <a:pt x="1639" y="0"/>
                  </a:lnTo>
                  <a:lnTo>
                    <a:pt x="78" y="0"/>
                  </a:lnTo>
                  <a:lnTo>
                    <a:pt x="0" y="75"/>
                  </a:lnTo>
                  <a:close/>
                </a:path>
              </a:pathLst>
            </a:custGeom>
            <a:noFill/>
            <a:ln cap="sq" cmpd="sng" w="9525">
              <a:solidFill>
                <a:srgbClr val="759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7283450" y="3268663"/>
              <a:ext cx="123825" cy="593725"/>
            </a:xfrm>
            <a:custGeom>
              <a:rect b="b" l="l" r="r" t="t"/>
              <a:pathLst>
                <a:path extrusionOk="0" h="374" w="78">
                  <a:moveTo>
                    <a:pt x="0" y="374"/>
                  </a:moveTo>
                  <a:lnTo>
                    <a:pt x="78" y="299"/>
                  </a:lnTo>
                  <a:lnTo>
                    <a:pt x="78" y="0"/>
                  </a:lnTo>
                  <a:lnTo>
                    <a:pt x="0" y="7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B3C4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7283450" y="3268663"/>
              <a:ext cx="123825" cy="593725"/>
            </a:xfrm>
            <a:custGeom>
              <a:rect b="b" l="l" r="r" t="t"/>
              <a:pathLst>
                <a:path extrusionOk="0" h="374" w="78">
                  <a:moveTo>
                    <a:pt x="0" y="374"/>
                  </a:moveTo>
                  <a:lnTo>
                    <a:pt x="78" y="299"/>
                  </a:lnTo>
                  <a:lnTo>
                    <a:pt x="78" y="0"/>
                  </a:lnTo>
                  <a:lnTo>
                    <a:pt x="0" y="75"/>
                  </a:lnTo>
                  <a:lnTo>
                    <a:pt x="0" y="374"/>
                  </a:lnTo>
                  <a:close/>
                </a:path>
              </a:pathLst>
            </a:custGeom>
            <a:noFill/>
            <a:ln cap="sq" cmpd="sng" w="9525">
              <a:solidFill>
                <a:srgbClr val="759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4805363" y="3387725"/>
              <a:ext cx="2478088" cy="474663"/>
            </a:xfrm>
            <a:prstGeom prst="rect">
              <a:avLst/>
            </a:prstGeom>
            <a:solidFill>
              <a:srgbClr val="DAE2F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4805363" y="3387725"/>
              <a:ext cx="2478088" cy="474663"/>
            </a:xfrm>
            <a:prstGeom prst="rect">
              <a:avLst/>
            </a:prstGeom>
            <a:noFill/>
            <a:ln cap="sq" cmpd="sng" w="9525">
              <a:solidFill>
                <a:srgbClr val="90AA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4805363" y="4264025"/>
              <a:ext cx="2601913" cy="119063"/>
            </a:xfrm>
            <a:custGeom>
              <a:rect b="b" l="l" r="r" t="t"/>
              <a:pathLst>
                <a:path extrusionOk="0" h="75" w="1639">
                  <a:moveTo>
                    <a:pt x="0" y="75"/>
                  </a:moveTo>
                  <a:lnTo>
                    <a:pt x="1561" y="75"/>
                  </a:lnTo>
                  <a:lnTo>
                    <a:pt x="1639" y="0"/>
                  </a:lnTo>
                  <a:lnTo>
                    <a:pt x="78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4805363" y="4264025"/>
              <a:ext cx="2601913" cy="119063"/>
            </a:xfrm>
            <a:custGeom>
              <a:rect b="b" l="l" r="r" t="t"/>
              <a:pathLst>
                <a:path extrusionOk="0" h="75" w="1639">
                  <a:moveTo>
                    <a:pt x="0" y="75"/>
                  </a:moveTo>
                  <a:lnTo>
                    <a:pt x="1561" y="75"/>
                  </a:lnTo>
                  <a:lnTo>
                    <a:pt x="1639" y="0"/>
                  </a:lnTo>
                  <a:lnTo>
                    <a:pt x="78" y="0"/>
                  </a:lnTo>
                  <a:lnTo>
                    <a:pt x="0" y="75"/>
                  </a:lnTo>
                  <a:close/>
                </a:path>
              </a:pathLst>
            </a:custGeom>
            <a:noFill/>
            <a:ln cap="sq" cmpd="sng" w="9525">
              <a:solidFill>
                <a:srgbClr val="759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7283450" y="4264025"/>
              <a:ext cx="123825" cy="593725"/>
            </a:xfrm>
            <a:custGeom>
              <a:rect b="b" l="l" r="r" t="t"/>
              <a:pathLst>
                <a:path extrusionOk="0" h="374" w="78">
                  <a:moveTo>
                    <a:pt x="0" y="374"/>
                  </a:moveTo>
                  <a:lnTo>
                    <a:pt x="78" y="299"/>
                  </a:lnTo>
                  <a:lnTo>
                    <a:pt x="78" y="0"/>
                  </a:lnTo>
                  <a:lnTo>
                    <a:pt x="0" y="7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7283450" y="4264025"/>
              <a:ext cx="123825" cy="593725"/>
            </a:xfrm>
            <a:custGeom>
              <a:rect b="b" l="l" r="r" t="t"/>
              <a:pathLst>
                <a:path extrusionOk="0" h="374" w="78">
                  <a:moveTo>
                    <a:pt x="0" y="374"/>
                  </a:moveTo>
                  <a:lnTo>
                    <a:pt x="78" y="299"/>
                  </a:lnTo>
                  <a:lnTo>
                    <a:pt x="78" y="0"/>
                  </a:lnTo>
                  <a:lnTo>
                    <a:pt x="0" y="75"/>
                  </a:lnTo>
                  <a:lnTo>
                    <a:pt x="0" y="374"/>
                  </a:lnTo>
                  <a:close/>
                </a:path>
              </a:pathLst>
            </a:custGeom>
            <a:noFill/>
            <a:ln cap="sq" cmpd="sng" w="9525">
              <a:solidFill>
                <a:srgbClr val="759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4805363" y="4383088"/>
              <a:ext cx="2478088" cy="474663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4805363" y="4383088"/>
              <a:ext cx="2478088" cy="474663"/>
            </a:xfrm>
            <a:prstGeom prst="rect">
              <a:avLst/>
            </a:prstGeom>
            <a:noFill/>
            <a:ln cap="sq" cmpd="sng" w="9525">
              <a:solidFill>
                <a:srgbClr val="53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4805363" y="5257800"/>
              <a:ext cx="2601913" cy="119063"/>
            </a:xfrm>
            <a:custGeom>
              <a:rect b="b" l="l" r="r" t="t"/>
              <a:pathLst>
                <a:path extrusionOk="0" h="75" w="1639">
                  <a:moveTo>
                    <a:pt x="0" y="75"/>
                  </a:moveTo>
                  <a:lnTo>
                    <a:pt x="1561" y="75"/>
                  </a:lnTo>
                  <a:lnTo>
                    <a:pt x="1639" y="0"/>
                  </a:lnTo>
                  <a:lnTo>
                    <a:pt x="78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805363" y="5257800"/>
              <a:ext cx="2601913" cy="119063"/>
            </a:xfrm>
            <a:custGeom>
              <a:rect b="b" l="l" r="r" t="t"/>
              <a:pathLst>
                <a:path extrusionOk="0" h="75" w="1639">
                  <a:moveTo>
                    <a:pt x="0" y="75"/>
                  </a:moveTo>
                  <a:lnTo>
                    <a:pt x="1561" y="75"/>
                  </a:lnTo>
                  <a:lnTo>
                    <a:pt x="1639" y="0"/>
                  </a:lnTo>
                  <a:lnTo>
                    <a:pt x="78" y="0"/>
                  </a:lnTo>
                  <a:lnTo>
                    <a:pt x="0" y="75"/>
                  </a:lnTo>
                  <a:close/>
                </a:path>
              </a:pathLst>
            </a:custGeom>
            <a:noFill/>
            <a:ln cap="sq" cmpd="sng" w="9525">
              <a:solidFill>
                <a:srgbClr val="759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7283450" y="5257800"/>
              <a:ext cx="123825" cy="593725"/>
            </a:xfrm>
            <a:custGeom>
              <a:rect b="b" l="l" r="r" t="t"/>
              <a:pathLst>
                <a:path extrusionOk="0" h="374" w="78">
                  <a:moveTo>
                    <a:pt x="0" y="374"/>
                  </a:moveTo>
                  <a:lnTo>
                    <a:pt x="78" y="299"/>
                  </a:lnTo>
                  <a:lnTo>
                    <a:pt x="78" y="0"/>
                  </a:lnTo>
                  <a:lnTo>
                    <a:pt x="0" y="7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7283450" y="5257800"/>
              <a:ext cx="123825" cy="593725"/>
            </a:xfrm>
            <a:custGeom>
              <a:rect b="b" l="l" r="r" t="t"/>
              <a:pathLst>
                <a:path extrusionOk="0" h="374" w="78">
                  <a:moveTo>
                    <a:pt x="0" y="374"/>
                  </a:moveTo>
                  <a:lnTo>
                    <a:pt x="78" y="299"/>
                  </a:lnTo>
                  <a:lnTo>
                    <a:pt x="78" y="0"/>
                  </a:lnTo>
                  <a:lnTo>
                    <a:pt x="0" y="75"/>
                  </a:lnTo>
                  <a:lnTo>
                    <a:pt x="0" y="374"/>
                  </a:lnTo>
                  <a:close/>
                </a:path>
              </a:pathLst>
            </a:custGeom>
            <a:noFill/>
            <a:ln cap="sq" cmpd="sng" w="9525">
              <a:solidFill>
                <a:srgbClr val="759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4805363" y="5376863"/>
              <a:ext cx="2478088" cy="474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4805363" y="5376863"/>
              <a:ext cx="2478088" cy="474663"/>
            </a:xfrm>
            <a:prstGeom prst="rect">
              <a:avLst/>
            </a:prstGeom>
            <a:noFill/>
            <a:ln cap="sq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3" name="Google Shape;243;p11"/>
            <p:cNvGrpSpPr/>
            <p:nvPr/>
          </p:nvGrpSpPr>
          <p:grpSpPr>
            <a:xfrm>
              <a:off x="5714185" y="2528730"/>
              <a:ext cx="660440" cy="3245134"/>
              <a:chOff x="5714185" y="2528730"/>
              <a:chExt cx="660440" cy="3245134"/>
            </a:xfrm>
          </p:grpSpPr>
          <p:sp>
            <p:nvSpPr>
              <p:cNvPr id="244" name="Google Shape;244;p11"/>
              <p:cNvSpPr/>
              <p:nvPr/>
            </p:nvSpPr>
            <p:spPr>
              <a:xfrm>
                <a:off x="5714188" y="2528730"/>
                <a:ext cx="66043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Calibri"/>
                  <a:buNone/>
                </a:pPr>
                <a:r>
                  <a:rPr b="0" i="0" lang="es-CO" sz="16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CLASE 1</a:t>
                </a:r>
                <a:endParaRPr b="0" i="0" sz="4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5714187" y="3527573"/>
                <a:ext cx="66043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Calibri"/>
                  <a:buNone/>
                </a:pPr>
                <a:r>
                  <a:rPr b="0" i="0" lang="es-CO" sz="16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CLASE 2</a:t>
                </a:r>
                <a:endParaRPr b="0" i="0" sz="4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5714186" y="4536916"/>
                <a:ext cx="66043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Calibri"/>
                  <a:buNone/>
                </a:pPr>
                <a:r>
                  <a:rPr b="0" i="0" lang="es-CO" sz="16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CLASE 3</a:t>
                </a:r>
                <a:endParaRPr b="0" i="0" sz="4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5714185" y="5527643"/>
                <a:ext cx="66043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Calibri"/>
                  <a:buNone/>
                </a:pPr>
                <a:r>
                  <a:rPr b="0" i="0" lang="es-CO" sz="16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CLASE 4</a:t>
                </a:r>
                <a:endParaRPr b="0" i="0" sz="4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 txBox="1"/>
          <p:nvPr/>
        </p:nvSpPr>
        <p:spPr>
          <a:xfrm>
            <a:off x="2046616" y="258792"/>
            <a:ext cx="8098767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(Encapsulación)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2"/>
          <p:cNvSpPr txBox="1"/>
          <p:nvPr/>
        </p:nvSpPr>
        <p:spPr>
          <a:xfrm>
            <a:off x="7543800" y="2302791"/>
            <a:ext cx="44897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módulos no saben cómo funcionan los otros módulos.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2"/>
          <p:cNvSpPr txBox="1"/>
          <p:nvPr/>
        </p:nvSpPr>
        <p:spPr>
          <a:xfrm>
            <a:off x="7543800" y="3204210"/>
            <a:ext cx="44897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módulo es ajeno al exterior.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7543800" y="4067493"/>
            <a:ext cx="44897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clases se conectan a través de métodos de acceso.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2"/>
          <p:cNvSpPr txBox="1"/>
          <p:nvPr/>
        </p:nvSpPr>
        <p:spPr>
          <a:xfrm>
            <a:off x="7543800" y="4957646"/>
            <a:ext cx="44897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métodos se acceden a través del método punto.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9152" y="3721872"/>
            <a:ext cx="1943099" cy="77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502" y="2251826"/>
            <a:ext cx="1771650" cy="361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12"/>
          <p:cNvGrpSpPr/>
          <p:nvPr/>
        </p:nvGrpSpPr>
        <p:grpSpPr>
          <a:xfrm>
            <a:off x="4781550" y="2251075"/>
            <a:ext cx="2647950" cy="3619500"/>
            <a:chOff x="4781550" y="2251075"/>
            <a:chExt cx="2647950" cy="3619500"/>
          </a:xfrm>
        </p:grpSpPr>
        <p:sp>
          <p:nvSpPr>
            <p:cNvPr id="261" name="Google Shape;261;p12"/>
            <p:cNvSpPr/>
            <p:nvPr/>
          </p:nvSpPr>
          <p:spPr>
            <a:xfrm>
              <a:off x="4781550" y="2251075"/>
              <a:ext cx="2647950" cy="36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4805363" y="2274888"/>
              <a:ext cx="2601913" cy="117475"/>
            </a:xfrm>
            <a:custGeom>
              <a:rect b="b" l="l" r="r" t="t"/>
              <a:pathLst>
                <a:path extrusionOk="0" h="74" w="1639">
                  <a:moveTo>
                    <a:pt x="0" y="74"/>
                  </a:moveTo>
                  <a:lnTo>
                    <a:pt x="1561" y="74"/>
                  </a:lnTo>
                  <a:lnTo>
                    <a:pt x="1639" y="0"/>
                  </a:lnTo>
                  <a:lnTo>
                    <a:pt x="7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E1F4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4805363" y="2274888"/>
              <a:ext cx="2601913" cy="117475"/>
            </a:xfrm>
            <a:custGeom>
              <a:rect b="b" l="l" r="r" t="t"/>
              <a:pathLst>
                <a:path extrusionOk="0" h="74" w="1639">
                  <a:moveTo>
                    <a:pt x="0" y="74"/>
                  </a:moveTo>
                  <a:lnTo>
                    <a:pt x="1561" y="74"/>
                  </a:lnTo>
                  <a:lnTo>
                    <a:pt x="1639" y="0"/>
                  </a:lnTo>
                  <a:lnTo>
                    <a:pt x="78" y="0"/>
                  </a:lnTo>
                  <a:lnTo>
                    <a:pt x="0" y="74"/>
                  </a:lnTo>
                  <a:close/>
                </a:path>
              </a:pathLst>
            </a:custGeom>
            <a:noFill/>
            <a:ln cap="sq" cmpd="sng" w="9525">
              <a:solidFill>
                <a:srgbClr val="759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283450" y="2274888"/>
              <a:ext cx="123825" cy="592138"/>
            </a:xfrm>
            <a:custGeom>
              <a:rect b="b" l="l" r="r" t="t"/>
              <a:pathLst>
                <a:path extrusionOk="0" h="373" w="78">
                  <a:moveTo>
                    <a:pt x="0" y="373"/>
                  </a:moveTo>
                  <a:lnTo>
                    <a:pt x="78" y="298"/>
                  </a:lnTo>
                  <a:lnTo>
                    <a:pt x="78" y="0"/>
                  </a:lnTo>
                  <a:lnTo>
                    <a:pt x="0" y="74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7D8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283450" y="2274888"/>
              <a:ext cx="123825" cy="592138"/>
            </a:xfrm>
            <a:custGeom>
              <a:rect b="b" l="l" r="r" t="t"/>
              <a:pathLst>
                <a:path extrusionOk="0" h="373" w="78">
                  <a:moveTo>
                    <a:pt x="0" y="373"/>
                  </a:moveTo>
                  <a:lnTo>
                    <a:pt x="78" y="298"/>
                  </a:lnTo>
                  <a:lnTo>
                    <a:pt x="78" y="0"/>
                  </a:lnTo>
                  <a:lnTo>
                    <a:pt x="0" y="74"/>
                  </a:lnTo>
                  <a:lnTo>
                    <a:pt x="0" y="373"/>
                  </a:lnTo>
                  <a:close/>
                </a:path>
              </a:pathLst>
            </a:custGeom>
            <a:noFill/>
            <a:ln cap="sq" cmpd="sng" w="9525">
              <a:solidFill>
                <a:srgbClr val="759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4805363" y="2392363"/>
              <a:ext cx="2478088" cy="47466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4805363" y="2392363"/>
              <a:ext cx="2478088" cy="474663"/>
            </a:xfrm>
            <a:prstGeom prst="rect">
              <a:avLst/>
            </a:prstGeom>
            <a:noFill/>
            <a:ln cap="sq" cmpd="sng" w="9525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4805363" y="3268663"/>
              <a:ext cx="2601913" cy="119063"/>
            </a:xfrm>
            <a:custGeom>
              <a:rect b="b" l="l" r="r" t="t"/>
              <a:pathLst>
                <a:path extrusionOk="0" h="75" w="1639">
                  <a:moveTo>
                    <a:pt x="0" y="75"/>
                  </a:moveTo>
                  <a:lnTo>
                    <a:pt x="1561" y="75"/>
                  </a:lnTo>
                  <a:lnTo>
                    <a:pt x="1639" y="0"/>
                  </a:lnTo>
                  <a:lnTo>
                    <a:pt x="78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EAEF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4805363" y="3268663"/>
              <a:ext cx="2601913" cy="119063"/>
            </a:xfrm>
            <a:custGeom>
              <a:rect b="b" l="l" r="r" t="t"/>
              <a:pathLst>
                <a:path extrusionOk="0" h="75" w="1639">
                  <a:moveTo>
                    <a:pt x="0" y="75"/>
                  </a:moveTo>
                  <a:lnTo>
                    <a:pt x="1561" y="75"/>
                  </a:lnTo>
                  <a:lnTo>
                    <a:pt x="1639" y="0"/>
                  </a:lnTo>
                  <a:lnTo>
                    <a:pt x="78" y="0"/>
                  </a:lnTo>
                  <a:lnTo>
                    <a:pt x="0" y="75"/>
                  </a:lnTo>
                  <a:close/>
                </a:path>
              </a:pathLst>
            </a:custGeom>
            <a:noFill/>
            <a:ln cap="sq" cmpd="sng" w="9525">
              <a:solidFill>
                <a:srgbClr val="759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283450" y="3268663"/>
              <a:ext cx="123825" cy="593725"/>
            </a:xfrm>
            <a:custGeom>
              <a:rect b="b" l="l" r="r" t="t"/>
              <a:pathLst>
                <a:path extrusionOk="0" h="374" w="78">
                  <a:moveTo>
                    <a:pt x="0" y="374"/>
                  </a:moveTo>
                  <a:lnTo>
                    <a:pt x="78" y="299"/>
                  </a:lnTo>
                  <a:lnTo>
                    <a:pt x="78" y="0"/>
                  </a:lnTo>
                  <a:lnTo>
                    <a:pt x="0" y="7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B3C4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7283450" y="3268663"/>
              <a:ext cx="123825" cy="593725"/>
            </a:xfrm>
            <a:custGeom>
              <a:rect b="b" l="l" r="r" t="t"/>
              <a:pathLst>
                <a:path extrusionOk="0" h="374" w="78">
                  <a:moveTo>
                    <a:pt x="0" y="374"/>
                  </a:moveTo>
                  <a:lnTo>
                    <a:pt x="78" y="299"/>
                  </a:lnTo>
                  <a:lnTo>
                    <a:pt x="78" y="0"/>
                  </a:lnTo>
                  <a:lnTo>
                    <a:pt x="0" y="75"/>
                  </a:lnTo>
                  <a:lnTo>
                    <a:pt x="0" y="374"/>
                  </a:lnTo>
                  <a:close/>
                </a:path>
              </a:pathLst>
            </a:custGeom>
            <a:noFill/>
            <a:ln cap="sq" cmpd="sng" w="9525">
              <a:solidFill>
                <a:srgbClr val="759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4805363" y="3387725"/>
              <a:ext cx="2478088" cy="474663"/>
            </a:xfrm>
            <a:prstGeom prst="rect">
              <a:avLst/>
            </a:prstGeom>
            <a:solidFill>
              <a:srgbClr val="DAE2F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4805363" y="3387725"/>
              <a:ext cx="2478088" cy="474663"/>
            </a:xfrm>
            <a:prstGeom prst="rect">
              <a:avLst/>
            </a:prstGeom>
            <a:noFill/>
            <a:ln cap="sq" cmpd="sng" w="9525">
              <a:solidFill>
                <a:srgbClr val="90AA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4805363" y="4264025"/>
              <a:ext cx="2601913" cy="119063"/>
            </a:xfrm>
            <a:custGeom>
              <a:rect b="b" l="l" r="r" t="t"/>
              <a:pathLst>
                <a:path extrusionOk="0" h="75" w="1639">
                  <a:moveTo>
                    <a:pt x="0" y="75"/>
                  </a:moveTo>
                  <a:lnTo>
                    <a:pt x="1561" y="75"/>
                  </a:lnTo>
                  <a:lnTo>
                    <a:pt x="1639" y="0"/>
                  </a:lnTo>
                  <a:lnTo>
                    <a:pt x="78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4805363" y="4264025"/>
              <a:ext cx="2601913" cy="119063"/>
            </a:xfrm>
            <a:custGeom>
              <a:rect b="b" l="l" r="r" t="t"/>
              <a:pathLst>
                <a:path extrusionOk="0" h="75" w="1639">
                  <a:moveTo>
                    <a:pt x="0" y="75"/>
                  </a:moveTo>
                  <a:lnTo>
                    <a:pt x="1561" y="75"/>
                  </a:lnTo>
                  <a:lnTo>
                    <a:pt x="1639" y="0"/>
                  </a:lnTo>
                  <a:lnTo>
                    <a:pt x="78" y="0"/>
                  </a:lnTo>
                  <a:lnTo>
                    <a:pt x="0" y="75"/>
                  </a:lnTo>
                  <a:close/>
                </a:path>
              </a:pathLst>
            </a:custGeom>
            <a:noFill/>
            <a:ln cap="sq" cmpd="sng" w="9525">
              <a:solidFill>
                <a:srgbClr val="759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7283450" y="4264025"/>
              <a:ext cx="123825" cy="593725"/>
            </a:xfrm>
            <a:custGeom>
              <a:rect b="b" l="l" r="r" t="t"/>
              <a:pathLst>
                <a:path extrusionOk="0" h="374" w="78">
                  <a:moveTo>
                    <a:pt x="0" y="374"/>
                  </a:moveTo>
                  <a:lnTo>
                    <a:pt x="78" y="299"/>
                  </a:lnTo>
                  <a:lnTo>
                    <a:pt x="78" y="0"/>
                  </a:lnTo>
                  <a:lnTo>
                    <a:pt x="0" y="7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7283450" y="4264025"/>
              <a:ext cx="123825" cy="593725"/>
            </a:xfrm>
            <a:custGeom>
              <a:rect b="b" l="l" r="r" t="t"/>
              <a:pathLst>
                <a:path extrusionOk="0" h="374" w="78">
                  <a:moveTo>
                    <a:pt x="0" y="374"/>
                  </a:moveTo>
                  <a:lnTo>
                    <a:pt x="78" y="299"/>
                  </a:lnTo>
                  <a:lnTo>
                    <a:pt x="78" y="0"/>
                  </a:lnTo>
                  <a:lnTo>
                    <a:pt x="0" y="75"/>
                  </a:lnTo>
                  <a:lnTo>
                    <a:pt x="0" y="374"/>
                  </a:lnTo>
                  <a:close/>
                </a:path>
              </a:pathLst>
            </a:custGeom>
            <a:noFill/>
            <a:ln cap="sq" cmpd="sng" w="9525">
              <a:solidFill>
                <a:srgbClr val="759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4805363" y="4383088"/>
              <a:ext cx="2478088" cy="474663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4805363" y="4383088"/>
              <a:ext cx="2478088" cy="474663"/>
            </a:xfrm>
            <a:prstGeom prst="rect">
              <a:avLst/>
            </a:prstGeom>
            <a:noFill/>
            <a:ln cap="sq" cmpd="sng" w="9525">
              <a:solidFill>
                <a:srgbClr val="53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4805363" y="5257800"/>
              <a:ext cx="2601913" cy="119063"/>
            </a:xfrm>
            <a:custGeom>
              <a:rect b="b" l="l" r="r" t="t"/>
              <a:pathLst>
                <a:path extrusionOk="0" h="75" w="1639">
                  <a:moveTo>
                    <a:pt x="0" y="75"/>
                  </a:moveTo>
                  <a:lnTo>
                    <a:pt x="1561" y="75"/>
                  </a:lnTo>
                  <a:lnTo>
                    <a:pt x="1639" y="0"/>
                  </a:lnTo>
                  <a:lnTo>
                    <a:pt x="78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4805363" y="5257800"/>
              <a:ext cx="2601913" cy="119063"/>
            </a:xfrm>
            <a:custGeom>
              <a:rect b="b" l="l" r="r" t="t"/>
              <a:pathLst>
                <a:path extrusionOk="0" h="75" w="1639">
                  <a:moveTo>
                    <a:pt x="0" y="75"/>
                  </a:moveTo>
                  <a:lnTo>
                    <a:pt x="1561" y="75"/>
                  </a:lnTo>
                  <a:lnTo>
                    <a:pt x="1639" y="0"/>
                  </a:lnTo>
                  <a:lnTo>
                    <a:pt x="78" y="0"/>
                  </a:lnTo>
                  <a:lnTo>
                    <a:pt x="0" y="75"/>
                  </a:lnTo>
                  <a:close/>
                </a:path>
              </a:pathLst>
            </a:custGeom>
            <a:noFill/>
            <a:ln cap="sq" cmpd="sng" w="9525">
              <a:solidFill>
                <a:srgbClr val="759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7283450" y="5257800"/>
              <a:ext cx="123825" cy="593725"/>
            </a:xfrm>
            <a:custGeom>
              <a:rect b="b" l="l" r="r" t="t"/>
              <a:pathLst>
                <a:path extrusionOk="0" h="374" w="78">
                  <a:moveTo>
                    <a:pt x="0" y="374"/>
                  </a:moveTo>
                  <a:lnTo>
                    <a:pt x="78" y="299"/>
                  </a:lnTo>
                  <a:lnTo>
                    <a:pt x="78" y="0"/>
                  </a:lnTo>
                  <a:lnTo>
                    <a:pt x="0" y="7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7283450" y="5257800"/>
              <a:ext cx="123825" cy="593725"/>
            </a:xfrm>
            <a:custGeom>
              <a:rect b="b" l="l" r="r" t="t"/>
              <a:pathLst>
                <a:path extrusionOk="0" h="374" w="78">
                  <a:moveTo>
                    <a:pt x="0" y="374"/>
                  </a:moveTo>
                  <a:lnTo>
                    <a:pt x="78" y="299"/>
                  </a:lnTo>
                  <a:lnTo>
                    <a:pt x="78" y="0"/>
                  </a:lnTo>
                  <a:lnTo>
                    <a:pt x="0" y="75"/>
                  </a:lnTo>
                  <a:lnTo>
                    <a:pt x="0" y="374"/>
                  </a:lnTo>
                  <a:close/>
                </a:path>
              </a:pathLst>
            </a:custGeom>
            <a:noFill/>
            <a:ln cap="sq" cmpd="sng" w="9525">
              <a:solidFill>
                <a:srgbClr val="759F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4805363" y="5376863"/>
              <a:ext cx="2478088" cy="474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4805363" y="5376863"/>
              <a:ext cx="2478088" cy="474663"/>
            </a:xfrm>
            <a:prstGeom prst="rect">
              <a:avLst/>
            </a:prstGeom>
            <a:noFill/>
            <a:ln cap="sq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6" name="Google Shape;286;p12"/>
            <p:cNvGrpSpPr/>
            <p:nvPr/>
          </p:nvGrpSpPr>
          <p:grpSpPr>
            <a:xfrm>
              <a:off x="5714185" y="2528730"/>
              <a:ext cx="660440" cy="3245134"/>
              <a:chOff x="5714185" y="2528730"/>
              <a:chExt cx="660440" cy="3245134"/>
            </a:xfrm>
          </p:grpSpPr>
          <p:sp>
            <p:nvSpPr>
              <p:cNvPr id="287" name="Google Shape;287;p12"/>
              <p:cNvSpPr/>
              <p:nvPr/>
            </p:nvSpPr>
            <p:spPr>
              <a:xfrm>
                <a:off x="5714188" y="2528730"/>
                <a:ext cx="66043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Calibri"/>
                  <a:buNone/>
                </a:pPr>
                <a:r>
                  <a:rPr b="0" i="0" lang="es-CO" sz="16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CLASE 1</a:t>
                </a:r>
                <a:endParaRPr b="0" i="0" sz="4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2"/>
              <p:cNvSpPr/>
              <p:nvPr/>
            </p:nvSpPr>
            <p:spPr>
              <a:xfrm>
                <a:off x="5714187" y="3527573"/>
                <a:ext cx="66043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Calibri"/>
                  <a:buNone/>
                </a:pPr>
                <a:r>
                  <a:rPr b="0" i="0" lang="es-CO" sz="16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CLASE 2</a:t>
                </a:r>
                <a:endParaRPr b="0" i="0" sz="4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2"/>
              <p:cNvSpPr/>
              <p:nvPr/>
            </p:nvSpPr>
            <p:spPr>
              <a:xfrm>
                <a:off x="5714186" y="4536916"/>
                <a:ext cx="66043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Calibri"/>
                  <a:buNone/>
                </a:pPr>
                <a:r>
                  <a:rPr b="0" i="0" lang="es-CO" sz="16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CLASE 3</a:t>
                </a:r>
                <a:endParaRPr b="0" i="0" sz="4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2"/>
              <p:cNvSpPr/>
              <p:nvPr/>
            </p:nvSpPr>
            <p:spPr>
              <a:xfrm>
                <a:off x="5714185" y="5527643"/>
                <a:ext cx="66043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Calibri"/>
                  <a:buNone/>
                </a:pPr>
                <a:r>
                  <a:rPr b="0" i="0" lang="es-CO" sz="16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CLASE 4</a:t>
                </a:r>
                <a:endParaRPr b="0" i="0" sz="4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/>
          <p:nvPr/>
        </p:nvSpPr>
        <p:spPr>
          <a:xfrm>
            <a:off x="2046616" y="258792"/>
            <a:ext cx="80987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3"/>
          <p:cNvSpPr txBox="1"/>
          <p:nvPr/>
        </p:nvSpPr>
        <p:spPr>
          <a:xfrm>
            <a:off x="1907515" y="1388571"/>
            <a:ext cx="8376967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Constructor: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</a:t>
            </a:r>
            <a:r>
              <a:rPr b="0" i="1" lang="es-CO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método especial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se invoca en forma automática y sirve para que el lenguaje separa espacio en memoria para el objeto, es decir </a:t>
            </a:r>
            <a:r>
              <a:rPr b="0" i="0" lang="es-CO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instancia 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objetos y puede </a:t>
            </a:r>
            <a:r>
              <a:rPr b="0" i="1" lang="es-CO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inicializar</a:t>
            </a:r>
            <a:r>
              <a:rPr b="0" i="1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valores 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los atributos.</a:t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3"/>
          <p:cNvSpPr txBox="1"/>
          <p:nvPr/>
        </p:nvSpPr>
        <p:spPr>
          <a:xfrm>
            <a:off x="4364151" y="4037725"/>
            <a:ext cx="4055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0" i="0" lang="es-CO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DemoClass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s-CO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345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s-CO" sz="2400" u="none" cap="none" strike="noStrike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# constructor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     def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s-CO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data):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0" i="0" lang="es-CO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self.num 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7827852" y="4280104"/>
            <a:ext cx="1966511" cy="50728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84" y="30318"/>
                </a:moveTo>
                <a:lnTo>
                  <a:pt x="-30511" y="38911"/>
                </a:lnTo>
                <a:lnTo>
                  <a:pt x="-69343" y="222938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 a la posición en memoria del objeto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3"/>
          <p:cNvSpPr/>
          <p:nvPr/>
        </p:nvSpPr>
        <p:spPr>
          <a:xfrm>
            <a:off x="8811107" y="5723071"/>
            <a:ext cx="1966511" cy="50728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932" y="40744"/>
                </a:moveTo>
                <a:lnTo>
                  <a:pt x="-30511" y="38911"/>
                </a:lnTo>
                <a:lnTo>
                  <a:pt x="-126486" y="-40816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 al objeto que está instanciando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3"/>
          <p:cNvSpPr/>
          <p:nvPr/>
        </p:nvSpPr>
        <p:spPr>
          <a:xfrm>
            <a:off x="2192357" y="4762137"/>
            <a:ext cx="1320556" cy="283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1406" y="48156"/>
                </a:moveTo>
                <a:lnTo>
                  <a:pt x="148313" y="-23634"/>
                </a:lnTo>
                <a:lnTo>
                  <a:pt x="234530" y="-29302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 de clase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3"/>
          <p:cNvSpPr/>
          <p:nvPr/>
        </p:nvSpPr>
        <p:spPr>
          <a:xfrm>
            <a:off x="2192358" y="5888934"/>
            <a:ext cx="1546398" cy="283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0113" y="71465"/>
                </a:moveTo>
                <a:lnTo>
                  <a:pt x="148313" y="-23634"/>
                </a:lnTo>
                <a:lnTo>
                  <a:pt x="234530" y="-29302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 de instancia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5218919" y="5138530"/>
            <a:ext cx="1201153" cy="464355"/>
          </a:xfrm>
          <a:custGeom>
            <a:rect b="b" l="l" r="r" t="t"/>
            <a:pathLst>
              <a:path extrusionOk="0" h="371866" w="1201153">
                <a:moveTo>
                  <a:pt x="538069" y="22116"/>
                </a:moveTo>
                <a:cubicBezTo>
                  <a:pt x="436987" y="22116"/>
                  <a:pt x="321910" y="1900"/>
                  <a:pt x="248820" y="22116"/>
                </a:cubicBezTo>
                <a:cubicBezTo>
                  <a:pt x="175730" y="42332"/>
                  <a:pt x="127522" y="90541"/>
                  <a:pt x="99530" y="143414"/>
                </a:cubicBezTo>
                <a:cubicBezTo>
                  <a:pt x="71538" y="196287"/>
                  <a:pt x="-97968" y="306700"/>
                  <a:pt x="80869" y="339357"/>
                </a:cubicBezTo>
                <a:cubicBezTo>
                  <a:pt x="259706" y="372014"/>
                  <a:pt x="1043477" y="392230"/>
                  <a:pt x="1172550" y="339357"/>
                </a:cubicBezTo>
                <a:cubicBezTo>
                  <a:pt x="1301623" y="286484"/>
                  <a:pt x="957947" y="71879"/>
                  <a:pt x="855310" y="22116"/>
                </a:cubicBezTo>
                <a:cubicBezTo>
                  <a:pt x="752673" y="-27647"/>
                  <a:pt x="639151" y="22116"/>
                  <a:pt x="538069" y="22116"/>
                </a:cubicBezTo>
                <a:close/>
              </a:path>
            </a:pathLst>
          </a:cu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6352968" y="6159029"/>
            <a:ext cx="1546399" cy="50728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932" y="40744"/>
                </a:moveTo>
                <a:lnTo>
                  <a:pt x="-30511" y="38911"/>
                </a:lnTo>
                <a:lnTo>
                  <a:pt x="-31266" y="-13251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especial para inicializar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3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2046616" y="258792"/>
            <a:ext cx="8098767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(nomenclatura punto)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4"/>
          <p:cNvSpPr txBox="1"/>
          <p:nvPr/>
        </p:nvSpPr>
        <p:spPr>
          <a:xfrm>
            <a:off x="6546300" y="2644175"/>
            <a:ext cx="4966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silla_oficina 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 Silla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silla_oficina</a:t>
            </a:r>
            <a:r>
              <a:rPr b="0" i="0" lang="es-CO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s-CO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“verde”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silla_oficina</a:t>
            </a:r>
            <a:r>
              <a:rPr b="0" i="0" lang="es-CO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s-CO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reclinar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1989525" y="2141925"/>
            <a:ext cx="2885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</a:t>
            </a:r>
            <a:r>
              <a:rPr b="0" i="0" lang="es-CO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Silla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s-CO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color   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=“café”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s-CO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altura 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=1.25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s-CO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peso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= 1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def </a:t>
            </a:r>
            <a:r>
              <a:rPr b="0" i="0" lang="es-CO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reclinar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True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4"/>
          <p:cNvSpPr/>
          <p:nvPr/>
        </p:nvSpPr>
        <p:spPr>
          <a:xfrm>
            <a:off x="5071248" y="2313367"/>
            <a:ext cx="809625" cy="2810577"/>
          </a:xfrm>
          <a:prstGeom prst="rightBrace">
            <a:avLst>
              <a:gd fmla="val 8333" name="adj1"/>
              <a:gd fmla="val 50394" name="adj2"/>
            </a:avLst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 rot="-5400000">
            <a:off x="483290" y="3244333"/>
            <a:ext cx="2643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 código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4"/>
          <p:cNvSpPr txBox="1"/>
          <p:nvPr/>
        </p:nvSpPr>
        <p:spPr>
          <a:xfrm rot="5400000">
            <a:off x="3266569" y="3661256"/>
            <a:ext cx="28504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  -   Comportamiento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2046625" y="5847325"/>
            <a:ext cx="779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b="0" i="0" lang="es-CO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r>
              <a:rPr b="1" i="0" lang="es-CO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s-CO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atributo 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                     &lt; </a:t>
            </a:r>
            <a:r>
              <a:rPr b="0" i="0" lang="es-CO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r>
              <a:rPr b="1" i="0" lang="es-CO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s-CO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 txBox="1"/>
          <p:nvPr/>
        </p:nvSpPr>
        <p:spPr>
          <a:xfrm>
            <a:off x="2046616" y="258792"/>
            <a:ext cx="80987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2701104" y="2044005"/>
            <a:ext cx="704640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Objeto: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“algo” o una realidad que se quiere representar, a través de </a:t>
            </a:r>
            <a:r>
              <a:rPr b="0" i="1" lang="es-CO" sz="28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s-CO" sz="28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2701103" y="3671521"/>
            <a:ext cx="704640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Atributo: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que definen un objeto.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2701102" y="4868149"/>
            <a:ext cx="704640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Acciones que puede realizar un objeto.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5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/>
          <p:nvPr/>
        </p:nvSpPr>
        <p:spPr>
          <a:xfrm>
            <a:off x="2046616" y="258792"/>
            <a:ext cx="80987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 txBox="1"/>
          <p:nvPr/>
        </p:nvSpPr>
        <p:spPr>
          <a:xfrm>
            <a:off x="1768415" y="1868299"/>
            <a:ext cx="837696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obtener un objeto, se lo debe </a:t>
            </a:r>
            <a:r>
              <a:rPr b="0" i="0" lang="es-CO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instanciar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 decir se lo debe crear a partir de una </a:t>
            </a:r>
            <a:r>
              <a:rPr b="0" i="0" lang="es-CO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 txBox="1"/>
          <p:nvPr/>
        </p:nvSpPr>
        <p:spPr>
          <a:xfrm>
            <a:off x="1635538" y="5887139"/>
            <a:ext cx="89209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Objetos de una misma </a:t>
            </a:r>
            <a:r>
              <a:rPr b="0" i="0" lang="es-CO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comparten atributos y métodos</a:t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6"/>
          <p:cNvSpPr txBox="1"/>
          <p:nvPr/>
        </p:nvSpPr>
        <p:spPr>
          <a:xfrm>
            <a:off x="1768415" y="3015944"/>
            <a:ext cx="306237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nombre = “”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patas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color  = blanco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0" i="0" lang="es-CO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b="0" i="0" lang="es-CO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caminar()</a:t>
            </a:r>
            <a:r>
              <a:rPr b="0" i="0" lang="es-CO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b="0" i="0" lang="es-CO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6"/>
          <p:cNvSpPr txBox="1"/>
          <p:nvPr/>
        </p:nvSpPr>
        <p:spPr>
          <a:xfrm>
            <a:off x="6811982" y="3831552"/>
            <a:ext cx="30623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Gato </a:t>
            </a:r>
            <a:r>
              <a:rPr b="0" i="0" lang="es-CO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s-CO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6811982" y="4354772"/>
            <a:ext cx="30623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Perro</a:t>
            </a:r>
            <a:r>
              <a:rPr b="0" i="0" lang="es-CO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s-CO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/>
          <p:nvPr/>
        </p:nvSpPr>
        <p:spPr>
          <a:xfrm>
            <a:off x="2046616" y="258792"/>
            <a:ext cx="80987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7"/>
          <p:cNvSpPr txBox="1"/>
          <p:nvPr/>
        </p:nvSpPr>
        <p:spPr>
          <a:xfrm>
            <a:off x="4092370" y="1947733"/>
            <a:ext cx="7055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s-CO" sz="1800" u="none" cap="none" strike="noStrike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“”” Esta clase se usa para definir los estados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         y el comportamiento  de un automóvil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   “””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s-CO" sz="18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ruedas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s-CO" sz="18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DA9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s-CO" sz="1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def </a:t>
            </a:r>
            <a:r>
              <a:rPr b="0" i="0" lang="es-CO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__init__ </a:t>
            </a:r>
            <a:r>
              <a:rPr b="0" i="0" lang="es-CO" sz="1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s-CO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self, </a:t>
            </a:r>
            <a:r>
              <a:rPr b="0" i="0" lang="es-CO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color, aceleracion</a:t>
            </a:r>
            <a:r>
              <a:rPr b="0" i="0" lang="es-CO" sz="1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s-CO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s-CO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self.color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s-CO" sz="1800" u="none" cap="none" strike="noStrike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s-CO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self.aceleracion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aceleracion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s-CO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self.velocidad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s-CO" sz="1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acelerar (</a:t>
            </a:r>
            <a:r>
              <a:rPr b="0" i="0" lang="es-CO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b="0" i="0" lang="es-CO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s-CO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self.velocidad </a:t>
            </a:r>
            <a:r>
              <a:rPr b="0" i="0" lang="es-CO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0" lang="es-CO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self.velocidad </a:t>
            </a:r>
            <a:r>
              <a:rPr b="0" i="0" lang="es-CO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0" i="0" lang="es-CO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self.aceleracion</a:t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s-CO" sz="1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frenar (</a:t>
            </a:r>
            <a:r>
              <a:rPr b="0" i="0" lang="es-CO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b="0" i="0" lang="es-CO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v = </a:t>
            </a:r>
            <a:r>
              <a:rPr b="0" i="0" lang="es-CO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self.velocidad </a:t>
            </a:r>
            <a:r>
              <a:rPr b="0" i="0" lang="es-CO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0" i="0" lang="es-CO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self.aceleracion</a:t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if (</a:t>
            </a:r>
            <a:r>
              <a:rPr b="0" i="0" lang="es-C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 &lt;= 0</a:t>
            </a:r>
            <a:r>
              <a:rPr b="0" i="0" lang="es-CO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0" i="0" lang="es-CO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self.velocidad </a:t>
            </a:r>
            <a:r>
              <a:rPr b="0" i="0" lang="es-CO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 txBox="1"/>
          <p:nvPr/>
        </p:nvSpPr>
        <p:spPr>
          <a:xfrm>
            <a:off x="904676" y="2449885"/>
            <a:ext cx="33365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Documentación de la función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17"/>
          <p:cNvCxnSpPr/>
          <p:nvPr/>
        </p:nvCxnSpPr>
        <p:spPr>
          <a:xfrm>
            <a:off x="4162698" y="2603773"/>
            <a:ext cx="330741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5" name="Google Shape;345;p17"/>
          <p:cNvSpPr txBox="1"/>
          <p:nvPr/>
        </p:nvSpPr>
        <p:spPr>
          <a:xfrm>
            <a:off x="2044673" y="3015449"/>
            <a:ext cx="16712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 (variable) de la clase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17"/>
          <p:cNvCxnSpPr>
            <a:stCxn id="345" idx="3"/>
          </p:cNvCxnSpPr>
          <p:nvPr/>
        </p:nvCxnSpPr>
        <p:spPr>
          <a:xfrm flipH="1" rot="10800000">
            <a:off x="3715970" y="3269259"/>
            <a:ext cx="541800" cy="7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7" name="Google Shape;347;p17"/>
          <p:cNvSpPr txBox="1"/>
          <p:nvPr/>
        </p:nvSpPr>
        <p:spPr>
          <a:xfrm>
            <a:off x="2044673" y="4100163"/>
            <a:ext cx="18426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 (variables) de instancia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17"/>
          <p:cNvCxnSpPr>
            <a:stCxn id="347" idx="3"/>
            <a:endCxn id="349" idx="1"/>
          </p:cNvCxnSpPr>
          <p:nvPr/>
        </p:nvCxnSpPr>
        <p:spPr>
          <a:xfrm>
            <a:off x="3887344" y="4361773"/>
            <a:ext cx="527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9" name="Google Shape;349;p17"/>
          <p:cNvSpPr/>
          <p:nvPr/>
        </p:nvSpPr>
        <p:spPr>
          <a:xfrm>
            <a:off x="4414873" y="3968887"/>
            <a:ext cx="78566" cy="78599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7"/>
          <p:cNvSpPr txBox="1"/>
          <p:nvPr/>
        </p:nvSpPr>
        <p:spPr>
          <a:xfrm>
            <a:off x="3828975" y="1425421"/>
            <a:ext cx="27663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Identificador o nombre de la clase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17"/>
          <p:cNvCxnSpPr>
            <a:stCxn id="350" idx="2"/>
          </p:cNvCxnSpPr>
          <p:nvPr/>
        </p:nvCxnSpPr>
        <p:spPr>
          <a:xfrm>
            <a:off x="5212165" y="1733198"/>
            <a:ext cx="0" cy="307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2" name="Google Shape;352;p17"/>
          <p:cNvSpPr txBox="1"/>
          <p:nvPr/>
        </p:nvSpPr>
        <p:spPr>
          <a:xfrm>
            <a:off x="2044673" y="5065356"/>
            <a:ext cx="17569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(funciones)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p17"/>
          <p:cNvCxnSpPr>
            <a:stCxn id="352" idx="3"/>
          </p:cNvCxnSpPr>
          <p:nvPr/>
        </p:nvCxnSpPr>
        <p:spPr>
          <a:xfrm flipH="1" rot="10800000">
            <a:off x="3801656" y="4919245"/>
            <a:ext cx="439500" cy="300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" name="Google Shape;354;p17"/>
          <p:cNvCxnSpPr>
            <a:stCxn id="352" idx="3"/>
          </p:cNvCxnSpPr>
          <p:nvPr/>
        </p:nvCxnSpPr>
        <p:spPr>
          <a:xfrm>
            <a:off x="3801656" y="5219245"/>
            <a:ext cx="439500" cy="213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17"/>
          <p:cNvSpPr txBox="1"/>
          <p:nvPr/>
        </p:nvSpPr>
        <p:spPr>
          <a:xfrm>
            <a:off x="2228851" y="3661109"/>
            <a:ext cx="13029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17"/>
          <p:cNvCxnSpPr>
            <a:stCxn id="355" idx="3"/>
          </p:cNvCxnSpPr>
          <p:nvPr/>
        </p:nvCxnSpPr>
        <p:spPr>
          <a:xfrm>
            <a:off x="3531791" y="3814998"/>
            <a:ext cx="726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7" name="Google Shape;357;p17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/>
          <p:nvPr/>
        </p:nvSpPr>
        <p:spPr>
          <a:xfrm>
            <a:off x="2046616" y="258792"/>
            <a:ext cx="80987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8"/>
          <p:cNvSpPr txBox="1"/>
          <p:nvPr/>
        </p:nvSpPr>
        <p:spPr>
          <a:xfrm>
            <a:off x="2548983" y="2188031"/>
            <a:ext cx="709403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auto_1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Automovil </a:t>
            </a:r>
            <a:r>
              <a:rPr b="0" i="0" lang="es-CO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(‘Azul’, 80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print (</a:t>
            </a:r>
            <a:r>
              <a:rPr b="0" i="0" lang="es-CO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auto_1</a:t>
            </a:r>
            <a:r>
              <a:rPr b="0" i="0" lang="es-CO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s-CO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color, </a:t>
            </a:r>
            <a:r>
              <a:rPr b="0" i="0" lang="es-CO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auto_1</a:t>
            </a:r>
            <a:r>
              <a:rPr b="0" i="0" lang="es-CO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s-CO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ruedas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8"/>
          <p:cNvSpPr txBox="1"/>
          <p:nvPr/>
        </p:nvSpPr>
        <p:spPr>
          <a:xfrm>
            <a:off x="2548983" y="3705546"/>
            <a:ext cx="709403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auto_2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Automovil </a:t>
            </a:r>
            <a:r>
              <a:rPr b="0" i="0" lang="es-CO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(‘Verde’, 100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print (</a:t>
            </a:r>
            <a:r>
              <a:rPr b="0" i="0" lang="es-CO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auto_2</a:t>
            </a:r>
            <a:r>
              <a:rPr b="0" i="0" lang="es-CO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s-CO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color, </a:t>
            </a:r>
            <a:r>
              <a:rPr b="0" i="0" lang="es-CO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auto_2</a:t>
            </a:r>
            <a:r>
              <a:rPr b="0" i="0" lang="es-CO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s-CO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ruedas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8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/>
          <p:nvPr/>
        </p:nvSpPr>
        <p:spPr>
          <a:xfrm>
            <a:off x="2046616" y="258792"/>
            <a:ext cx="8098767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s-CO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(Herencia)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2046616" y="2147232"/>
            <a:ext cx="830103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la 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capacidad de reutilizar 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clase extendiendo su funcionalidad.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9"/>
          <p:cNvSpPr txBox="1"/>
          <p:nvPr/>
        </p:nvSpPr>
        <p:spPr>
          <a:xfrm>
            <a:off x="2046615" y="3633551"/>
            <a:ext cx="809876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clase que </a:t>
            </a:r>
            <a:r>
              <a:rPr b="0" i="1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hereda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0" i="1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otra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puede </a:t>
            </a:r>
            <a:r>
              <a:rPr b="0" i="0" lang="es-CO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añadir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nuevos </a:t>
            </a:r>
            <a:r>
              <a:rPr b="0" i="0" lang="es-CO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s-CO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ocultarlos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s-CO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añadir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nuevos </a:t>
            </a:r>
            <a:r>
              <a:rPr b="0" i="0" lang="es-CO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b="0" i="0" lang="es-CO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redefinirlos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9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046616" y="258792"/>
            <a:ext cx="809876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(POO - OOP)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2047121" y="2430240"/>
            <a:ext cx="7533683" cy="2665425"/>
            <a:chOff x="505" y="934197"/>
            <a:chExt cx="7533683" cy="2665425"/>
          </a:xfrm>
        </p:grpSpPr>
        <p:sp>
          <p:nvSpPr>
            <p:cNvPr id="92" name="Google Shape;92;p2"/>
            <p:cNvSpPr/>
            <p:nvPr/>
          </p:nvSpPr>
          <p:spPr>
            <a:xfrm>
              <a:off x="3767346" y="2035613"/>
              <a:ext cx="2665425" cy="46259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3721626" y="2035613"/>
              <a:ext cx="91440" cy="462594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101921" y="2035613"/>
              <a:ext cx="2665425" cy="46259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5" name="Google Shape;95;p2"/>
            <p:cNvSpPr/>
            <p:nvPr/>
          </p:nvSpPr>
          <p:spPr>
            <a:xfrm>
              <a:off x="3216639" y="934197"/>
              <a:ext cx="1101415" cy="1101415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216639" y="934197"/>
              <a:ext cx="1101415" cy="1101415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665931" y="1132452"/>
              <a:ext cx="2202831" cy="704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2665931" y="1132452"/>
              <a:ext cx="2202831" cy="704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9000"/>
                </a:buClr>
                <a:buSzPts val="3600"/>
                <a:buFont typeface="Calibri"/>
                <a:buNone/>
              </a:pPr>
              <a:r>
                <a:rPr b="0" i="0" lang="es-CO" sz="3600" u="none" cap="none" strike="noStrike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Paradigmas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51213" y="2498207"/>
              <a:ext cx="1101415" cy="1101415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51213" y="2498207"/>
              <a:ext cx="1101415" cy="1101415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05" y="2696462"/>
              <a:ext cx="2202831" cy="704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505" y="2696462"/>
              <a:ext cx="2202831" cy="704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s-CO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Procedural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216639" y="2498207"/>
              <a:ext cx="1101415" cy="1101415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216639" y="2498207"/>
              <a:ext cx="1101415" cy="1101415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665931" y="2696462"/>
              <a:ext cx="2202831" cy="704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2665931" y="2696462"/>
              <a:ext cx="2202831" cy="704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3600"/>
                <a:buFont typeface="Calibri"/>
                <a:buNone/>
              </a:pPr>
              <a:r>
                <a:rPr b="0" i="0" lang="es-CO" sz="3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POO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882064" y="2498207"/>
              <a:ext cx="1101415" cy="1101415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882064" y="2498207"/>
              <a:ext cx="1101415" cy="1101415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331357" y="2696462"/>
              <a:ext cx="2202831" cy="704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5331357" y="2696462"/>
              <a:ext cx="2202831" cy="704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s-CO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Funcional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/>
          <p:nvPr/>
        </p:nvSpPr>
        <p:spPr>
          <a:xfrm>
            <a:off x="2046616" y="258792"/>
            <a:ext cx="8098767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s-CO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(Herencia múltiple)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2046616" y="2147232"/>
            <a:ext cx="830103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es un lenguaje que permite 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herencia múltiple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2046615" y="3633551"/>
            <a:ext cx="809876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clase puede heredar 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 más de una clase 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vez.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"/>
          <p:cNvSpPr txBox="1"/>
          <p:nvPr/>
        </p:nvSpPr>
        <p:spPr>
          <a:xfrm>
            <a:off x="2046616" y="258792"/>
            <a:ext cx="8098767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s-CO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(Encapsulación)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933060" y="1864422"/>
            <a:ext cx="1021702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 que tiene un objeto de 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ocultar su estado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para que a 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sus datos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solo se pueda acceder o modificar a través de los </a:t>
            </a:r>
            <a:r>
              <a:rPr b="0" i="1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933060" y="3489246"/>
            <a:ext cx="1021702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Python, todos los atributos de una clase y sus métodos 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son públicos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933059" y="4587935"/>
            <a:ext cx="1021702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modificadores de acceso</a:t>
            </a:r>
            <a:r>
              <a:rPr b="0" i="0" lang="es-CO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b="0" i="1" lang="es-CO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b="0" i="0" lang="es-CO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los </a:t>
            </a:r>
            <a:r>
              <a:rPr b="0" i="1" lang="es-CO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b="0" i="0" lang="es-CO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 logran usando</a:t>
            </a:r>
            <a:r>
              <a:rPr b="0" i="0" lang="es-CO" sz="32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_ </a:t>
            </a:r>
            <a:r>
              <a:rPr b="0" i="0" lang="es-CO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s-CO" sz="32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__ 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solo para ser tenido en cuenta por los programadores.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4395640" y="6014433"/>
            <a:ext cx="340071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r>
              <a:rPr b="0" i="0" lang="es-CO" sz="32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b="0" i="0" lang="es-CO" sz="32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r>
              <a:rPr b="0" i="0" lang="es-CO" sz="32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atributo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/>
        </p:nvSpPr>
        <p:spPr>
          <a:xfrm>
            <a:off x="2046616" y="258792"/>
            <a:ext cx="8098767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s-CO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(Polimorfismo)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575030" y="3840916"/>
            <a:ext cx="1077483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entidad puede referenciar, en tiempo de ejecución, a 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instancias de diferentes clases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575035" y="1967253"/>
            <a:ext cx="107748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 te tomar </a:t>
            </a:r>
            <a:r>
              <a:rPr b="0" i="1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más de una forma</a:t>
            </a:r>
            <a:r>
              <a:rPr b="0" i="1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1" sz="32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2"/>
          <p:cNvSpPr txBox="1"/>
          <p:nvPr/>
        </p:nvSpPr>
        <p:spPr>
          <a:xfrm>
            <a:off x="575029" y="5023969"/>
            <a:ext cx="1077483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rgbClr val="3E4349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comportamiento</a:t>
            </a:r>
            <a:r>
              <a:rPr b="0" i="0" lang="es-CO" sz="3200" u="none" cap="none" strike="noStrike">
                <a:solidFill>
                  <a:srgbClr val="3E4349"/>
                </a:solidFill>
                <a:latin typeface="Calibri"/>
                <a:ea typeface="Calibri"/>
                <a:cs typeface="Calibri"/>
                <a:sym typeface="Calibri"/>
              </a:rPr>
              <a:t> depende de los 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tipos de datos</a:t>
            </a:r>
            <a:r>
              <a:rPr b="0" i="0" lang="es-CO" sz="3200" u="none" cap="none" strike="noStrike">
                <a:solidFill>
                  <a:srgbClr val="3E4349"/>
                </a:solidFill>
                <a:latin typeface="Calibri"/>
                <a:ea typeface="Calibri"/>
                <a:cs typeface="Calibri"/>
                <a:sym typeface="Calibri"/>
              </a:rPr>
              <a:t> utilizados en la operación.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575030" y="2657863"/>
            <a:ext cx="1077483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Con el </a:t>
            </a:r>
            <a:r>
              <a:rPr b="0" i="0" lang="es-CO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mismo nombre de función</a:t>
            </a:r>
            <a:r>
              <a:rPr b="0" i="0" lang="es-CO" sz="32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se realizan operaciones diferentes.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/>
          <p:nvPr/>
        </p:nvSpPr>
        <p:spPr>
          <a:xfrm>
            <a:off x="2046616" y="2890391"/>
            <a:ext cx="8098767" cy="76944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6200" kx="800400" rotWithShape="0" algn="br" dir="8100000" dist="12700" sy="-23000">
              <a:schemeClr val="accent1">
                <a:alpha val="20000"/>
              </a:scheme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Modelamiento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"/>
          <p:cNvSpPr txBox="1"/>
          <p:nvPr/>
        </p:nvSpPr>
        <p:spPr>
          <a:xfrm>
            <a:off x="3473983" y="352540"/>
            <a:ext cx="524402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s-CO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nified </a:t>
            </a:r>
            <a:r>
              <a:rPr b="0" i="0" lang="es-CO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odeling </a:t>
            </a:r>
            <a:r>
              <a:rPr b="0" i="0" lang="es-CO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p24"/>
          <p:cNvGrpSpPr/>
          <p:nvPr/>
        </p:nvGrpSpPr>
        <p:grpSpPr>
          <a:xfrm>
            <a:off x="4487863" y="1716088"/>
            <a:ext cx="3302000" cy="1684338"/>
            <a:chOff x="4487863" y="1716088"/>
            <a:chExt cx="3302000" cy="1684338"/>
          </a:xfrm>
        </p:grpSpPr>
        <p:sp>
          <p:nvSpPr>
            <p:cNvPr id="414" name="Google Shape;414;p24"/>
            <p:cNvSpPr/>
            <p:nvPr/>
          </p:nvSpPr>
          <p:spPr>
            <a:xfrm>
              <a:off x="4487863" y="2279651"/>
              <a:ext cx="3302000" cy="11207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487863" y="2279651"/>
              <a:ext cx="3302000" cy="1120775"/>
            </a:xfrm>
            <a:prstGeom prst="rect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4487863" y="1716088"/>
              <a:ext cx="3302000" cy="56356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4487863" y="1716088"/>
              <a:ext cx="3302000" cy="563563"/>
            </a:xfrm>
            <a:prstGeom prst="rect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5665788" y="1866901"/>
              <a:ext cx="1062038" cy="309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alibri"/>
                <a:buNone/>
              </a:pPr>
              <a:r>
                <a:rPr b="0" i="0" lang="es-CO" sz="17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DemoClass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4697413" y="2389188"/>
              <a:ext cx="1128713" cy="269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400"/>
                <a:buFont typeface="Calibri"/>
                <a:buNone/>
              </a:pPr>
              <a:r>
                <a:rPr b="0" i="0" lang="es-CO" sz="14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+ numero = 10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4538663" y="2673351"/>
              <a:ext cx="3200400" cy="9525"/>
            </a:xfrm>
            <a:custGeom>
              <a:rect b="b" l="l" r="r" t="t"/>
              <a:pathLst>
                <a:path extrusionOk="0" h="6" w="2016">
                  <a:moveTo>
                    <a:pt x="0" y="0"/>
                  </a:moveTo>
                  <a:lnTo>
                    <a:pt x="11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17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17" y="6"/>
                  </a:lnTo>
                  <a:lnTo>
                    <a:pt x="17" y="0"/>
                  </a:lnTo>
                  <a:close/>
                  <a:moveTo>
                    <a:pt x="34" y="0"/>
                  </a:moveTo>
                  <a:lnTo>
                    <a:pt x="45" y="0"/>
                  </a:lnTo>
                  <a:lnTo>
                    <a:pt x="45" y="6"/>
                  </a:lnTo>
                  <a:lnTo>
                    <a:pt x="34" y="6"/>
                  </a:lnTo>
                  <a:lnTo>
                    <a:pt x="34" y="0"/>
                  </a:lnTo>
                  <a:close/>
                  <a:moveTo>
                    <a:pt x="51" y="0"/>
                  </a:moveTo>
                  <a:lnTo>
                    <a:pt x="62" y="0"/>
                  </a:lnTo>
                  <a:lnTo>
                    <a:pt x="62" y="6"/>
                  </a:lnTo>
                  <a:lnTo>
                    <a:pt x="51" y="6"/>
                  </a:lnTo>
                  <a:lnTo>
                    <a:pt x="51" y="0"/>
                  </a:lnTo>
                  <a:close/>
                  <a:moveTo>
                    <a:pt x="68" y="0"/>
                  </a:moveTo>
                  <a:lnTo>
                    <a:pt x="79" y="0"/>
                  </a:lnTo>
                  <a:lnTo>
                    <a:pt x="79" y="6"/>
                  </a:lnTo>
                  <a:lnTo>
                    <a:pt x="68" y="6"/>
                  </a:lnTo>
                  <a:lnTo>
                    <a:pt x="68" y="0"/>
                  </a:lnTo>
                  <a:close/>
                  <a:moveTo>
                    <a:pt x="85" y="0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85" y="6"/>
                  </a:lnTo>
                  <a:lnTo>
                    <a:pt x="85" y="0"/>
                  </a:lnTo>
                  <a:close/>
                  <a:moveTo>
                    <a:pt x="102" y="0"/>
                  </a:moveTo>
                  <a:lnTo>
                    <a:pt x="113" y="0"/>
                  </a:lnTo>
                  <a:lnTo>
                    <a:pt x="113" y="6"/>
                  </a:lnTo>
                  <a:lnTo>
                    <a:pt x="102" y="6"/>
                  </a:lnTo>
                  <a:lnTo>
                    <a:pt x="102" y="0"/>
                  </a:lnTo>
                  <a:close/>
                  <a:moveTo>
                    <a:pt x="119" y="0"/>
                  </a:moveTo>
                  <a:lnTo>
                    <a:pt x="130" y="0"/>
                  </a:lnTo>
                  <a:lnTo>
                    <a:pt x="130" y="6"/>
                  </a:lnTo>
                  <a:lnTo>
                    <a:pt x="119" y="6"/>
                  </a:lnTo>
                  <a:lnTo>
                    <a:pt x="119" y="0"/>
                  </a:lnTo>
                  <a:close/>
                  <a:moveTo>
                    <a:pt x="135" y="0"/>
                  </a:moveTo>
                  <a:lnTo>
                    <a:pt x="147" y="0"/>
                  </a:lnTo>
                  <a:lnTo>
                    <a:pt x="147" y="6"/>
                  </a:lnTo>
                  <a:lnTo>
                    <a:pt x="135" y="6"/>
                  </a:lnTo>
                  <a:lnTo>
                    <a:pt x="135" y="0"/>
                  </a:lnTo>
                  <a:close/>
                  <a:moveTo>
                    <a:pt x="152" y="0"/>
                  </a:moveTo>
                  <a:lnTo>
                    <a:pt x="163" y="0"/>
                  </a:lnTo>
                  <a:lnTo>
                    <a:pt x="163" y="6"/>
                  </a:lnTo>
                  <a:lnTo>
                    <a:pt x="152" y="6"/>
                  </a:lnTo>
                  <a:lnTo>
                    <a:pt x="152" y="0"/>
                  </a:lnTo>
                  <a:close/>
                  <a:moveTo>
                    <a:pt x="169" y="0"/>
                  </a:moveTo>
                  <a:lnTo>
                    <a:pt x="180" y="0"/>
                  </a:lnTo>
                  <a:lnTo>
                    <a:pt x="180" y="6"/>
                  </a:lnTo>
                  <a:lnTo>
                    <a:pt x="169" y="6"/>
                  </a:lnTo>
                  <a:lnTo>
                    <a:pt x="169" y="0"/>
                  </a:lnTo>
                  <a:close/>
                  <a:moveTo>
                    <a:pt x="186" y="0"/>
                  </a:moveTo>
                  <a:lnTo>
                    <a:pt x="197" y="0"/>
                  </a:lnTo>
                  <a:lnTo>
                    <a:pt x="197" y="6"/>
                  </a:lnTo>
                  <a:lnTo>
                    <a:pt x="186" y="6"/>
                  </a:lnTo>
                  <a:lnTo>
                    <a:pt x="186" y="0"/>
                  </a:lnTo>
                  <a:close/>
                  <a:moveTo>
                    <a:pt x="203" y="0"/>
                  </a:moveTo>
                  <a:lnTo>
                    <a:pt x="214" y="0"/>
                  </a:lnTo>
                  <a:lnTo>
                    <a:pt x="214" y="6"/>
                  </a:lnTo>
                  <a:lnTo>
                    <a:pt x="203" y="6"/>
                  </a:lnTo>
                  <a:lnTo>
                    <a:pt x="203" y="0"/>
                  </a:lnTo>
                  <a:close/>
                  <a:moveTo>
                    <a:pt x="220" y="0"/>
                  </a:moveTo>
                  <a:lnTo>
                    <a:pt x="231" y="0"/>
                  </a:lnTo>
                  <a:lnTo>
                    <a:pt x="231" y="6"/>
                  </a:lnTo>
                  <a:lnTo>
                    <a:pt x="220" y="6"/>
                  </a:lnTo>
                  <a:lnTo>
                    <a:pt x="220" y="0"/>
                  </a:lnTo>
                  <a:close/>
                  <a:moveTo>
                    <a:pt x="237" y="0"/>
                  </a:moveTo>
                  <a:lnTo>
                    <a:pt x="248" y="0"/>
                  </a:lnTo>
                  <a:lnTo>
                    <a:pt x="248" y="6"/>
                  </a:lnTo>
                  <a:lnTo>
                    <a:pt x="237" y="6"/>
                  </a:lnTo>
                  <a:lnTo>
                    <a:pt x="237" y="0"/>
                  </a:lnTo>
                  <a:close/>
                  <a:moveTo>
                    <a:pt x="254" y="0"/>
                  </a:moveTo>
                  <a:lnTo>
                    <a:pt x="265" y="0"/>
                  </a:lnTo>
                  <a:lnTo>
                    <a:pt x="265" y="6"/>
                  </a:lnTo>
                  <a:lnTo>
                    <a:pt x="254" y="6"/>
                  </a:lnTo>
                  <a:lnTo>
                    <a:pt x="254" y="0"/>
                  </a:lnTo>
                  <a:close/>
                  <a:moveTo>
                    <a:pt x="271" y="0"/>
                  </a:moveTo>
                  <a:lnTo>
                    <a:pt x="282" y="0"/>
                  </a:lnTo>
                  <a:lnTo>
                    <a:pt x="282" y="6"/>
                  </a:lnTo>
                  <a:lnTo>
                    <a:pt x="271" y="6"/>
                  </a:lnTo>
                  <a:lnTo>
                    <a:pt x="271" y="0"/>
                  </a:lnTo>
                  <a:close/>
                  <a:moveTo>
                    <a:pt x="288" y="0"/>
                  </a:moveTo>
                  <a:lnTo>
                    <a:pt x="299" y="0"/>
                  </a:lnTo>
                  <a:lnTo>
                    <a:pt x="299" y="6"/>
                  </a:lnTo>
                  <a:lnTo>
                    <a:pt x="288" y="6"/>
                  </a:lnTo>
                  <a:lnTo>
                    <a:pt x="288" y="0"/>
                  </a:lnTo>
                  <a:close/>
                  <a:moveTo>
                    <a:pt x="305" y="0"/>
                  </a:moveTo>
                  <a:lnTo>
                    <a:pt x="316" y="0"/>
                  </a:lnTo>
                  <a:lnTo>
                    <a:pt x="316" y="6"/>
                  </a:lnTo>
                  <a:lnTo>
                    <a:pt x="305" y="6"/>
                  </a:lnTo>
                  <a:lnTo>
                    <a:pt x="305" y="0"/>
                  </a:lnTo>
                  <a:close/>
                  <a:moveTo>
                    <a:pt x="322" y="0"/>
                  </a:moveTo>
                  <a:lnTo>
                    <a:pt x="333" y="0"/>
                  </a:lnTo>
                  <a:lnTo>
                    <a:pt x="333" y="6"/>
                  </a:lnTo>
                  <a:lnTo>
                    <a:pt x="322" y="6"/>
                  </a:lnTo>
                  <a:lnTo>
                    <a:pt x="322" y="0"/>
                  </a:lnTo>
                  <a:close/>
                  <a:moveTo>
                    <a:pt x="339" y="0"/>
                  </a:moveTo>
                  <a:lnTo>
                    <a:pt x="350" y="0"/>
                  </a:lnTo>
                  <a:lnTo>
                    <a:pt x="350" y="6"/>
                  </a:lnTo>
                  <a:lnTo>
                    <a:pt x="339" y="6"/>
                  </a:lnTo>
                  <a:lnTo>
                    <a:pt x="339" y="0"/>
                  </a:lnTo>
                  <a:close/>
                  <a:moveTo>
                    <a:pt x="356" y="0"/>
                  </a:moveTo>
                  <a:lnTo>
                    <a:pt x="367" y="0"/>
                  </a:lnTo>
                  <a:lnTo>
                    <a:pt x="367" y="6"/>
                  </a:lnTo>
                  <a:lnTo>
                    <a:pt x="356" y="6"/>
                  </a:lnTo>
                  <a:lnTo>
                    <a:pt x="356" y="0"/>
                  </a:lnTo>
                  <a:close/>
                  <a:moveTo>
                    <a:pt x="373" y="0"/>
                  </a:moveTo>
                  <a:lnTo>
                    <a:pt x="384" y="0"/>
                  </a:lnTo>
                  <a:lnTo>
                    <a:pt x="384" y="6"/>
                  </a:lnTo>
                  <a:lnTo>
                    <a:pt x="373" y="6"/>
                  </a:lnTo>
                  <a:lnTo>
                    <a:pt x="373" y="0"/>
                  </a:lnTo>
                  <a:close/>
                  <a:moveTo>
                    <a:pt x="389" y="0"/>
                  </a:moveTo>
                  <a:lnTo>
                    <a:pt x="401" y="0"/>
                  </a:lnTo>
                  <a:lnTo>
                    <a:pt x="401" y="6"/>
                  </a:lnTo>
                  <a:lnTo>
                    <a:pt x="389" y="6"/>
                  </a:lnTo>
                  <a:lnTo>
                    <a:pt x="389" y="0"/>
                  </a:lnTo>
                  <a:close/>
                  <a:moveTo>
                    <a:pt x="406" y="0"/>
                  </a:moveTo>
                  <a:lnTo>
                    <a:pt x="418" y="0"/>
                  </a:lnTo>
                  <a:lnTo>
                    <a:pt x="418" y="6"/>
                  </a:lnTo>
                  <a:lnTo>
                    <a:pt x="406" y="6"/>
                  </a:lnTo>
                  <a:lnTo>
                    <a:pt x="406" y="0"/>
                  </a:lnTo>
                  <a:close/>
                  <a:moveTo>
                    <a:pt x="423" y="0"/>
                  </a:moveTo>
                  <a:lnTo>
                    <a:pt x="434" y="0"/>
                  </a:lnTo>
                  <a:lnTo>
                    <a:pt x="434" y="6"/>
                  </a:lnTo>
                  <a:lnTo>
                    <a:pt x="423" y="6"/>
                  </a:lnTo>
                  <a:lnTo>
                    <a:pt x="423" y="0"/>
                  </a:lnTo>
                  <a:close/>
                  <a:moveTo>
                    <a:pt x="440" y="0"/>
                  </a:moveTo>
                  <a:lnTo>
                    <a:pt x="451" y="0"/>
                  </a:lnTo>
                  <a:lnTo>
                    <a:pt x="451" y="6"/>
                  </a:lnTo>
                  <a:lnTo>
                    <a:pt x="440" y="6"/>
                  </a:lnTo>
                  <a:lnTo>
                    <a:pt x="440" y="0"/>
                  </a:lnTo>
                  <a:close/>
                  <a:moveTo>
                    <a:pt x="457" y="0"/>
                  </a:moveTo>
                  <a:lnTo>
                    <a:pt x="468" y="0"/>
                  </a:lnTo>
                  <a:lnTo>
                    <a:pt x="468" y="6"/>
                  </a:lnTo>
                  <a:lnTo>
                    <a:pt x="457" y="6"/>
                  </a:lnTo>
                  <a:lnTo>
                    <a:pt x="457" y="0"/>
                  </a:lnTo>
                  <a:close/>
                  <a:moveTo>
                    <a:pt x="474" y="0"/>
                  </a:moveTo>
                  <a:lnTo>
                    <a:pt x="485" y="0"/>
                  </a:lnTo>
                  <a:lnTo>
                    <a:pt x="485" y="6"/>
                  </a:lnTo>
                  <a:lnTo>
                    <a:pt x="474" y="6"/>
                  </a:lnTo>
                  <a:lnTo>
                    <a:pt x="474" y="0"/>
                  </a:lnTo>
                  <a:close/>
                  <a:moveTo>
                    <a:pt x="491" y="0"/>
                  </a:moveTo>
                  <a:lnTo>
                    <a:pt x="502" y="0"/>
                  </a:lnTo>
                  <a:lnTo>
                    <a:pt x="502" y="6"/>
                  </a:lnTo>
                  <a:lnTo>
                    <a:pt x="491" y="6"/>
                  </a:lnTo>
                  <a:lnTo>
                    <a:pt x="491" y="0"/>
                  </a:lnTo>
                  <a:close/>
                  <a:moveTo>
                    <a:pt x="508" y="0"/>
                  </a:moveTo>
                  <a:lnTo>
                    <a:pt x="519" y="0"/>
                  </a:lnTo>
                  <a:lnTo>
                    <a:pt x="519" y="6"/>
                  </a:lnTo>
                  <a:lnTo>
                    <a:pt x="508" y="6"/>
                  </a:lnTo>
                  <a:lnTo>
                    <a:pt x="508" y="0"/>
                  </a:lnTo>
                  <a:close/>
                  <a:moveTo>
                    <a:pt x="525" y="0"/>
                  </a:moveTo>
                  <a:lnTo>
                    <a:pt x="536" y="0"/>
                  </a:lnTo>
                  <a:lnTo>
                    <a:pt x="536" y="6"/>
                  </a:lnTo>
                  <a:lnTo>
                    <a:pt x="525" y="6"/>
                  </a:lnTo>
                  <a:lnTo>
                    <a:pt x="525" y="0"/>
                  </a:lnTo>
                  <a:close/>
                  <a:moveTo>
                    <a:pt x="542" y="0"/>
                  </a:moveTo>
                  <a:lnTo>
                    <a:pt x="553" y="0"/>
                  </a:lnTo>
                  <a:lnTo>
                    <a:pt x="553" y="6"/>
                  </a:lnTo>
                  <a:lnTo>
                    <a:pt x="542" y="6"/>
                  </a:lnTo>
                  <a:lnTo>
                    <a:pt x="542" y="0"/>
                  </a:lnTo>
                  <a:close/>
                  <a:moveTo>
                    <a:pt x="559" y="0"/>
                  </a:moveTo>
                  <a:lnTo>
                    <a:pt x="570" y="0"/>
                  </a:lnTo>
                  <a:lnTo>
                    <a:pt x="570" y="6"/>
                  </a:lnTo>
                  <a:lnTo>
                    <a:pt x="559" y="6"/>
                  </a:lnTo>
                  <a:lnTo>
                    <a:pt x="559" y="0"/>
                  </a:lnTo>
                  <a:close/>
                  <a:moveTo>
                    <a:pt x="576" y="0"/>
                  </a:moveTo>
                  <a:lnTo>
                    <a:pt x="587" y="0"/>
                  </a:lnTo>
                  <a:lnTo>
                    <a:pt x="587" y="6"/>
                  </a:lnTo>
                  <a:lnTo>
                    <a:pt x="576" y="6"/>
                  </a:lnTo>
                  <a:lnTo>
                    <a:pt x="576" y="0"/>
                  </a:lnTo>
                  <a:close/>
                  <a:moveTo>
                    <a:pt x="593" y="0"/>
                  </a:moveTo>
                  <a:lnTo>
                    <a:pt x="604" y="0"/>
                  </a:lnTo>
                  <a:lnTo>
                    <a:pt x="604" y="6"/>
                  </a:lnTo>
                  <a:lnTo>
                    <a:pt x="593" y="6"/>
                  </a:lnTo>
                  <a:lnTo>
                    <a:pt x="593" y="0"/>
                  </a:lnTo>
                  <a:close/>
                  <a:moveTo>
                    <a:pt x="610" y="0"/>
                  </a:moveTo>
                  <a:lnTo>
                    <a:pt x="621" y="0"/>
                  </a:lnTo>
                  <a:lnTo>
                    <a:pt x="621" y="6"/>
                  </a:lnTo>
                  <a:lnTo>
                    <a:pt x="610" y="6"/>
                  </a:lnTo>
                  <a:lnTo>
                    <a:pt x="610" y="0"/>
                  </a:lnTo>
                  <a:close/>
                  <a:moveTo>
                    <a:pt x="627" y="0"/>
                  </a:moveTo>
                  <a:lnTo>
                    <a:pt x="638" y="0"/>
                  </a:lnTo>
                  <a:lnTo>
                    <a:pt x="638" y="6"/>
                  </a:lnTo>
                  <a:lnTo>
                    <a:pt x="627" y="6"/>
                  </a:lnTo>
                  <a:lnTo>
                    <a:pt x="627" y="0"/>
                  </a:lnTo>
                  <a:close/>
                  <a:moveTo>
                    <a:pt x="643" y="0"/>
                  </a:moveTo>
                  <a:lnTo>
                    <a:pt x="655" y="0"/>
                  </a:lnTo>
                  <a:lnTo>
                    <a:pt x="655" y="6"/>
                  </a:lnTo>
                  <a:lnTo>
                    <a:pt x="643" y="6"/>
                  </a:lnTo>
                  <a:lnTo>
                    <a:pt x="643" y="0"/>
                  </a:lnTo>
                  <a:close/>
                  <a:moveTo>
                    <a:pt x="660" y="0"/>
                  </a:moveTo>
                  <a:lnTo>
                    <a:pt x="672" y="0"/>
                  </a:lnTo>
                  <a:lnTo>
                    <a:pt x="672" y="6"/>
                  </a:lnTo>
                  <a:lnTo>
                    <a:pt x="660" y="6"/>
                  </a:lnTo>
                  <a:lnTo>
                    <a:pt x="660" y="0"/>
                  </a:lnTo>
                  <a:close/>
                  <a:moveTo>
                    <a:pt x="677" y="0"/>
                  </a:moveTo>
                  <a:lnTo>
                    <a:pt x="688" y="0"/>
                  </a:lnTo>
                  <a:lnTo>
                    <a:pt x="688" y="6"/>
                  </a:lnTo>
                  <a:lnTo>
                    <a:pt x="677" y="6"/>
                  </a:lnTo>
                  <a:lnTo>
                    <a:pt x="677" y="0"/>
                  </a:lnTo>
                  <a:close/>
                  <a:moveTo>
                    <a:pt x="694" y="0"/>
                  </a:moveTo>
                  <a:lnTo>
                    <a:pt x="705" y="0"/>
                  </a:lnTo>
                  <a:lnTo>
                    <a:pt x="705" y="6"/>
                  </a:lnTo>
                  <a:lnTo>
                    <a:pt x="694" y="6"/>
                  </a:lnTo>
                  <a:lnTo>
                    <a:pt x="694" y="0"/>
                  </a:lnTo>
                  <a:close/>
                  <a:moveTo>
                    <a:pt x="711" y="0"/>
                  </a:moveTo>
                  <a:lnTo>
                    <a:pt x="722" y="0"/>
                  </a:lnTo>
                  <a:lnTo>
                    <a:pt x="722" y="6"/>
                  </a:lnTo>
                  <a:lnTo>
                    <a:pt x="711" y="6"/>
                  </a:lnTo>
                  <a:lnTo>
                    <a:pt x="711" y="0"/>
                  </a:lnTo>
                  <a:close/>
                  <a:moveTo>
                    <a:pt x="728" y="0"/>
                  </a:moveTo>
                  <a:lnTo>
                    <a:pt x="739" y="0"/>
                  </a:lnTo>
                  <a:lnTo>
                    <a:pt x="739" y="6"/>
                  </a:lnTo>
                  <a:lnTo>
                    <a:pt x="728" y="6"/>
                  </a:lnTo>
                  <a:lnTo>
                    <a:pt x="728" y="0"/>
                  </a:lnTo>
                  <a:close/>
                  <a:moveTo>
                    <a:pt x="745" y="0"/>
                  </a:moveTo>
                  <a:lnTo>
                    <a:pt x="756" y="0"/>
                  </a:lnTo>
                  <a:lnTo>
                    <a:pt x="756" y="6"/>
                  </a:lnTo>
                  <a:lnTo>
                    <a:pt x="745" y="6"/>
                  </a:lnTo>
                  <a:lnTo>
                    <a:pt x="745" y="0"/>
                  </a:lnTo>
                  <a:close/>
                  <a:moveTo>
                    <a:pt x="762" y="0"/>
                  </a:moveTo>
                  <a:lnTo>
                    <a:pt x="773" y="0"/>
                  </a:lnTo>
                  <a:lnTo>
                    <a:pt x="773" y="6"/>
                  </a:lnTo>
                  <a:lnTo>
                    <a:pt x="762" y="6"/>
                  </a:lnTo>
                  <a:lnTo>
                    <a:pt x="762" y="0"/>
                  </a:lnTo>
                  <a:close/>
                  <a:moveTo>
                    <a:pt x="779" y="0"/>
                  </a:moveTo>
                  <a:lnTo>
                    <a:pt x="790" y="0"/>
                  </a:lnTo>
                  <a:lnTo>
                    <a:pt x="790" y="6"/>
                  </a:lnTo>
                  <a:lnTo>
                    <a:pt x="779" y="6"/>
                  </a:lnTo>
                  <a:lnTo>
                    <a:pt x="779" y="0"/>
                  </a:lnTo>
                  <a:close/>
                  <a:moveTo>
                    <a:pt x="796" y="0"/>
                  </a:moveTo>
                  <a:lnTo>
                    <a:pt x="807" y="0"/>
                  </a:lnTo>
                  <a:lnTo>
                    <a:pt x="807" y="6"/>
                  </a:lnTo>
                  <a:lnTo>
                    <a:pt x="796" y="6"/>
                  </a:lnTo>
                  <a:lnTo>
                    <a:pt x="796" y="0"/>
                  </a:lnTo>
                  <a:close/>
                  <a:moveTo>
                    <a:pt x="813" y="0"/>
                  </a:moveTo>
                  <a:lnTo>
                    <a:pt x="824" y="0"/>
                  </a:lnTo>
                  <a:lnTo>
                    <a:pt x="824" y="6"/>
                  </a:lnTo>
                  <a:lnTo>
                    <a:pt x="813" y="6"/>
                  </a:lnTo>
                  <a:lnTo>
                    <a:pt x="813" y="0"/>
                  </a:lnTo>
                  <a:close/>
                  <a:moveTo>
                    <a:pt x="830" y="0"/>
                  </a:moveTo>
                  <a:lnTo>
                    <a:pt x="841" y="0"/>
                  </a:lnTo>
                  <a:lnTo>
                    <a:pt x="841" y="6"/>
                  </a:lnTo>
                  <a:lnTo>
                    <a:pt x="830" y="6"/>
                  </a:lnTo>
                  <a:lnTo>
                    <a:pt x="830" y="0"/>
                  </a:lnTo>
                  <a:close/>
                  <a:moveTo>
                    <a:pt x="847" y="0"/>
                  </a:moveTo>
                  <a:lnTo>
                    <a:pt x="858" y="0"/>
                  </a:lnTo>
                  <a:lnTo>
                    <a:pt x="858" y="6"/>
                  </a:lnTo>
                  <a:lnTo>
                    <a:pt x="847" y="6"/>
                  </a:lnTo>
                  <a:lnTo>
                    <a:pt x="847" y="0"/>
                  </a:lnTo>
                  <a:close/>
                  <a:moveTo>
                    <a:pt x="864" y="0"/>
                  </a:moveTo>
                  <a:lnTo>
                    <a:pt x="875" y="0"/>
                  </a:lnTo>
                  <a:lnTo>
                    <a:pt x="875" y="6"/>
                  </a:lnTo>
                  <a:lnTo>
                    <a:pt x="864" y="6"/>
                  </a:lnTo>
                  <a:lnTo>
                    <a:pt x="864" y="0"/>
                  </a:lnTo>
                  <a:close/>
                  <a:moveTo>
                    <a:pt x="881" y="0"/>
                  </a:moveTo>
                  <a:lnTo>
                    <a:pt x="892" y="0"/>
                  </a:lnTo>
                  <a:lnTo>
                    <a:pt x="892" y="6"/>
                  </a:lnTo>
                  <a:lnTo>
                    <a:pt x="881" y="6"/>
                  </a:lnTo>
                  <a:lnTo>
                    <a:pt x="881" y="0"/>
                  </a:lnTo>
                  <a:close/>
                  <a:moveTo>
                    <a:pt x="898" y="0"/>
                  </a:moveTo>
                  <a:lnTo>
                    <a:pt x="909" y="0"/>
                  </a:lnTo>
                  <a:lnTo>
                    <a:pt x="909" y="6"/>
                  </a:lnTo>
                  <a:lnTo>
                    <a:pt x="898" y="6"/>
                  </a:lnTo>
                  <a:lnTo>
                    <a:pt x="898" y="0"/>
                  </a:lnTo>
                  <a:close/>
                  <a:moveTo>
                    <a:pt x="914" y="0"/>
                  </a:moveTo>
                  <a:lnTo>
                    <a:pt x="926" y="0"/>
                  </a:lnTo>
                  <a:lnTo>
                    <a:pt x="926" y="6"/>
                  </a:lnTo>
                  <a:lnTo>
                    <a:pt x="914" y="6"/>
                  </a:lnTo>
                  <a:lnTo>
                    <a:pt x="914" y="0"/>
                  </a:lnTo>
                  <a:close/>
                  <a:moveTo>
                    <a:pt x="931" y="0"/>
                  </a:moveTo>
                  <a:lnTo>
                    <a:pt x="942" y="0"/>
                  </a:lnTo>
                  <a:lnTo>
                    <a:pt x="942" y="6"/>
                  </a:lnTo>
                  <a:lnTo>
                    <a:pt x="931" y="6"/>
                  </a:lnTo>
                  <a:lnTo>
                    <a:pt x="931" y="0"/>
                  </a:lnTo>
                  <a:close/>
                  <a:moveTo>
                    <a:pt x="948" y="0"/>
                  </a:moveTo>
                  <a:lnTo>
                    <a:pt x="959" y="0"/>
                  </a:lnTo>
                  <a:lnTo>
                    <a:pt x="959" y="6"/>
                  </a:lnTo>
                  <a:lnTo>
                    <a:pt x="948" y="6"/>
                  </a:lnTo>
                  <a:lnTo>
                    <a:pt x="948" y="0"/>
                  </a:lnTo>
                  <a:close/>
                  <a:moveTo>
                    <a:pt x="965" y="0"/>
                  </a:moveTo>
                  <a:lnTo>
                    <a:pt x="976" y="0"/>
                  </a:lnTo>
                  <a:lnTo>
                    <a:pt x="976" y="6"/>
                  </a:lnTo>
                  <a:lnTo>
                    <a:pt x="965" y="6"/>
                  </a:lnTo>
                  <a:lnTo>
                    <a:pt x="965" y="0"/>
                  </a:lnTo>
                  <a:close/>
                  <a:moveTo>
                    <a:pt x="982" y="0"/>
                  </a:moveTo>
                  <a:lnTo>
                    <a:pt x="993" y="0"/>
                  </a:lnTo>
                  <a:lnTo>
                    <a:pt x="993" y="6"/>
                  </a:lnTo>
                  <a:lnTo>
                    <a:pt x="982" y="6"/>
                  </a:lnTo>
                  <a:lnTo>
                    <a:pt x="982" y="0"/>
                  </a:lnTo>
                  <a:close/>
                  <a:moveTo>
                    <a:pt x="999" y="0"/>
                  </a:moveTo>
                  <a:lnTo>
                    <a:pt x="1010" y="0"/>
                  </a:lnTo>
                  <a:lnTo>
                    <a:pt x="1010" y="6"/>
                  </a:lnTo>
                  <a:lnTo>
                    <a:pt x="999" y="6"/>
                  </a:lnTo>
                  <a:lnTo>
                    <a:pt x="999" y="0"/>
                  </a:lnTo>
                  <a:close/>
                  <a:moveTo>
                    <a:pt x="1016" y="0"/>
                  </a:moveTo>
                  <a:lnTo>
                    <a:pt x="1027" y="0"/>
                  </a:lnTo>
                  <a:lnTo>
                    <a:pt x="1027" y="6"/>
                  </a:lnTo>
                  <a:lnTo>
                    <a:pt x="1016" y="6"/>
                  </a:lnTo>
                  <a:lnTo>
                    <a:pt x="1016" y="0"/>
                  </a:lnTo>
                  <a:close/>
                  <a:moveTo>
                    <a:pt x="1033" y="0"/>
                  </a:moveTo>
                  <a:lnTo>
                    <a:pt x="1044" y="0"/>
                  </a:lnTo>
                  <a:lnTo>
                    <a:pt x="1044" y="6"/>
                  </a:lnTo>
                  <a:lnTo>
                    <a:pt x="1033" y="6"/>
                  </a:lnTo>
                  <a:lnTo>
                    <a:pt x="1033" y="0"/>
                  </a:lnTo>
                  <a:close/>
                  <a:moveTo>
                    <a:pt x="1050" y="0"/>
                  </a:moveTo>
                  <a:lnTo>
                    <a:pt x="1061" y="0"/>
                  </a:lnTo>
                  <a:lnTo>
                    <a:pt x="1061" y="6"/>
                  </a:lnTo>
                  <a:lnTo>
                    <a:pt x="1050" y="6"/>
                  </a:lnTo>
                  <a:lnTo>
                    <a:pt x="1050" y="0"/>
                  </a:lnTo>
                  <a:close/>
                  <a:moveTo>
                    <a:pt x="1067" y="0"/>
                  </a:moveTo>
                  <a:lnTo>
                    <a:pt x="1078" y="0"/>
                  </a:lnTo>
                  <a:lnTo>
                    <a:pt x="1078" y="6"/>
                  </a:lnTo>
                  <a:lnTo>
                    <a:pt x="1067" y="6"/>
                  </a:lnTo>
                  <a:lnTo>
                    <a:pt x="1067" y="0"/>
                  </a:lnTo>
                  <a:close/>
                  <a:moveTo>
                    <a:pt x="1084" y="0"/>
                  </a:moveTo>
                  <a:lnTo>
                    <a:pt x="1095" y="0"/>
                  </a:lnTo>
                  <a:lnTo>
                    <a:pt x="1095" y="6"/>
                  </a:lnTo>
                  <a:lnTo>
                    <a:pt x="1084" y="6"/>
                  </a:lnTo>
                  <a:lnTo>
                    <a:pt x="1084" y="0"/>
                  </a:lnTo>
                  <a:close/>
                  <a:moveTo>
                    <a:pt x="1101" y="0"/>
                  </a:moveTo>
                  <a:lnTo>
                    <a:pt x="1112" y="0"/>
                  </a:lnTo>
                  <a:lnTo>
                    <a:pt x="1112" y="6"/>
                  </a:lnTo>
                  <a:lnTo>
                    <a:pt x="1101" y="6"/>
                  </a:lnTo>
                  <a:lnTo>
                    <a:pt x="1101" y="0"/>
                  </a:lnTo>
                  <a:close/>
                  <a:moveTo>
                    <a:pt x="1118" y="0"/>
                  </a:moveTo>
                  <a:lnTo>
                    <a:pt x="1129" y="0"/>
                  </a:lnTo>
                  <a:lnTo>
                    <a:pt x="1129" y="6"/>
                  </a:lnTo>
                  <a:lnTo>
                    <a:pt x="1118" y="6"/>
                  </a:lnTo>
                  <a:lnTo>
                    <a:pt x="1118" y="0"/>
                  </a:lnTo>
                  <a:close/>
                  <a:moveTo>
                    <a:pt x="1135" y="0"/>
                  </a:moveTo>
                  <a:lnTo>
                    <a:pt x="1146" y="0"/>
                  </a:lnTo>
                  <a:lnTo>
                    <a:pt x="1146" y="6"/>
                  </a:lnTo>
                  <a:lnTo>
                    <a:pt x="1135" y="6"/>
                  </a:lnTo>
                  <a:lnTo>
                    <a:pt x="1135" y="0"/>
                  </a:lnTo>
                  <a:close/>
                  <a:moveTo>
                    <a:pt x="1152" y="0"/>
                  </a:moveTo>
                  <a:lnTo>
                    <a:pt x="1163" y="0"/>
                  </a:lnTo>
                  <a:lnTo>
                    <a:pt x="1163" y="6"/>
                  </a:lnTo>
                  <a:lnTo>
                    <a:pt x="1152" y="6"/>
                  </a:lnTo>
                  <a:lnTo>
                    <a:pt x="1152" y="0"/>
                  </a:lnTo>
                  <a:close/>
                  <a:moveTo>
                    <a:pt x="1168" y="0"/>
                  </a:moveTo>
                  <a:lnTo>
                    <a:pt x="1180" y="0"/>
                  </a:lnTo>
                  <a:lnTo>
                    <a:pt x="1180" y="6"/>
                  </a:lnTo>
                  <a:lnTo>
                    <a:pt x="1168" y="6"/>
                  </a:lnTo>
                  <a:lnTo>
                    <a:pt x="1168" y="0"/>
                  </a:lnTo>
                  <a:close/>
                  <a:moveTo>
                    <a:pt x="1185" y="0"/>
                  </a:moveTo>
                  <a:lnTo>
                    <a:pt x="1196" y="0"/>
                  </a:lnTo>
                  <a:lnTo>
                    <a:pt x="1196" y="6"/>
                  </a:lnTo>
                  <a:lnTo>
                    <a:pt x="1185" y="6"/>
                  </a:lnTo>
                  <a:lnTo>
                    <a:pt x="1185" y="0"/>
                  </a:lnTo>
                  <a:close/>
                  <a:moveTo>
                    <a:pt x="1202" y="0"/>
                  </a:moveTo>
                  <a:lnTo>
                    <a:pt x="1213" y="0"/>
                  </a:lnTo>
                  <a:lnTo>
                    <a:pt x="1213" y="6"/>
                  </a:lnTo>
                  <a:lnTo>
                    <a:pt x="1202" y="6"/>
                  </a:lnTo>
                  <a:lnTo>
                    <a:pt x="1202" y="0"/>
                  </a:lnTo>
                  <a:close/>
                  <a:moveTo>
                    <a:pt x="1219" y="0"/>
                  </a:moveTo>
                  <a:lnTo>
                    <a:pt x="1230" y="0"/>
                  </a:lnTo>
                  <a:lnTo>
                    <a:pt x="1230" y="6"/>
                  </a:lnTo>
                  <a:lnTo>
                    <a:pt x="1219" y="6"/>
                  </a:lnTo>
                  <a:lnTo>
                    <a:pt x="1219" y="0"/>
                  </a:lnTo>
                  <a:close/>
                  <a:moveTo>
                    <a:pt x="1236" y="0"/>
                  </a:moveTo>
                  <a:lnTo>
                    <a:pt x="1247" y="0"/>
                  </a:lnTo>
                  <a:lnTo>
                    <a:pt x="1247" y="6"/>
                  </a:lnTo>
                  <a:lnTo>
                    <a:pt x="1236" y="6"/>
                  </a:lnTo>
                  <a:lnTo>
                    <a:pt x="1236" y="0"/>
                  </a:lnTo>
                  <a:close/>
                  <a:moveTo>
                    <a:pt x="1253" y="0"/>
                  </a:moveTo>
                  <a:lnTo>
                    <a:pt x="1264" y="0"/>
                  </a:lnTo>
                  <a:lnTo>
                    <a:pt x="1264" y="6"/>
                  </a:lnTo>
                  <a:lnTo>
                    <a:pt x="1253" y="6"/>
                  </a:lnTo>
                  <a:lnTo>
                    <a:pt x="1253" y="0"/>
                  </a:lnTo>
                  <a:close/>
                  <a:moveTo>
                    <a:pt x="1270" y="0"/>
                  </a:moveTo>
                  <a:lnTo>
                    <a:pt x="1281" y="0"/>
                  </a:lnTo>
                  <a:lnTo>
                    <a:pt x="1281" y="6"/>
                  </a:lnTo>
                  <a:lnTo>
                    <a:pt x="1270" y="6"/>
                  </a:lnTo>
                  <a:lnTo>
                    <a:pt x="1270" y="0"/>
                  </a:lnTo>
                  <a:close/>
                  <a:moveTo>
                    <a:pt x="1287" y="0"/>
                  </a:moveTo>
                  <a:lnTo>
                    <a:pt x="1298" y="0"/>
                  </a:lnTo>
                  <a:lnTo>
                    <a:pt x="1298" y="6"/>
                  </a:lnTo>
                  <a:lnTo>
                    <a:pt x="1287" y="6"/>
                  </a:lnTo>
                  <a:lnTo>
                    <a:pt x="1287" y="0"/>
                  </a:lnTo>
                  <a:close/>
                  <a:moveTo>
                    <a:pt x="1304" y="0"/>
                  </a:moveTo>
                  <a:lnTo>
                    <a:pt x="1315" y="0"/>
                  </a:lnTo>
                  <a:lnTo>
                    <a:pt x="1315" y="6"/>
                  </a:lnTo>
                  <a:lnTo>
                    <a:pt x="1304" y="6"/>
                  </a:lnTo>
                  <a:lnTo>
                    <a:pt x="1304" y="0"/>
                  </a:lnTo>
                  <a:close/>
                  <a:moveTo>
                    <a:pt x="1321" y="0"/>
                  </a:moveTo>
                  <a:lnTo>
                    <a:pt x="1332" y="0"/>
                  </a:lnTo>
                  <a:lnTo>
                    <a:pt x="1332" y="6"/>
                  </a:lnTo>
                  <a:lnTo>
                    <a:pt x="1321" y="6"/>
                  </a:lnTo>
                  <a:lnTo>
                    <a:pt x="1321" y="0"/>
                  </a:lnTo>
                  <a:close/>
                  <a:moveTo>
                    <a:pt x="1338" y="0"/>
                  </a:moveTo>
                  <a:lnTo>
                    <a:pt x="1349" y="0"/>
                  </a:lnTo>
                  <a:lnTo>
                    <a:pt x="1349" y="6"/>
                  </a:lnTo>
                  <a:lnTo>
                    <a:pt x="1338" y="6"/>
                  </a:lnTo>
                  <a:lnTo>
                    <a:pt x="1338" y="0"/>
                  </a:lnTo>
                  <a:close/>
                  <a:moveTo>
                    <a:pt x="1355" y="0"/>
                  </a:moveTo>
                  <a:lnTo>
                    <a:pt x="1366" y="0"/>
                  </a:lnTo>
                  <a:lnTo>
                    <a:pt x="1366" y="6"/>
                  </a:lnTo>
                  <a:lnTo>
                    <a:pt x="1355" y="6"/>
                  </a:lnTo>
                  <a:lnTo>
                    <a:pt x="1355" y="0"/>
                  </a:lnTo>
                  <a:close/>
                  <a:moveTo>
                    <a:pt x="1372" y="0"/>
                  </a:moveTo>
                  <a:lnTo>
                    <a:pt x="1383" y="0"/>
                  </a:lnTo>
                  <a:lnTo>
                    <a:pt x="1383" y="6"/>
                  </a:lnTo>
                  <a:lnTo>
                    <a:pt x="1372" y="6"/>
                  </a:lnTo>
                  <a:lnTo>
                    <a:pt x="1372" y="0"/>
                  </a:lnTo>
                  <a:close/>
                  <a:moveTo>
                    <a:pt x="1389" y="0"/>
                  </a:moveTo>
                  <a:lnTo>
                    <a:pt x="1400" y="0"/>
                  </a:lnTo>
                  <a:lnTo>
                    <a:pt x="1400" y="6"/>
                  </a:lnTo>
                  <a:lnTo>
                    <a:pt x="1389" y="6"/>
                  </a:lnTo>
                  <a:lnTo>
                    <a:pt x="1389" y="0"/>
                  </a:lnTo>
                  <a:close/>
                  <a:moveTo>
                    <a:pt x="1406" y="0"/>
                  </a:moveTo>
                  <a:lnTo>
                    <a:pt x="1417" y="0"/>
                  </a:lnTo>
                  <a:lnTo>
                    <a:pt x="1417" y="6"/>
                  </a:lnTo>
                  <a:lnTo>
                    <a:pt x="1406" y="6"/>
                  </a:lnTo>
                  <a:lnTo>
                    <a:pt x="1406" y="0"/>
                  </a:lnTo>
                  <a:close/>
                  <a:moveTo>
                    <a:pt x="1422" y="0"/>
                  </a:moveTo>
                  <a:lnTo>
                    <a:pt x="1434" y="0"/>
                  </a:lnTo>
                  <a:lnTo>
                    <a:pt x="1434" y="6"/>
                  </a:lnTo>
                  <a:lnTo>
                    <a:pt x="1422" y="6"/>
                  </a:lnTo>
                  <a:lnTo>
                    <a:pt x="1422" y="0"/>
                  </a:lnTo>
                  <a:close/>
                  <a:moveTo>
                    <a:pt x="1439" y="0"/>
                  </a:moveTo>
                  <a:lnTo>
                    <a:pt x="1451" y="0"/>
                  </a:lnTo>
                  <a:lnTo>
                    <a:pt x="1451" y="6"/>
                  </a:lnTo>
                  <a:lnTo>
                    <a:pt x="1439" y="6"/>
                  </a:lnTo>
                  <a:lnTo>
                    <a:pt x="1439" y="0"/>
                  </a:lnTo>
                  <a:close/>
                  <a:moveTo>
                    <a:pt x="1456" y="0"/>
                  </a:moveTo>
                  <a:lnTo>
                    <a:pt x="1467" y="0"/>
                  </a:lnTo>
                  <a:lnTo>
                    <a:pt x="1467" y="6"/>
                  </a:lnTo>
                  <a:lnTo>
                    <a:pt x="1456" y="6"/>
                  </a:lnTo>
                  <a:lnTo>
                    <a:pt x="1456" y="0"/>
                  </a:lnTo>
                  <a:close/>
                  <a:moveTo>
                    <a:pt x="1473" y="0"/>
                  </a:moveTo>
                  <a:lnTo>
                    <a:pt x="1484" y="0"/>
                  </a:lnTo>
                  <a:lnTo>
                    <a:pt x="1484" y="6"/>
                  </a:lnTo>
                  <a:lnTo>
                    <a:pt x="1473" y="6"/>
                  </a:lnTo>
                  <a:lnTo>
                    <a:pt x="1473" y="0"/>
                  </a:lnTo>
                  <a:close/>
                  <a:moveTo>
                    <a:pt x="1490" y="0"/>
                  </a:moveTo>
                  <a:lnTo>
                    <a:pt x="1501" y="0"/>
                  </a:lnTo>
                  <a:lnTo>
                    <a:pt x="1501" y="6"/>
                  </a:lnTo>
                  <a:lnTo>
                    <a:pt x="1490" y="6"/>
                  </a:lnTo>
                  <a:lnTo>
                    <a:pt x="1490" y="0"/>
                  </a:lnTo>
                  <a:close/>
                  <a:moveTo>
                    <a:pt x="1507" y="0"/>
                  </a:moveTo>
                  <a:lnTo>
                    <a:pt x="1518" y="0"/>
                  </a:lnTo>
                  <a:lnTo>
                    <a:pt x="1518" y="6"/>
                  </a:lnTo>
                  <a:lnTo>
                    <a:pt x="1507" y="6"/>
                  </a:lnTo>
                  <a:lnTo>
                    <a:pt x="1507" y="0"/>
                  </a:lnTo>
                  <a:close/>
                  <a:moveTo>
                    <a:pt x="1524" y="0"/>
                  </a:moveTo>
                  <a:lnTo>
                    <a:pt x="1535" y="0"/>
                  </a:lnTo>
                  <a:lnTo>
                    <a:pt x="1535" y="6"/>
                  </a:lnTo>
                  <a:lnTo>
                    <a:pt x="1524" y="6"/>
                  </a:lnTo>
                  <a:lnTo>
                    <a:pt x="1524" y="0"/>
                  </a:lnTo>
                  <a:close/>
                  <a:moveTo>
                    <a:pt x="1541" y="0"/>
                  </a:moveTo>
                  <a:lnTo>
                    <a:pt x="1552" y="0"/>
                  </a:lnTo>
                  <a:lnTo>
                    <a:pt x="1552" y="6"/>
                  </a:lnTo>
                  <a:lnTo>
                    <a:pt x="1541" y="6"/>
                  </a:lnTo>
                  <a:lnTo>
                    <a:pt x="1541" y="0"/>
                  </a:lnTo>
                  <a:close/>
                  <a:moveTo>
                    <a:pt x="1558" y="0"/>
                  </a:moveTo>
                  <a:lnTo>
                    <a:pt x="1569" y="0"/>
                  </a:lnTo>
                  <a:lnTo>
                    <a:pt x="1569" y="6"/>
                  </a:lnTo>
                  <a:lnTo>
                    <a:pt x="1558" y="6"/>
                  </a:lnTo>
                  <a:lnTo>
                    <a:pt x="1558" y="0"/>
                  </a:lnTo>
                  <a:close/>
                  <a:moveTo>
                    <a:pt x="1575" y="0"/>
                  </a:moveTo>
                  <a:lnTo>
                    <a:pt x="1586" y="0"/>
                  </a:lnTo>
                  <a:lnTo>
                    <a:pt x="1586" y="6"/>
                  </a:lnTo>
                  <a:lnTo>
                    <a:pt x="1575" y="6"/>
                  </a:lnTo>
                  <a:lnTo>
                    <a:pt x="1575" y="0"/>
                  </a:lnTo>
                  <a:close/>
                  <a:moveTo>
                    <a:pt x="1592" y="0"/>
                  </a:moveTo>
                  <a:lnTo>
                    <a:pt x="1603" y="0"/>
                  </a:lnTo>
                  <a:lnTo>
                    <a:pt x="1603" y="6"/>
                  </a:lnTo>
                  <a:lnTo>
                    <a:pt x="1592" y="6"/>
                  </a:lnTo>
                  <a:lnTo>
                    <a:pt x="1592" y="0"/>
                  </a:lnTo>
                  <a:close/>
                  <a:moveTo>
                    <a:pt x="1609" y="0"/>
                  </a:moveTo>
                  <a:lnTo>
                    <a:pt x="1620" y="0"/>
                  </a:lnTo>
                  <a:lnTo>
                    <a:pt x="1620" y="6"/>
                  </a:lnTo>
                  <a:lnTo>
                    <a:pt x="1609" y="6"/>
                  </a:lnTo>
                  <a:lnTo>
                    <a:pt x="1609" y="0"/>
                  </a:lnTo>
                  <a:close/>
                  <a:moveTo>
                    <a:pt x="1626" y="0"/>
                  </a:moveTo>
                  <a:lnTo>
                    <a:pt x="1637" y="0"/>
                  </a:lnTo>
                  <a:lnTo>
                    <a:pt x="1637" y="6"/>
                  </a:lnTo>
                  <a:lnTo>
                    <a:pt x="1626" y="6"/>
                  </a:lnTo>
                  <a:lnTo>
                    <a:pt x="1626" y="0"/>
                  </a:lnTo>
                  <a:close/>
                  <a:moveTo>
                    <a:pt x="1643" y="0"/>
                  </a:moveTo>
                  <a:lnTo>
                    <a:pt x="1654" y="0"/>
                  </a:lnTo>
                  <a:lnTo>
                    <a:pt x="1654" y="6"/>
                  </a:lnTo>
                  <a:lnTo>
                    <a:pt x="1643" y="6"/>
                  </a:lnTo>
                  <a:lnTo>
                    <a:pt x="1643" y="0"/>
                  </a:lnTo>
                  <a:close/>
                  <a:moveTo>
                    <a:pt x="1660" y="0"/>
                  </a:moveTo>
                  <a:lnTo>
                    <a:pt x="1671" y="0"/>
                  </a:lnTo>
                  <a:lnTo>
                    <a:pt x="1671" y="6"/>
                  </a:lnTo>
                  <a:lnTo>
                    <a:pt x="1660" y="6"/>
                  </a:lnTo>
                  <a:lnTo>
                    <a:pt x="1660" y="0"/>
                  </a:lnTo>
                  <a:close/>
                  <a:moveTo>
                    <a:pt x="1676" y="0"/>
                  </a:moveTo>
                  <a:lnTo>
                    <a:pt x="1688" y="0"/>
                  </a:lnTo>
                  <a:lnTo>
                    <a:pt x="1688" y="6"/>
                  </a:lnTo>
                  <a:lnTo>
                    <a:pt x="1676" y="6"/>
                  </a:lnTo>
                  <a:lnTo>
                    <a:pt x="1676" y="0"/>
                  </a:lnTo>
                  <a:close/>
                  <a:moveTo>
                    <a:pt x="1693" y="0"/>
                  </a:moveTo>
                  <a:lnTo>
                    <a:pt x="1705" y="0"/>
                  </a:lnTo>
                  <a:lnTo>
                    <a:pt x="1705" y="6"/>
                  </a:lnTo>
                  <a:lnTo>
                    <a:pt x="1693" y="6"/>
                  </a:lnTo>
                  <a:lnTo>
                    <a:pt x="1693" y="0"/>
                  </a:lnTo>
                  <a:close/>
                  <a:moveTo>
                    <a:pt x="1710" y="0"/>
                  </a:moveTo>
                  <a:lnTo>
                    <a:pt x="1721" y="0"/>
                  </a:lnTo>
                  <a:lnTo>
                    <a:pt x="1721" y="6"/>
                  </a:lnTo>
                  <a:lnTo>
                    <a:pt x="1710" y="6"/>
                  </a:lnTo>
                  <a:lnTo>
                    <a:pt x="1710" y="0"/>
                  </a:lnTo>
                  <a:close/>
                  <a:moveTo>
                    <a:pt x="1727" y="0"/>
                  </a:moveTo>
                  <a:lnTo>
                    <a:pt x="1738" y="0"/>
                  </a:lnTo>
                  <a:lnTo>
                    <a:pt x="1738" y="6"/>
                  </a:lnTo>
                  <a:lnTo>
                    <a:pt x="1727" y="6"/>
                  </a:lnTo>
                  <a:lnTo>
                    <a:pt x="1727" y="0"/>
                  </a:lnTo>
                  <a:close/>
                  <a:moveTo>
                    <a:pt x="1744" y="0"/>
                  </a:moveTo>
                  <a:lnTo>
                    <a:pt x="1755" y="0"/>
                  </a:lnTo>
                  <a:lnTo>
                    <a:pt x="1755" y="6"/>
                  </a:lnTo>
                  <a:lnTo>
                    <a:pt x="1744" y="6"/>
                  </a:lnTo>
                  <a:lnTo>
                    <a:pt x="1744" y="0"/>
                  </a:lnTo>
                  <a:close/>
                  <a:moveTo>
                    <a:pt x="1761" y="0"/>
                  </a:moveTo>
                  <a:lnTo>
                    <a:pt x="1772" y="0"/>
                  </a:lnTo>
                  <a:lnTo>
                    <a:pt x="1772" y="6"/>
                  </a:lnTo>
                  <a:lnTo>
                    <a:pt x="1761" y="6"/>
                  </a:lnTo>
                  <a:lnTo>
                    <a:pt x="1761" y="0"/>
                  </a:lnTo>
                  <a:close/>
                  <a:moveTo>
                    <a:pt x="1778" y="0"/>
                  </a:moveTo>
                  <a:lnTo>
                    <a:pt x="1789" y="0"/>
                  </a:lnTo>
                  <a:lnTo>
                    <a:pt x="1789" y="6"/>
                  </a:lnTo>
                  <a:lnTo>
                    <a:pt x="1778" y="6"/>
                  </a:lnTo>
                  <a:lnTo>
                    <a:pt x="1778" y="0"/>
                  </a:lnTo>
                  <a:close/>
                  <a:moveTo>
                    <a:pt x="1795" y="0"/>
                  </a:moveTo>
                  <a:lnTo>
                    <a:pt x="1806" y="0"/>
                  </a:lnTo>
                  <a:lnTo>
                    <a:pt x="1806" y="6"/>
                  </a:lnTo>
                  <a:lnTo>
                    <a:pt x="1795" y="6"/>
                  </a:lnTo>
                  <a:lnTo>
                    <a:pt x="1795" y="0"/>
                  </a:lnTo>
                  <a:close/>
                  <a:moveTo>
                    <a:pt x="1812" y="0"/>
                  </a:moveTo>
                  <a:lnTo>
                    <a:pt x="1823" y="0"/>
                  </a:lnTo>
                  <a:lnTo>
                    <a:pt x="1823" y="6"/>
                  </a:lnTo>
                  <a:lnTo>
                    <a:pt x="1812" y="6"/>
                  </a:lnTo>
                  <a:lnTo>
                    <a:pt x="1812" y="0"/>
                  </a:lnTo>
                  <a:close/>
                  <a:moveTo>
                    <a:pt x="1829" y="0"/>
                  </a:moveTo>
                  <a:lnTo>
                    <a:pt x="1840" y="0"/>
                  </a:lnTo>
                  <a:lnTo>
                    <a:pt x="1840" y="6"/>
                  </a:lnTo>
                  <a:lnTo>
                    <a:pt x="1829" y="6"/>
                  </a:lnTo>
                  <a:lnTo>
                    <a:pt x="1829" y="0"/>
                  </a:lnTo>
                  <a:close/>
                  <a:moveTo>
                    <a:pt x="1846" y="0"/>
                  </a:moveTo>
                  <a:lnTo>
                    <a:pt x="1857" y="0"/>
                  </a:lnTo>
                  <a:lnTo>
                    <a:pt x="1857" y="6"/>
                  </a:lnTo>
                  <a:lnTo>
                    <a:pt x="1846" y="6"/>
                  </a:lnTo>
                  <a:lnTo>
                    <a:pt x="1846" y="0"/>
                  </a:lnTo>
                  <a:close/>
                  <a:moveTo>
                    <a:pt x="1863" y="0"/>
                  </a:moveTo>
                  <a:lnTo>
                    <a:pt x="1874" y="0"/>
                  </a:lnTo>
                  <a:lnTo>
                    <a:pt x="1874" y="6"/>
                  </a:lnTo>
                  <a:lnTo>
                    <a:pt x="1863" y="6"/>
                  </a:lnTo>
                  <a:lnTo>
                    <a:pt x="1863" y="0"/>
                  </a:lnTo>
                  <a:close/>
                  <a:moveTo>
                    <a:pt x="1880" y="0"/>
                  </a:moveTo>
                  <a:lnTo>
                    <a:pt x="1891" y="0"/>
                  </a:lnTo>
                  <a:lnTo>
                    <a:pt x="1891" y="6"/>
                  </a:lnTo>
                  <a:lnTo>
                    <a:pt x="1880" y="6"/>
                  </a:lnTo>
                  <a:lnTo>
                    <a:pt x="1880" y="0"/>
                  </a:lnTo>
                  <a:close/>
                  <a:moveTo>
                    <a:pt x="1897" y="0"/>
                  </a:moveTo>
                  <a:lnTo>
                    <a:pt x="1908" y="0"/>
                  </a:lnTo>
                  <a:lnTo>
                    <a:pt x="1908" y="6"/>
                  </a:lnTo>
                  <a:lnTo>
                    <a:pt x="1897" y="6"/>
                  </a:lnTo>
                  <a:lnTo>
                    <a:pt x="1897" y="0"/>
                  </a:lnTo>
                  <a:close/>
                  <a:moveTo>
                    <a:pt x="1914" y="0"/>
                  </a:moveTo>
                  <a:lnTo>
                    <a:pt x="1925" y="0"/>
                  </a:lnTo>
                  <a:lnTo>
                    <a:pt x="1925" y="6"/>
                  </a:lnTo>
                  <a:lnTo>
                    <a:pt x="1914" y="6"/>
                  </a:lnTo>
                  <a:lnTo>
                    <a:pt x="1914" y="0"/>
                  </a:lnTo>
                  <a:close/>
                  <a:moveTo>
                    <a:pt x="1930" y="0"/>
                  </a:moveTo>
                  <a:lnTo>
                    <a:pt x="1942" y="0"/>
                  </a:lnTo>
                  <a:lnTo>
                    <a:pt x="1942" y="6"/>
                  </a:lnTo>
                  <a:lnTo>
                    <a:pt x="1930" y="6"/>
                  </a:lnTo>
                  <a:lnTo>
                    <a:pt x="1930" y="0"/>
                  </a:lnTo>
                  <a:close/>
                  <a:moveTo>
                    <a:pt x="1947" y="0"/>
                  </a:moveTo>
                  <a:lnTo>
                    <a:pt x="1959" y="0"/>
                  </a:lnTo>
                  <a:lnTo>
                    <a:pt x="1959" y="6"/>
                  </a:lnTo>
                  <a:lnTo>
                    <a:pt x="1947" y="6"/>
                  </a:lnTo>
                  <a:lnTo>
                    <a:pt x="1947" y="0"/>
                  </a:lnTo>
                  <a:close/>
                  <a:moveTo>
                    <a:pt x="1964" y="0"/>
                  </a:moveTo>
                  <a:lnTo>
                    <a:pt x="1975" y="0"/>
                  </a:lnTo>
                  <a:lnTo>
                    <a:pt x="1975" y="6"/>
                  </a:lnTo>
                  <a:lnTo>
                    <a:pt x="1964" y="6"/>
                  </a:lnTo>
                  <a:lnTo>
                    <a:pt x="1964" y="0"/>
                  </a:lnTo>
                  <a:close/>
                  <a:moveTo>
                    <a:pt x="1981" y="0"/>
                  </a:moveTo>
                  <a:lnTo>
                    <a:pt x="1992" y="0"/>
                  </a:lnTo>
                  <a:lnTo>
                    <a:pt x="1992" y="6"/>
                  </a:lnTo>
                  <a:lnTo>
                    <a:pt x="1981" y="6"/>
                  </a:lnTo>
                  <a:lnTo>
                    <a:pt x="1981" y="0"/>
                  </a:lnTo>
                  <a:close/>
                  <a:moveTo>
                    <a:pt x="1998" y="0"/>
                  </a:moveTo>
                  <a:lnTo>
                    <a:pt x="2009" y="0"/>
                  </a:lnTo>
                  <a:lnTo>
                    <a:pt x="2009" y="6"/>
                  </a:lnTo>
                  <a:lnTo>
                    <a:pt x="1998" y="6"/>
                  </a:lnTo>
                  <a:lnTo>
                    <a:pt x="1998" y="0"/>
                  </a:lnTo>
                  <a:close/>
                  <a:moveTo>
                    <a:pt x="2015" y="0"/>
                  </a:moveTo>
                  <a:lnTo>
                    <a:pt x="2016" y="0"/>
                  </a:lnTo>
                  <a:lnTo>
                    <a:pt x="2016" y="6"/>
                  </a:lnTo>
                  <a:lnTo>
                    <a:pt x="2015" y="6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5692C9"/>
            </a:solidFill>
            <a:ln cap="flat" cmpd="sng" w="9525">
              <a:solidFill>
                <a:srgbClr val="5692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4697413" y="2763838"/>
              <a:ext cx="2365375" cy="269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400"/>
                <a:buFont typeface="Calibri"/>
                <a:buNone/>
              </a:pPr>
              <a:r>
                <a:rPr b="0" i="0" lang="es-CO" sz="14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__init__(self,parametro1): none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4697413" y="3086101"/>
              <a:ext cx="1787525" cy="269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400"/>
                <a:buFont typeface="Calibri"/>
                <a:buNone/>
              </a:pPr>
              <a:r>
                <a:rPr b="0" i="0" lang="es-CO" sz="14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lee_numero(self): None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24"/>
          <p:cNvGrpSpPr/>
          <p:nvPr/>
        </p:nvGrpSpPr>
        <p:grpSpPr>
          <a:xfrm>
            <a:off x="1945197" y="2503488"/>
            <a:ext cx="3302000" cy="3692939"/>
            <a:chOff x="982282" y="2487644"/>
            <a:chExt cx="3302000" cy="3692939"/>
          </a:xfrm>
        </p:grpSpPr>
        <p:sp>
          <p:nvSpPr>
            <p:cNvPr id="424" name="Google Shape;424;p24"/>
            <p:cNvSpPr/>
            <p:nvPr/>
          </p:nvSpPr>
          <p:spPr>
            <a:xfrm>
              <a:off x="3367850" y="2487644"/>
              <a:ext cx="161925" cy="109538"/>
            </a:xfrm>
            <a:custGeom>
              <a:rect b="b" l="l" r="r" t="t"/>
              <a:pathLst>
                <a:path extrusionOk="0" h="69" w="102">
                  <a:moveTo>
                    <a:pt x="0" y="69"/>
                  </a:moveTo>
                  <a:lnTo>
                    <a:pt x="102" y="34"/>
                  </a:lnTo>
                  <a:lnTo>
                    <a:pt x="0" y="0"/>
                  </a:lnTo>
                  <a:lnTo>
                    <a:pt x="0" y="69"/>
                  </a:lnTo>
                  <a:close/>
                </a:path>
              </a:pathLst>
            </a:custGeom>
            <a:noFill/>
            <a:ln cap="rnd" cmpd="sng" w="9525">
              <a:solidFill>
                <a:srgbClr val="5692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5" name="Google Shape;425;p24"/>
            <p:cNvGrpSpPr/>
            <p:nvPr/>
          </p:nvGrpSpPr>
          <p:grpSpPr>
            <a:xfrm>
              <a:off x="982282" y="2540445"/>
              <a:ext cx="3302000" cy="3640138"/>
              <a:chOff x="1947863" y="2557463"/>
              <a:chExt cx="3302000" cy="3640138"/>
            </a:xfrm>
          </p:grpSpPr>
          <p:sp>
            <p:nvSpPr>
              <p:cNvPr id="426" name="Google Shape;426;p24"/>
              <p:cNvSpPr/>
              <p:nvPr/>
            </p:nvSpPr>
            <p:spPr>
              <a:xfrm>
                <a:off x="1947863" y="5076826"/>
                <a:ext cx="3302000" cy="112077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>
                <a:off x="1947863" y="5076826"/>
                <a:ext cx="3302000" cy="1120775"/>
              </a:xfrm>
              <a:prstGeom prst="rect">
                <a:avLst/>
              </a:pr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>
                <a:off x="1947863" y="4513263"/>
                <a:ext cx="3302000" cy="56356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1947863" y="4513263"/>
                <a:ext cx="3302000" cy="563563"/>
              </a:xfrm>
              <a:prstGeom prst="rect">
                <a:avLst/>
              </a:pr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3197226" y="4664076"/>
                <a:ext cx="914400" cy="309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700"/>
                  <a:buFont typeface="Calibri"/>
                  <a:buNone/>
                </a:pPr>
                <a:r>
                  <a:rPr b="0" i="0" lang="es-CO" sz="17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Objeto_1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3598863" y="2557463"/>
                <a:ext cx="727075" cy="1955800"/>
              </a:xfrm>
              <a:custGeom>
                <a:rect b="b" l="l" r="r" t="t"/>
                <a:pathLst>
                  <a:path extrusionOk="0" h="1232" w="458">
                    <a:moveTo>
                      <a:pt x="0" y="1232"/>
                    </a:moveTo>
                    <a:lnTo>
                      <a:pt x="0" y="0"/>
                    </a:lnTo>
                    <a:lnTo>
                      <a:pt x="458" y="0"/>
                    </a:lnTo>
                  </a:path>
                </a:pathLst>
              </a:custGeom>
              <a:noFill/>
              <a:ln cap="rnd" cmpd="sng" w="9525">
                <a:solidFill>
                  <a:srgbClr val="5692C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2157413" y="5189538"/>
                <a:ext cx="1128713" cy="268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s-CO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numero = 10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1998663" y="5472113"/>
                <a:ext cx="3200400" cy="7938"/>
              </a:xfrm>
              <a:custGeom>
                <a:rect b="b" l="l" r="r" t="t"/>
                <a:pathLst>
                  <a:path extrusionOk="0" h="5" w="2016">
                    <a:moveTo>
                      <a:pt x="0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17" y="0"/>
                    </a:moveTo>
                    <a:lnTo>
                      <a:pt x="28" y="0"/>
                    </a:lnTo>
                    <a:lnTo>
                      <a:pt x="28" y="5"/>
                    </a:lnTo>
                    <a:lnTo>
                      <a:pt x="17" y="5"/>
                    </a:lnTo>
                    <a:lnTo>
                      <a:pt x="17" y="0"/>
                    </a:lnTo>
                    <a:close/>
                    <a:moveTo>
                      <a:pt x="34" y="0"/>
                    </a:moveTo>
                    <a:lnTo>
                      <a:pt x="45" y="0"/>
                    </a:lnTo>
                    <a:lnTo>
                      <a:pt x="45" y="5"/>
                    </a:lnTo>
                    <a:lnTo>
                      <a:pt x="34" y="5"/>
                    </a:lnTo>
                    <a:lnTo>
                      <a:pt x="34" y="0"/>
                    </a:lnTo>
                    <a:close/>
                    <a:moveTo>
                      <a:pt x="50" y="0"/>
                    </a:moveTo>
                    <a:lnTo>
                      <a:pt x="62" y="0"/>
                    </a:lnTo>
                    <a:lnTo>
                      <a:pt x="62" y="5"/>
                    </a:lnTo>
                    <a:lnTo>
                      <a:pt x="50" y="5"/>
                    </a:lnTo>
                    <a:lnTo>
                      <a:pt x="50" y="0"/>
                    </a:lnTo>
                    <a:close/>
                    <a:moveTo>
                      <a:pt x="67" y="0"/>
                    </a:moveTo>
                    <a:lnTo>
                      <a:pt x="79" y="0"/>
                    </a:lnTo>
                    <a:lnTo>
                      <a:pt x="79" y="5"/>
                    </a:lnTo>
                    <a:lnTo>
                      <a:pt x="67" y="5"/>
                    </a:lnTo>
                    <a:lnTo>
                      <a:pt x="67" y="0"/>
                    </a:lnTo>
                    <a:close/>
                    <a:moveTo>
                      <a:pt x="84" y="0"/>
                    </a:moveTo>
                    <a:lnTo>
                      <a:pt x="96" y="0"/>
                    </a:lnTo>
                    <a:lnTo>
                      <a:pt x="96" y="5"/>
                    </a:lnTo>
                    <a:lnTo>
                      <a:pt x="84" y="5"/>
                    </a:lnTo>
                    <a:lnTo>
                      <a:pt x="84" y="0"/>
                    </a:lnTo>
                    <a:close/>
                    <a:moveTo>
                      <a:pt x="101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101" y="5"/>
                    </a:lnTo>
                    <a:lnTo>
                      <a:pt x="101" y="0"/>
                    </a:lnTo>
                    <a:close/>
                    <a:moveTo>
                      <a:pt x="118" y="0"/>
                    </a:moveTo>
                    <a:lnTo>
                      <a:pt x="130" y="0"/>
                    </a:lnTo>
                    <a:lnTo>
                      <a:pt x="130" y="5"/>
                    </a:lnTo>
                    <a:lnTo>
                      <a:pt x="118" y="5"/>
                    </a:lnTo>
                    <a:lnTo>
                      <a:pt x="118" y="0"/>
                    </a:lnTo>
                    <a:close/>
                    <a:moveTo>
                      <a:pt x="135" y="0"/>
                    </a:moveTo>
                    <a:lnTo>
                      <a:pt x="147" y="0"/>
                    </a:lnTo>
                    <a:lnTo>
                      <a:pt x="147" y="5"/>
                    </a:lnTo>
                    <a:lnTo>
                      <a:pt x="135" y="5"/>
                    </a:lnTo>
                    <a:lnTo>
                      <a:pt x="135" y="0"/>
                    </a:lnTo>
                    <a:close/>
                    <a:moveTo>
                      <a:pt x="152" y="0"/>
                    </a:moveTo>
                    <a:lnTo>
                      <a:pt x="164" y="0"/>
                    </a:lnTo>
                    <a:lnTo>
                      <a:pt x="164" y="5"/>
                    </a:lnTo>
                    <a:lnTo>
                      <a:pt x="152" y="5"/>
                    </a:lnTo>
                    <a:lnTo>
                      <a:pt x="152" y="0"/>
                    </a:lnTo>
                    <a:close/>
                    <a:moveTo>
                      <a:pt x="169" y="0"/>
                    </a:moveTo>
                    <a:lnTo>
                      <a:pt x="181" y="0"/>
                    </a:lnTo>
                    <a:lnTo>
                      <a:pt x="181" y="5"/>
                    </a:lnTo>
                    <a:lnTo>
                      <a:pt x="169" y="5"/>
                    </a:lnTo>
                    <a:lnTo>
                      <a:pt x="169" y="0"/>
                    </a:lnTo>
                    <a:close/>
                    <a:moveTo>
                      <a:pt x="186" y="0"/>
                    </a:moveTo>
                    <a:lnTo>
                      <a:pt x="198" y="0"/>
                    </a:lnTo>
                    <a:lnTo>
                      <a:pt x="198" y="5"/>
                    </a:lnTo>
                    <a:lnTo>
                      <a:pt x="186" y="5"/>
                    </a:lnTo>
                    <a:lnTo>
                      <a:pt x="186" y="0"/>
                    </a:lnTo>
                    <a:close/>
                    <a:moveTo>
                      <a:pt x="203" y="0"/>
                    </a:moveTo>
                    <a:lnTo>
                      <a:pt x="215" y="0"/>
                    </a:lnTo>
                    <a:lnTo>
                      <a:pt x="215" y="5"/>
                    </a:lnTo>
                    <a:lnTo>
                      <a:pt x="203" y="5"/>
                    </a:lnTo>
                    <a:lnTo>
                      <a:pt x="203" y="0"/>
                    </a:lnTo>
                    <a:close/>
                    <a:moveTo>
                      <a:pt x="220" y="0"/>
                    </a:moveTo>
                    <a:lnTo>
                      <a:pt x="231" y="0"/>
                    </a:lnTo>
                    <a:lnTo>
                      <a:pt x="231" y="5"/>
                    </a:lnTo>
                    <a:lnTo>
                      <a:pt x="220" y="5"/>
                    </a:lnTo>
                    <a:lnTo>
                      <a:pt x="220" y="0"/>
                    </a:lnTo>
                    <a:close/>
                    <a:moveTo>
                      <a:pt x="237" y="0"/>
                    </a:moveTo>
                    <a:lnTo>
                      <a:pt x="248" y="0"/>
                    </a:lnTo>
                    <a:lnTo>
                      <a:pt x="248" y="5"/>
                    </a:lnTo>
                    <a:lnTo>
                      <a:pt x="237" y="5"/>
                    </a:lnTo>
                    <a:lnTo>
                      <a:pt x="237" y="0"/>
                    </a:lnTo>
                    <a:close/>
                    <a:moveTo>
                      <a:pt x="254" y="0"/>
                    </a:moveTo>
                    <a:lnTo>
                      <a:pt x="265" y="0"/>
                    </a:lnTo>
                    <a:lnTo>
                      <a:pt x="265" y="5"/>
                    </a:lnTo>
                    <a:lnTo>
                      <a:pt x="254" y="5"/>
                    </a:lnTo>
                    <a:lnTo>
                      <a:pt x="254" y="0"/>
                    </a:lnTo>
                    <a:close/>
                    <a:moveTo>
                      <a:pt x="271" y="0"/>
                    </a:moveTo>
                    <a:lnTo>
                      <a:pt x="282" y="0"/>
                    </a:lnTo>
                    <a:lnTo>
                      <a:pt x="282" y="5"/>
                    </a:lnTo>
                    <a:lnTo>
                      <a:pt x="271" y="5"/>
                    </a:lnTo>
                    <a:lnTo>
                      <a:pt x="271" y="0"/>
                    </a:lnTo>
                    <a:close/>
                    <a:moveTo>
                      <a:pt x="288" y="0"/>
                    </a:moveTo>
                    <a:lnTo>
                      <a:pt x="299" y="0"/>
                    </a:lnTo>
                    <a:lnTo>
                      <a:pt x="299" y="5"/>
                    </a:lnTo>
                    <a:lnTo>
                      <a:pt x="288" y="5"/>
                    </a:lnTo>
                    <a:lnTo>
                      <a:pt x="288" y="0"/>
                    </a:lnTo>
                    <a:close/>
                    <a:moveTo>
                      <a:pt x="304" y="0"/>
                    </a:moveTo>
                    <a:lnTo>
                      <a:pt x="316" y="0"/>
                    </a:lnTo>
                    <a:lnTo>
                      <a:pt x="316" y="5"/>
                    </a:lnTo>
                    <a:lnTo>
                      <a:pt x="304" y="5"/>
                    </a:lnTo>
                    <a:lnTo>
                      <a:pt x="304" y="0"/>
                    </a:lnTo>
                    <a:close/>
                    <a:moveTo>
                      <a:pt x="321" y="0"/>
                    </a:moveTo>
                    <a:lnTo>
                      <a:pt x="333" y="0"/>
                    </a:lnTo>
                    <a:lnTo>
                      <a:pt x="333" y="5"/>
                    </a:lnTo>
                    <a:lnTo>
                      <a:pt x="321" y="5"/>
                    </a:lnTo>
                    <a:lnTo>
                      <a:pt x="321" y="0"/>
                    </a:lnTo>
                    <a:close/>
                    <a:moveTo>
                      <a:pt x="338" y="0"/>
                    </a:moveTo>
                    <a:lnTo>
                      <a:pt x="350" y="0"/>
                    </a:lnTo>
                    <a:lnTo>
                      <a:pt x="350" y="5"/>
                    </a:lnTo>
                    <a:lnTo>
                      <a:pt x="338" y="5"/>
                    </a:lnTo>
                    <a:lnTo>
                      <a:pt x="338" y="0"/>
                    </a:lnTo>
                    <a:close/>
                    <a:moveTo>
                      <a:pt x="355" y="0"/>
                    </a:moveTo>
                    <a:lnTo>
                      <a:pt x="367" y="0"/>
                    </a:lnTo>
                    <a:lnTo>
                      <a:pt x="367" y="5"/>
                    </a:lnTo>
                    <a:lnTo>
                      <a:pt x="355" y="5"/>
                    </a:lnTo>
                    <a:lnTo>
                      <a:pt x="355" y="0"/>
                    </a:lnTo>
                    <a:close/>
                    <a:moveTo>
                      <a:pt x="372" y="0"/>
                    </a:moveTo>
                    <a:lnTo>
                      <a:pt x="384" y="0"/>
                    </a:lnTo>
                    <a:lnTo>
                      <a:pt x="384" y="5"/>
                    </a:lnTo>
                    <a:lnTo>
                      <a:pt x="372" y="5"/>
                    </a:lnTo>
                    <a:lnTo>
                      <a:pt x="372" y="0"/>
                    </a:lnTo>
                    <a:close/>
                    <a:moveTo>
                      <a:pt x="389" y="0"/>
                    </a:moveTo>
                    <a:lnTo>
                      <a:pt x="401" y="0"/>
                    </a:lnTo>
                    <a:lnTo>
                      <a:pt x="401" y="5"/>
                    </a:lnTo>
                    <a:lnTo>
                      <a:pt x="389" y="5"/>
                    </a:lnTo>
                    <a:lnTo>
                      <a:pt x="389" y="0"/>
                    </a:lnTo>
                    <a:close/>
                    <a:moveTo>
                      <a:pt x="406" y="0"/>
                    </a:moveTo>
                    <a:lnTo>
                      <a:pt x="418" y="0"/>
                    </a:lnTo>
                    <a:lnTo>
                      <a:pt x="418" y="5"/>
                    </a:lnTo>
                    <a:lnTo>
                      <a:pt x="406" y="5"/>
                    </a:lnTo>
                    <a:lnTo>
                      <a:pt x="406" y="0"/>
                    </a:lnTo>
                    <a:close/>
                    <a:moveTo>
                      <a:pt x="423" y="0"/>
                    </a:moveTo>
                    <a:lnTo>
                      <a:pt x="435" y="0"/>
                    </a:lnTo>
                    <a:lnTo>
                      <a:pt x="435" y="5"/>
                    </a:lnTo>
                    <a:lnTo>
                      <a:pt x="423" y="5"/>
                    </a:lnTo>
                    <a:lnTo>
                      <a:pt x="423" y="0"/>
                    </a:lnTo>
                    <a:close/>
                    <a:moveTo>
                      <a:pt x="440" y="0"/>
                    </a:moveTo>
                    <a:lnTo>
                      <a:pt x="452" y="0"/>
                    </a:lnTo>
                    <a:lnTo>
                      <a:pt x="452" y="5"/>
                    </a:lnTo>
                    <a:lnTo>
                      <a:pt x="440" y="5"/>
                    </a:lnTo>
                    <a:lnTo>
                      <a:pt x="440" y="0"/>
                    </a:lnTo>
                    <a:close/>
                    <a:moveTo>
                      <a:pt x="457" y="0"/>
                    </a:moveTo>
                    <a:lnTo>
                      <a:pt x="469" y="0"/>
                    </a:lnTo>
                    <a:lnTo>
                      <a:pt x="469" y="5"/>
                    </a:lnTo>
                    <a:lnTo>
                      <a:pt x="457" y="5"/>
                    </a:lnTo>
                    <a:lnTo>
                      <a:pt x="457" y="0"/>
                    </a:lnTo>
                    <a:close/>
                    <a:moveTo>
                      <a:pt x="474" y="0"/>
                    </a:moveTo>
                    <a:lnTo>
                      <a:pt x="485" y="0"/>
                    </a:lnTo>
                    <a:lnTo>
                      <a:pt x="485" y="5"/>
                    </a:lnTo>
                    <a:lnTo>
                      <a:pt x="474" y="5"/>
                    </a:lnTo>
                    <a:lnTo>
                      <a:pt x="474" y="0"/>
                    </a:lnTo>
                    <a:close/>
                    <a:moveTo>
                      <a:pt x="491" y="0"/>
                    </a:moveTo>
                    <a:lnTo>
                      <a:pt x="502" y="0"/>
                    </a:lnTo>
                    <a:lnTo>
                      <a:pt x="502" y="5"/>
                    </a:lnTo>
                    <a:lnTo>
                      <a:pt x="491" y="5"/>
                    </a:lnTo>
                    <a:lnTo>
                      <a:pt x="491" y="0"/>
                    </a:lnTo>
                    <a:close/>
                    <a:moveTo>
                      <a:pt x="508" y="0"/>
                    </a:moveTo>
                    <a:lnTo>
                      <a:pt x="519" y="0"/>
                    </a:lnTo>
                    <a:lnTo>
                      <a:pt x="519" y="5"/>
                    </a:lnTo>
                    <a:lnTo>
                      <a:pt x="508" y="5"/>
                    </a:lnTo>
                    <a:lnTo>
                      <a:pt x="508" y="0"/>
                    </a:lnTo>
                    <a:close/>
                    <a:moveTo>
                      <a:pt x="525" y="0"/>
                    </a:moveTo>
                    <a:lnTo>
                      <a:pt x="536" y="0"/>
                    </a:lnTo>
                    <a:lnTo>
                      <a:pt x="536" y="5"/>
                    </a:lnTo>
                    <a:lnTo>
                      <a:pt x="525" y="5"/>
                    </a:lnTo>
                    <a:lnTo>
                      <a:pt x="525" y="0"/>
                    </a:lnTo>
                    <a:close/>
                    <a:moveTo>
                      <a:pt x="542" y="0"/>
                    </a:moveTo>
                    <a:lnTo>
                      <a:pt x="553" y="0"/>
                    </a:lnTo>
                    <a:lnTo>
                      <a:pt x="553" y="5"/>
                    </a:lnTo>
                    <a:lnTo>
                      <a:pt x="542" y="5"/>
                    </a:lnTo>
                    <a:lnTo>
                      <a:pt x="542" y="0"/>
                    </a:lnTo>
                    <a:close/>
                    <a:moveTo>
                      <a:pt x="559" y="0"/>
                    </a:moveTo>
                    <a:lnTo>
                      <a:pt x="570" y="0"/>
                    </a:lnTo>
                    <a:lnTo>
                      <a:pt x="570" y="5"/>
                    </a:lnTo>
                    <a:lnTo>
                      <a:pt x="559" y="5"/>
                    </a:lnTo>
                    <a:lnTo>
                      <a:pt x="559" y="0"/>
                    </a:lnTo>
                    <a:close/>
                    <a:moveTo>
                      <a:pt x="575" y="0"/>
                    </a:moveTo>
                    <a:lnTo>
                      <a:pt x="587" y="0"/>
                    </a:lnTo>
                    <a:lnTo>
                      <a:pt x="587" y="5"/>
                    </a:lnTo>
                    <a:lnTo>
                      <a:pt x="575" y="5"/>
                    </a:lnTo>
                    <a:lnTo>
                      <a:pt x="575" y="0"/>
                    </a:lnTo>
                    <a:close/>
                    <a:moveTo>
                      <a:pt x="592" y="0"/>
                    </a:moveTo>
                    <a:lnTo>
                      <a:pt x="604" y="0"/>
                    </a:lnTo>
                    <a:lnTo>
                      <a:pt x="604" y="5"/>
                    </a:lnTo>
                    <a:lnTo>
                      <a:pt x="592" y="5"/>
                    </a:lnTo>
                    <a:lnTo>
                      <a:pt x="592" y="0"/>
                    </a:lnTo>
                    <a:close/>
                    <a:moveTo>
                      <a:pt x="609" y="0"/>
                    </a:moveTo>
                    <a:lnTo>
                      <a:pt x="621" y="0"/>
                    </a:lnTo>
                    <a:lnTo>
                      <a:pt x="621" y="5"/>
                    </a:lnTo>
                    <a:lnTo>
                      <a:pt x="609" y="5"/>
                    </a:lnTo>
                    <a:lnTo>
                      <a:pt x="609" y="0"/>
                    </a:lnTo>
                    <a:close/>
                    <a:moveTo>
                      <a:pt x="626" y="0"/>
                    </a:moveTo>
                    <a:lnTo>
                      <a:pt x="638" y="0"/>
                    </a:lnTo>
                    <a:lnTo>
                      <a:pt x="638" y="5"/>
                    </a:lnTo>
                    <a:lnTo>
                      <a:pt x="626" y="5"/>
                    </a:lnTo>
                    <a:lnTo>
                      <a:pt x="626" y="0"/>
                    </a:lnTo>
                    <a:close/>
                    <a:moveTo>
                      <a:pt x="643" y="0"/>
                    </a:moveTo>
                    <a:lnTo>
                      <a:pt x="655" y="0"/>
                    </a:lnTo>
                    <a:lnTo>
                      <a:pt x="655" y="5"/>
                    </a:lnTo>
                    <a:lnTo>
                      <a:pt x="643" y="5"/>
                    </a:lnTo>
                    <a:lnTo>
                      <a:pt x="643" y="0"/>
                    </a:lnTo>
                    <a:close/>
                    <a:moveTo>
                      <a:pt x="660" y="0"/>
                    </a:moveTo>
                    <a:lnTo>
                      <a:pt x="672" y="0"/>
                    </a:lnTo>
                    <a:lnTo>
                      <a:pt x="672" y="5"/>
                    </a:lnTo>
                    <a:lnTo>
                      <a:pt x="660" y="5"/>
                    </a:lnTo>
                    <a:lnTo>
                      <a:pt x="660" y="0"/>
                    </a:lnTo>
                    <a:close/>
                    <a:moveTo>
                      <a:pt x="677" y="0"/>
                    </a:moveTo>
                    <a:lnTo>
                      <a:pt x="689" y="0"/>
                    </a:lnTo>
                    <a:lnTo>
                      <a:pt x="689" y="5"/>
                    </a:lnTo>
                    <a:lnTo>
                      <a:pt x="677" y="5"/>
                    </a:lnTo>
                    <a:lnTo>
                      <a:pt x="677" y="0"/>
                    </a:lnTo>
                    <a:close/>
                    <a:moveTo>
                      <a:pt x="694" y="0"/>
                    </a:moveTo>
                    <a:lnTo>
                      <a:pt x="706" y="0"/>
                    </a:lnTo>
                    <a:lnTo>
                      <a:pt x="706" y="5"/>
                    </a:lnTo>
                    <a:lnTo>
                      <a:pt x="694" y="5"/>
                    </a:lnTo>
                    <a:lnTo>
                      <a:pt x="694" y="0"/>
                    </a:lnTo>
                    <a:close/>
                    <a:moveTo>
                      <a:pt x="711" y="0"/>
                    </a:moveTo>
                    <a:lnTo>
                      <a:pt x="723" y="0"/>
                    </a:lnTo>
                    <a:lnTo>
                      <a:pt x="723" y="5"/>
                    </a:lnTo>
                    <a:lnTo>
                      <a:pt x="711" y="5"/>
                    </a:lnTo>
                    <a:lnTo>
                      <a:pt x="711" y="0"/>
                    </a:lnTo>
                    <a:close/>
                    <a:moveTo>
                      <a:pt x="728" y="0"/>
                    </a:moveTo>
                    <a:lnTo>
                      <a:pt x="739" y="0"/>
                    </a:lnTo>
                    <a:lnTo>
                      <a:pt x="739" y="5"/>
                    </a:lnTo>
                    <a:lnTo>
                      <a:pt x="728" y="5"/>
                    </a:lnTo>
                    <a:lnTo>
                      <a:pt x="728" y="0"/>
                    </a:lnTo>
                    <a:close/>
                    <a:moveTo>
                      <a:pt x="745" y="0"/>
                    </a:moveTo>
                    <a:lnTo>
                      <a:pt x="756" y="0"/>
                    </a:lnTo>
                    <a:lnTo>
                      <a:pt x="756" y="5"/>
                    </a:lnTo>
                    <a:lnTo>
                      <a:pt x="745" y="5"/>
                    </a:lnTo>
                    <a:lnTo>
                      <a:pt x="745" y="0"/>
                    </a:lnTo>
                    <a:close/>
                    <a:moveTo>
                      <a:pt x="762" y="0"/>
                    </a:moveTo>
                    <a:lnTo>
                      <a:pt x="773" y="0"/>
                    </a:lnTo>
                    <a:lnTo>
                      <a:pt x="773" y="5"/>
                    </a:lnTo>
                    <a:lnTo>
                      <a:pt x="762" y="5"/>
                    </a:lnTo>
                    <a:lnTo>
                      <a:pt x="762" y="0"/>
                    </a:lnTo>
                    <a:close/>
                    <a:moveTo>
                      <a:pt x="779" y="0"/>
                    </a:moveTo>
                    <a:lnTo>
                      <a:pt x="790" y="0"/>
                    </a:lnTo>
                    <a:lnTo>
                      <a:pt x="790" y="5"/>
                    </a:lnTo>
                    <a:lnTo>
                      <a:pt x="779" y="5"/>
                    </a:lnTo>
                    <a:lnTo>
                      <a:pt x="779" y="0"/>
                    </a:lnTo>
                    <a:close/>
                    <a:moveTo>
                      <a:pt x="796" y="0"/>
                    </a:moveTo>
                    <a:lnTo>
                      <a:pt x="807" y="0"/>
                    </a:lnTo>
                    <a:lnTo>
                      <a:pt x="807" y="5"/>
                    </a:lnTo>
                    <a:lnTo>
                      <a:pt x="796" y="5"/>
                    </a:lnTo>
                    <a:lnTo>
                      <a:pt x="796" y="0"/>
                    </a:lnTo>
                    <a:close/>
                    <a:moveTo>
                      <a:pt x="813" y="0"/>
                    </a:moveTo>
                    <a:lnTo>
                      <a:pt x="824" y="0"/>
                    </a:lnTo>
                    <a:lnTo>
                      <a:pt x="824" y="5"/>
                    </a:lnTo>
                    <a:lnTo>
                      <a:pt x="813" y="5"/>
                    </a:lnTo>
                    <a:lnTo>
                      <a:pt x="813" y="0"/>
                    </a:lnTo>
                    <a:close/>
                    <a:moveTo>
                      <a:pt x="829" y="0"/>
                    </a:moveTo>
                    <a:lnTo>
                      <a:pt x="841" y="0"/>
                    </a:lnTo>
                    <a:lnTo>
                      <a:pt x="841" y="5"/>
                    </a:lnTo>
                    <a:lnTo>
                      <a:pt x="829" y="5"/>
                    </a:lnTo>
                    <a:lnTo>
                      <a:pt x="829" y="0"/>
                    </a:lnTo>
                    <a:close/>
                    <a:moveTo>
                      <a:pt x="846" y="0"/>
                    </a:moveTo>
                    <a:lnTo>
                      <a:pt x="858" y="0"/>
                    </a:lnTo>
                    <a:lnTo>
                      <a:pt x="858" y="5"/>
                    </a:lnTo>
                    <a:lnTo>
                      <a:pt x="846" y="5"/>
                    </a:lnTo>
                    <a:lnTo>
                      <a:pt x="846" y="0"/>
                    </a:lnTo>
                    <a:close/>
                    <a:moveTo>
                      <a:pt x="863" y="0"/>
                    </a:moveTo>
                    <a:lnTo>
                      <a:pt x="875" y="0"/>
                    </a:lnTo>
                    <a:lnTo>
                      <a:pt x="875" y="5"/>
                    </a:lnTo>
                    <a:lnTo>
                      <a:pt x="863" y="5"/>
                    </a:lnTo>
                    <a:lnTo>
                      <a:pt x="863" y="0"/>
                    </a:lnTo>
                    <a:close/>
                    <a:moveTo>
                      <a:pt x="880" y="0"/>
                    </a:moveTo>
                    <a:lnTo>
                      <a:pt x="892" y="0"/>
                    </a:lnTo>
                    <a:lnTo>
                      <a:pt x="892" y="5"/>
                    </a:lnTo>
                    <a:lnTo>
                      <a:pt x="880" y="5"/>
                    </a:lnTo>
                    <a:lnTo>
                      <a:pt x="880" y="0"/>
                    </a:lnTo>
                    <a:close/>
                    <a:moveTo>
                      <a:pt x="897" y="0"/>
                    </a:moveTo>
                    <a:lnTo>
                      <a:pt x="909" y="0"/>
                    </a:lnTo>
                    <a:lnTo>
                      <a:pt x="909" y="5"/>
                    </a:lnTo>
                    <a:lnTo>
                      <a:pt x="897" y="5"/>
                    </a:lnTo>
                    <a:lnTo>
                      <a:pt x="897" y="0"/>
                    </a:lnTo>
                    <a:close/>
                    <a:moveTo>
                      <a:pt x="914" y="0"/>
                    </a:moveTo>
                    <a:lnTo>
                      <a:pt x="926" y="0"/>
                    </a:lnTo>
                    <a:lnTo>
                      <a:pt x="926" y="5"/>
                    </a:lnTo>
                    <a:lnTo>
                      <a:pt x="914" y="5"/>
                    </a:lnTo>
                    <a:lnTo>
                      <a:pt x="914" y="0"/>
                    </a:lnTo>
                    <a:close/>
                    <a:moveTo>
                      <a:pt x="931" y="0"/>
                    </a:moveTo>
                    <a:lnTo>
                      <a:pt x="943" y="0"/>
                    </a:lnTo>
                    <a:lnTo>
                      <a:pt x="943" y="5"/>
                    </a:lnTo>
                    <a:lnTo>
                      <a:pt x="931" y="5"/>
                    </a:lnTo>
                    <a:lnTo>
                      <a:pt x="931" y="0"/>
                    </a:lnTo>
                    <a:close/>
                    <a:moveTo>
                      <a:pt x="948" y="0"/>
                    </a:moveTo>
                    <a:lnTo>
                      <a:pt x="960" y="0"/>
                    </a:lnTo>
                    <a:lnTo>
                      <a:pt x="960" y="5"/>
                    </a:lnTo>
                    <a:lnTo>
                      <a:pt x="948" y="5"/>
                    </a:lnTo>
                    <a:lnTo>
                      <a:pt x="948" y="0"/>
                    </a:lnTo>
                    <a:close/>
                    <a:moveTo>
                      <a:pt x="965" y="0"/>
                    </a:moveTo>
                    <a:lnTo>
                      <a:pt x="977" y="0"/>
                    </a:lnTo>
                    <a:lnTo>
                      <a:pt x="977" y="5"/>
                    </a:lnTo>
                    <a:lnTo>
                      <a:pt x="965" y="5"/>
                    </a:lnTo>
                    <a:lnTo>
                      <a:pt x="965" y="0"/>
                    </a:lnTo>
                    <a:close/>
                    <a:moveTo>
                      <a:pt x="982" y="0"/>
                    </a:moveTo>
                    <a:lnTo>
                      <a:pt x="994" y="0"/>
                    </a:lnTo>
                    <a:lnTo>
                      <a:pt x="994" y="5"/>
                    </a:lnTo>
                    <a:lnTo>
                      <a:pt x="982" y="5"/>
                    </a:lnTo>
                    <a:lnTo>
                      <a:pt x="982" y="0"/>
                    </a:lnTo>
                    <a:close/>
                    <a:moveTo>
                      <a:pt x="999" y="0"/>
                    </a:moveTo>
                    <a:lnTo>
                      <a:pt x="1010" y="0"/>
                    </a:lnTo>
                    <a:lnTo>
                      <a:pt x="1010" y="5"/>
                    </a:lnTo>
                    <a:lnTo>
                      <a:pt x="999" y="5"/>
                    </a:lnTo>
                    <a:lnTo>
                      <a:pt x="999" y="0"/>
                    </a:lnTo>
                    <a:close/>
                    <a:moveTo>
                      <a:pt x="1016" y="0"/>
                    </a:moveTo>
                    <a:lnTo>
                      <a:pt x="1027" y="0"/>
                    </a:lnTo>
                    <a:lnTo>
                      <a:pt x="1027" y="5"/>
                    </a:lnTo>
                    <a:lnTo>
                      <a:pt x="1016" y="5"/>
                    </a:lnTo>
                    <a:lnTo>
                      <a:pt x="1016" y="0"/>
                    </a:lnTo>
                    <a:close/>
                    <a:moveTo>
                      <a:pt x="1033" y="0"/>
                    </a:moveTo>
                    <a:lnTo>
                      <a:pt x="1044" y="0"/>
                    </a:lnTo>
                    <a:lnTo>
                      <a:pt x="1044" y="5"/>
                    </a:lnTo>
                    <a:lnTo>
                      <a:pt x="1033" y="5"/>
                    </a:lnTo>
                    <a:lnTo>
                      <a:pt x="1033" y="0"/>
                    </a:lnTo>
                    <a:close/>
                    <a:moveTo>
                      <a:pt x="1050" y="0"/>
                    </a:moveTo>
                    <a:lnTo>
                      <a:pt x="1061" y="0"/>
                    </a:lnTo>
                    <a:lnTo>
                      <a:pt x="1061" y="5"/>
                    </a:lnTo>
                    <a:lnTo>
                      <a:pt x="1050" y="5"/>
                    </a:lnTo>
                    <a:lnTo>
                      <a:pt x="1050" y="0"/>
                    </a:lnTo>
                    <a:close/>
                    <a:moveTo>
                      <a:pt x="1067" y="0"/>
                    </a:moveTo>
                    <a:lnTo>
                      <a:pt x="1078" y="0"/>
                    </a:lnTo>
                    <a:lnTo>
                      <a:pt x="1078" y="5"/>
                    </a:lnTo>
                    <a:lnTo>
                      <a:pt x="1067" y="5"/>
                    </a:lnTo>
                    <a:lnTo>
                      <a:pt x="1067" y="0"/>
                    </a:lnTo>
                    <a:close/>
                    <a:moveTo>
                      <a:pt x="1083" y="0"/>
                    </a:moveTo>
                    <a:lnTo>
                      <a:pt x="1095" y="0"/>
                    </a:lnTo>
                    <a:lnTo>
                      <a:pt x="1095" y="5"/>
                    </a:lnTo>
                    <a:lnTo>
                      <a:pt x="1083" y="5"/>
                    </a:lnTo>
                    <a:lnTo>
                      <a:pt x="1083" y="0"/>
                    </a:lnTo>
                    <a:close/>
                    <a:moveTo>
                      <a:pt x="1100" y="0"/>
                    </a:moveTo>
                    <a:lnTo>
                      <a:pt x="1112" y="0"/>
                    </a:lnTo>
                    <a:lnTo>
                      <a:pt x="1112" y="5"/>
                    </a:lnTo>
                    <a:lnTo>
                      <a:pt x="1100" y="5"/>
                    </a:lnTo>
                    <a:lnTo>
                      <a:pt x="1100" y="0"/>
                    </a:lnTo>
                    <a:close/>
                    <a:moveTo>
                      <a:pt x="1117" y="0"/>
                    </a:moveTo>
                    <a:lnTo>
                      <a:pt x="1129" y="0"/>
                    </a:lnTo>
                    <a:lnTo>
                      <a:pt x="1129" y="5"/>
                    </a:lnTo>
                    <a:lnTo>
                      <a:pt x="1117" y="5"/>
                    </a:lnTo>
                    <a:lnTo>
                      <a:pt x="1117" y="0"/>
                    </a:lnTo>
                    <a:close/>
                    <a:moveTo>
                      <a:pt x="1134" y="0"/>
                    </a:moveTo>
                    <a:lnTo>
                      <a:pt x="1146" y="0"/>
                    </a:lnTo>
                    <a:lnTo>
                      <a:pt x="1146" y="5"/>
                    </a:lnTo>
                    <a:lnTo>
                      <a:pt x="1134" y="5"/>
                    </a:lnTo>
                    <a:lnTo>
                      <a:pt x="1134" y="0"/>
                    </a:lnTo>
                    <a:close/>
                    <a:moveTo>
                      <a:pt x="1151" y="0"/>
                    </a:moveTo>
                    <a:lnTo>
                      <a:pt x="1163" y="0"/>
                    </a:lnTo>
                    <a:lnTo>
                      <a:pt x="1163" y="5"/>
                    </a:lnTo>
                    <a:lnTo>
                      <a:pt x="1151" y="5"/>
                    </a:lnTo>
                    <a:lnTo>
                      <a:pt x="1151" y="0"/>
                    </a:lnTo>
                    <a:close/>
                    <a:moveTo>
                      <a:pt x="1168" y="0"/>
                    </a:moveTo>
                    <a:lnTo>
                      <a:pt x="1180" y="0"/>
                    </a:lnTo>
                    <a:lnTo>
                      <a:pt x="1180" y="5"/>
                    </a:lnTo>
                    <a:lnTo>
                      <a:pt x="1168" y="5"/>
                    </a:lnTo>
                    <a:lnTo>
                      <a:pt x="1168" y="0"/>
                    </a:lnTo>
                    <a:close/>
                    <a:moveTo>
                      <a:pt x="1185" y="0"/>
                    </a:moveTo>
                    <a:lnTo>
                      <a:pt x="1197" y="0"/>
                    </a:lnTo>
                    <a:lnTo>
                      <a:pt x="1197" y="5"/>
                    </a:lnTo>
                    <a:lnTo>
                      <a:pt x="1185" y="5"/>
                    </a:lnTo>
                    <a:lnTo>
                      <a:pt x="1185" y="0"/>
                    </a:lnTo>
                    <a:close/>
                    <a:moveTo>
                      <a:pt x="1202" y="0"/>
                    </a:moveTo>
                    <a:lnTo>
                      <a:pt x="1214" y="0"/>
                    </a:lnTo>
                    <a:lnTo>
                      <a:pt x="1214" y="5"/>
                    </a:lnTo>
                    <a:lnTo>
                      <a:pt x="1202" y="5"/>
                    </a:lnTo>
                    <a:lnTo>
                      <a:pt x="1202" y="0"/>
                    </a:lnTo>
                    <a:close/>
                    <a:moveTo>
                      <a:pt x="1219" y="0"/>
                    </a:moveTo>
                    <a:lnTo>
                      <a:pt x="1231" y="0"/>
                    </a:lnTo>
                    <a:lnTo>
                      <a:pt x="1231" y="5"/>
                    </a:lnTo>
                    <a:lnTo>
                      <a:pt x="1219" y="5"/>
                    </a:lnTo>
                    <a:lnTo>
                      <a:pt x="1219" y="0"/>
                    </a:lnTo>
                    <a:close/>
                    <a:moveTo>
                      <a:pt x="1236" y="0"/>
                    </a:moveTo>
                    <a:lnTo>
                      <a:pt x="1248" y="0"/>
                    </a:lnTo>
                    <a:lnTo>
                      <a:pt x="1248" y="5"/>
                    </a:lnTo>
                    <a:lnTo>
                      <a:pt x="1236" y="5"/>
                    </a:lnTo>
                    <a:lnTo>
                      <a:pt x="1236" y="0"/>
                    </a:lnTo>
                    <a:close/>
                    <a:moveTo>
                      <a:pt x="1253" y="0"/>
                    </a:moveTo>
                    <a:lnTo>
                      <a:pt x="1264" y="0"/>
                    </a:lnTo>
                    <a:lnTo>
                      <a:pt x="1264" y="5"/>
                    </a:lnTo>
                    <a:lnTo>
                      <a:pt x="1253" y="5"/>
                    </a:lnTo>
                    <a:lnTo>
                      <a:pt x="1253" y="0"/>
                    </a:lnTo>
                    <a:close/>
                    <a:moveTo>
                      <a:pt x="1270" y="0"/>
                    </a:moveTo>
                    <a:lnTo>
                      <a:pt x="1281" y="0"/>
                    </a:lnTo>
                    <a:lnTo>
                      <a:pt x="1281" y="5"/>
                    </a:lnTo>
                    <a:lnTo>
                      <a:pt x="1270" y="5"/>
                    </a:lnTo>
                    <a:lnTo>
                      <a:pt x="1270" y="0"/>
                    </a:lnTo>
                    <a:close/>
                    <a:moveTo>
                      <a:pt x="1287" y="0"/>
                    </a:moveTo>
                    <a:lnTo>
                      <a:pt x="1298" y="0"/>
                    </a:lnTo>
                    <a:lnTo>
                      <a:pt x="1298" y="5"/>
                    </a:lnTo>
                    <a:lnTo>
                      <a:pt x="1287" y="5"/>
                    </a:lnTo>
                    <a:lnTo>
                      <a:pt x="1287" y="0"/>
                    </a:lnTo>
                    <a:close/>
                    <a:moveTo>
                      <a:pt x="1304" y="0"/>
                    </a:moveTo>
                    <a:lnTo>
                      <a:pt x="1315" y="0"/>
                    </a:lnTo>
                    <a:lnTo>
                      <a:pt x="1315" y="5"/>
                    </a:lnTo>
                    <a:lnTo>
                      <a:pt x="1304" y="5"/>
                    </a:lnTo>
                    <a:lnTo>
                      <a:pt x="1304" y="0"/>
                    </a:lnTo>
                    <a:close/>
                    <a:moveTo>
                      <a:pt x="1321" y="0"/>
                    </a:moveTo>
                    <a:lnTo>
                      <a:pt x="1332" y="0"/>
                    </a:lnTo>
                    <a:lnTo>
                      <a:pt x="1332" y="5"/>
                    </a:lnTo>
                    <a:lnTo>
                      <a:pt x="1321" y="5"/>
                    </a:lnTo>
                    <a:lnTo>
                      <a:pt x="1321" y="0"/>
                    </a:lnTo>
                    <a:close/>
                    <a:moveTo>
                      <a:pt x="1337" y="0"/>
                    </a:moveTo>
                    <a:lnTo>
                      <a:pt x="1349" y="0"/>
                    </a:lnTo>
                    <a:lnTo>
                      <a:pt x="1349" y="5"/>
                    </a:lnTo>
                    <a:lnTo>
                      <a:pt x="1337" y="5"/>
                    </a:lnTo>
                    <a:lnTo>
                      <a:pt x="1337" y="0"/>
                    </a:lnTo>
                    <a:close/>
                    <a:moveTo>
                      <a:pt x="1354" y="0"/>
                    </a:moveTo>
                    <a:lnTo>
                      <a:pt x="1366" y="0"/>
                    </a:lnTo>
                    <a:lnTo>
                      <a:pt x="1366" y="5"/>
                    </a:lnTo>
                    <a:lnTo>
                      <a:pt x="1354" y="5"/>
                    </a:lnTo>
                    <a:lnTo>
                      <a:pt x="1354" y="0"/>
                    </a:lnTo>
                    <a:close/>
                    <a:moveTo>
                      <a:pt x="1371" y="0"/>
                    </a:moveTo>
                    <a:lnTo>
                      <a:pt x="1383" y="0"/>
                    </a:lnTo>
                    <a:lnTo>
                      <a:pt x="1383" y="5"/>
                    </a:lnTo>
                    <a:lnTo>
                      <a:pt x="1371" y="5"/>
                    </a:lnTo>
                    <a:lnTo>
                      <a:pt x="1371" y="0"/>
                    </a:lnTo>
                    <a:close/>
                    <a:moveTo>
                      <a:pt x="1388" y="0"/>
                    </a:moveTo>
                    <a:lnTo>
                      <a:pt x="1400" y="0"/>
                    </a:lnTo>
                    <a:lnTo>
                      <a:pt x="1400" y="5"/>
                    </a:lnTo>
                    <a:lnTo>
                      <a:pt x="1388" y="5"/>
                    </a:lnTo>
                    <a:lnTo>
                      <a:pt x="1388" y="0"/>
                    </a:lnTo>
                    <a:close/>
                    <a:moveTo>
                      <a:pt x="1405" y="0"/>
                    </a:moveTo>
                    <a:lnTo>
                      <a:pt x="1417" y="0"/>
                    </a:lnTo>
                    <a:lnTo>
                      <a:pt x="1417" y="5"/>
                    </a:lnTo>
                    <a:lnTo>
                      <a:pt x="1405" y="5"/>
                    </a:lnTo>
                    <a:lnTo>
                      <a:pt x="1405" y="0"/>
                    </a:lnTo>
                    <a:close/>
                    <a:moveTo>
                      <a:pt x="1422" y="0"/>
                    </a:moveTo>
                    <a:lnTo>
                      <a:pt x="1434" y="0"/>
                    </a:lnTo>
                    <a:lnTo>
                      <a:pt x="1434" y="5"/>
                    </a:lnTo>
                    <a:lnTo>
                      <a:pt x="1422" y="5"/>
                    </a:lnTo>
                    <a:lnTo>
                      <a:pt x="1422" y="0"/>
                    </a:lnTo>
                    <a:close/>
                    <a:moveTo>
                      <a:pt x="1439" y="0"/>
                    </a:moveTo>
                    <a:lnTo>
                      <a:pt x="1451" y="0"/>
                    </a:lnTo>
                    <a:lnTo>
                      <a:pt x="1451" y="5"/>
                    </a:lnTo>
                    <a:lnTo>
                      <a:pt x="1439" y="5"/>
                    </a:lnTo>
                    <a:lnTo>
                      <a:pt x="1439" y="0"/>
                    </a:lnTo>
                    <a:close/>
                    <a:moveTo>
                      <a:pt x="1456" y="0"/>
                    </a:moveTo>
                    <a:lnTo>
                      <a:pt x="1468" y="0"/>
                    </a:lnTo>
                    <a:lnTo>
                      <a:pt x="1468" y="5"/>
                    </a:lnTo>
                    <a:lnTo>
                      <a:pt x="1456" y="5"/>
                    </a:lnTo>
                    <a:lnTo>
                      <a:pt x="1456" y="0"/>
                    </a:lnTo>
                    <a:close/>
                    <a:moveTo>
                      <a:pt x="1473" y="0"/>
                    </a:moveTo>
                    <a:lnTo>
                      <a:pt x="1485" y="0"/>
                    </a:lnTo>
                    <a:lnTo>
                      <a:pt x="1485" y="5"/>
                    </a:lnTo>
                    <a:lnTo>
                      <a:pt x="1473" y="5"/>
                    </a:lnTo>
                    <a:lnTo>
                      <a:pt x="1473" y="0"/>
                    </a:lnTo>
                    <a:close/>
                    <a:moveTo>
                      <a:pt x="1490" y="0"/>
                    </a:moveTo>
                    <a:lnTo>
                      <a:pt x="1502" y="0"/>
                    </a:lnTo>
                    <a:lnTo>
                      <a:pt x="1502" y="5"/>
                    </a:lnTo>
                    <a:lnTo>
                      <a:pt x="1490" y="5"/>
                    </a:lnTo>
                    <a:lnTo>
                      <a:pt x="1490" y="0"/>
                    </a:lnTo>
                    <a:close/>
                    <a:moveTo>
                      <a:pt x="1507" y="0"/>
                    </a:moveTo>
                    <a:lnTo>
                      <a:pt x="1518" y="0"/>
                    </a:lnTo>
                    <a:lnTo>
                      <a:pt x="1518" y="5"/>
                    </a:lnTo>
                    <a:lnTo>
                      <a:pt x="1507" y="5"/>
                    </a:lnTo>
                    <a:lnTo>
                      <a:pt x="1507" y="0"/>
                    </a:lnTo>
                    <a:close/>
                    <a:moveTo>
                      <a:pt x="1524" y="0"/>
                    </a:moveTo>
                    <a:lnTo>
                      <a:pt x="1535" y="0"/>
                    </a:lnTo>
                    <a:lnTo>
                      <a:pt x="1535" y="5"/>
                    </a:lnTo>
                    <a:lnTo>
                      <a:pt x="1524" y="5"/>
                    </a:lnTo>
                    <a:lnTo>
                      <a:pt x="1524" y="0"/>
                    </a:lnTo>
                    <a:close/>
                    <a:moveTo>
                      <a:pt x="1541" y="0"/>
                    </a:moveTo>
                    <a:lnTo>
                      <a:pt x="1552" y="0"/>
                    </a:lnTo>
                    <a:lnTo>
                      <a:pt x="1552" y="5"/>
                    </a:lnTo>
                    <a:lnTo>
                      <a:pt x="1541" y="5"/>
                    </a:lnTo>
                    <a:lnTo>
                      <a:pt x="1541" y="0"/>
                    </a:lnTo>
                    <a:close/>
                    <a:moveTo>
                      <a:pt x="1558" y="0"/>
                    </a:moveTo>
                    <a:lnTo>
                      <a:pt x="1569" y="0"/>
                    </a:lnTo>
                    <a:lnTo>
                      <a:pt x="1569" y="5"/>
                    </a:lnTo>
                    <a:lnTo>
                      <a:pt x="1558" y="5"/>
                    </a:lnTo>
                    <a:lnTo>
                      <a:pt x="1558" y="0"/>
                    </a:lnTo>
                    <a:close/>
                    <a:moveTo>
                      <a:pt x="1575" y="0"/>
                    </a:moveTo>
                    <a:lnTo>
                      <a:pt x="1586" y="0"/>
                    </a:lnTo>
                    <a:lnTo>
                      <a:pt x="1586" y="5"/>
                    </a:lnTo>
                    <a:lnTo>
                      <a:pt x="1575" y="5"/>
                    </a:lnTo>
                    <a:lnTo>
                      <a:pt x="1575" y="0"/>
                    </a:lnTo>
                    <a:close/>
                    <a:moveTo>
                      <a:pt x="1592" y="0"/>
                    </a:moveTo>
                    <a:lnTo>
                      <a:pt x="1603" y="0"/>
                    </a:lnTo>
                    <a:lnTo>
                      <a:pt x="1603" y="5"/>
                    </a:lnTo>
                    <a:lnTo>
                      <a:pt x="1592" y="5"/>
                    </a:lnTo>
                    <a:lnTo>
                      <a:pt x="1592" y="0"/>
                    </a:lnTo>
                    <a:close/>
                    <a:moveTo>
                      <a:pt x="1608" y="0"/>
                    </a:moveTo>
                    <a:lnTo>
                      <a:pt x="1620" y="0"/>
                    </a:lnTo>
                    <a:lnTo>
                      <a:pt x="1620" y="5"/>
                    </a:lnTo>
                    <a:lnTo>
                      <a:pt x="1608" y="5"/>
                    </a:lnTo>
                    <a:lnTo>
                      <a:pt x="1608" y="0"/>
                    </a:lnTo>
                    <a:close/>
                    <a:moveTo>
                      <a:pt x="1625" y="0"/>
                    </a:moveTo>
                    <a:lnTo>
                      <a:pt x="1637" y="0"/>
                    </a:lnTo>
                    <a:lnTo>
                      <a:pt x="1637" y="5"/>
                    </a:lnTo>
                    <a:lnTo>
                      <a:pt x="1625" y="5"/>
                    </a:lnTo>
                    <a:lnTo>
                      <a:pt x="1625" y="0"/>
                    </a:lnTo>
                    <a:close/>
                    <a:moveTo>
                      <a:pt x="1642" y="0"/>
                    </a:moveTo>
                    <a:lnTo>
                      <a:pt x="1654" y="0"/>
                    </a:lnTo>
                    <a:lnTo>
                      <a:pt x="1654" y="5"/>
                    </a:lnTo>
                    <a:lnTo>
                      <a:pt x="1642" y="5"/>
                    </a:lnTo>
                    <a:lnTo>
                      <a:pt x="1642" y="0"/>
                    </a:lnTo>
                    <a:close/>
                    <a:moveTo>
                      <a:pt x="1659" y="0"/>
                    </a:moveTo>
                    <a:lnTo>
                      <a:pt x="1671" y="0"/>
                    </a:lnTo>
                    <a:lnTo>
                      <a:pt x="1671" y="5"/>
                    </a:lnTo>
                    <a:lnTo>
                      <a:pt x="1659" y="5"/>
                    </a:lnTo>
                    <a:lnTo>
                      <a:pt x="1659" y="0"/>
                    </a:lnTo>
                    <a:close/>
                    <a:moveTo>
                      <a:pt x="1676" y="0"/>
                    </a:moveTo>
                    <a:lnTo>
                      <a:pt x="1688" y="0"/>
                    </a:lnTo>
                    <a:lnTo>
                      <a:pt x="1688" y="5"/>
                    </a:lnTo>
                    <a:lnTo>
                      <a:pt x="1676" y="5"/>
                    </a:lnTo>
                    <a:lnTo>
                      <a:pt x="1676" y="0"/>
                    </a:lnTo>
                    <a:close/>
                    <a:moveTo>
                      <a:pt x="1693" y="0"/>
                    </a:moveTo>
                    <a:lnTo>
                      <a:pt x="1705" y="0"/>
                    </a:lnTo>
                    <a:lnTo>
                      <a:pt x="1705" y="5"/>
                    </a:lnTo>
                    <a:lnTo>
                      <a:pt x="1693" y="5"/>
                    </a:lnTo>
                    <a:lnTo>
                      <a:pt x="1693" y="0"/>
                    </a:lnTo>
                    <a:close/>
                    <a:moveTo>
                      <a:pt x="1710" y="0"/>
                    </a:moveTo>
                    <a:lnTo>
                      <a:pt x="1722" y="0"/>
                    </a:lnTo>
                    <a:lnTo>
                      <a:pt x="1722" y="5"/>
                    </a:lnTo>
                    <a:lnTo>
                      <a:pt x="1710" y="5"/>
                    </a:lnTo>
                    <a:lnTo>
                      <a:pt x="1710" y="0"/>
                    </a:lnTo>
                    <a:close/>
                    <a:moveTo>
                      <a:pt x="1727" y="0"/>
                    </a:moveTo>
                    <a:lnTo>
                      <a:pt x="1739" y="0"/>
                    </a:lnTo>
                    <a:lnTo>
                      <a:pt x="1739" y="5"/>
                    </a:lnTo>
                    <a:lnTo>
                      <a:pt x="1727" y="5"/>
                    </a:lnTo>
                    <a:lnTo>
                      <a:pt x="1727" y="0"/>
                    </a:lnTo>
                    <a:close/>
                    <a:moveTo>
                      <a:pt x="1744" y="0"/>
                    </a:moveTo>
                    <a:lnTo>
                      <a:pt x="1756" y="0"/>
                    </a:lnTo>
                    <a:lnTo>
                      <a:pt x="1756" y="5"/>
                    </a:lnTo>
                    <a:lnTo>
                      <a:pt x="1744" y="5"/>
                    </a:lnTo>
                    <a:lnTo>
                      <a:pt x="1744" y="0"/>
                    </a:lnTo>
                    <a:close/>
                    <a:moveTo>
                      <a:pt x="1761" y="0"/>
                    </a:moveTo>
                    <a:lnTo>
                      <a:pt x="1772" y="0"/>
                    </a:lnTo>
                    <a:lnTo>
                      <a:pt x="1772" y="5"/>
                    </a:lnTo>
                    <a:lnTo>
                      <a:pt x="1761" y="5"/>
                    </a:lnTo>
                    <a:lnTo>
                      <a:pt x="1761" y="0"/>
                    </a:lnTo>
                    <a:close/>
                    <a:moveTo>
                      <a:pt x="1778" y="0"/>
                    </a:moveTo>
                    <a:lnTo>
                      <a:pt x="1789" y="0"/>
                    </a:lnTo>
                    <a:lnTo>
                      <a:pt x="1789" y="5"/>
                    </a:lnTo>
                    <a:lnTo>
                      <a:pt x="1778" y="5"/>
                    </a:lnTo>
                    <a:lnTo>
                      <a:pt x="1778" y="0"/>
                    </a:lnTo>
                    <a:close/>
                    <a:moveTo>
                      <a:pt x="1795" y="0"/>
                    </a:moveTo>
                    <a:lnTo>
                      <a:pt x="1806" y="0"/>
                    </a:lnTo>
                    <a:lnTo>
                      <a:pt x="1806" y="5"/>
                    </a:lnTo>
                    <a:lnTo>
                      <a:pt x="1795" y="5"/>
                    </a:lnTo>
                    <a:lnTo>
                      <a:pt x="1795" y="0"/>
                    </a:lnTo>
                    <a:close/>
                    <a:moveTo>
                      <a:pt x="1812" y="0"/>
                    </a:moveTo>
                    <a:lnTo>
                      <a:pt x="1823" y="0"/>
                    </a:lnTo>
                    <a:lnTo>
                      <a:pt x="1823" y="5"/>
                    </a:lnTo>
                    <a:lnTo>
                      <a:pt x="1812" y="5"/>
                    </a:lnTo>
                    <a:lnTo>
                      <a:pt x="1812" y="0"/>
                    </a:lnTo>
                    <a:close/>
                    <a:moveTo>
                      <a:pt x="1829" y="0"/>
                    </a:moveTo>
                    <a:lnTo>
                      <a:pt x="1840" y="0"/>
                    </a:lnTo>
                    <a:lnTo>
                      <a:pt x="1840" y="5"/>
                    </a:lnTo>
                    <a:lnTo>
                      <a:pt x="1829" y="5"/>
                    </a:lnTo>
                    <a:lnTo>
                      <a:pt x="1829" y="0"/>
                    </a:lnTo>
                    <a:close/>
                    <a:moveTo>
                      <a:pt x="1846" y="0"/>
                    </a:moveTo>
                    <a:lnTo>
                      <a:pt x="1857" y="0"/>
                    </a:lnTo>
                    <a:lnTo>
                      <a:pt x="1857" y="5"/>
                    </a:lnTo>
                    <a:lnTo>
                      <a:pt x="1846" y="5"/>
                    </a:lnTo>
                    <a:lnTo>
                      <a:pt x="1846" y="0"/>
                    </a:lnTo>
                    <a:close/>
                    <a:moveTo>
                      <a:pt x="1862" y="0"/>
                    </a:moveTo>
                    <a:lnTo>
                      <a:pt x="1874" y="0"/>
                    </a:lnTo>
                    <a:lnTo>
                      <a:pt x="1874" y="5"/>
                    </a:lnTo>
                    <a:lnTo>
                      <a:pt x="1862" y="5"/>
                    </a:lnTo>
                    <a:lnTo>
                      <a:pt x="1862" y="0"/>
                    </a:lnTo>
                    <a:close/>
                    <a:moveTo>
                      <a:pt x="1879" y="0"/>
                    </a:moveTo>
                    <a:lnTo>
                      <a:pt x="1891" y="0"/>
                    </a:lnTo>
                    <a:lnTo>
                      <a:pt x="1891" y="5"/>
                    </a:lnTo>
                    <a:lnTo>
                      <a:pt x="1879" y="5"/>
                    </a:lnTo>
                    <a:lnTo>
                      <a:pt x="1879" y="0"/>
                    </a:lnTo>
                    <a:close/>
                    <a:moveTo>
                      <a:pt x="1896" y="0"/>
                    </a:moveTo>
                    <a:lnTo>
                      <a:pt x="1908" y="0"/>
                    </a:lnTo>
                    <a:lnTo>
                      <a:pt x="1908" y="5"/>
                    </a:lnTo>
                    <a:lnTo>
                      <a:pt x="1896" y="5"/>
                    </a:lnTo>
                    <a:lnTo>
                      <a:pt x="1896" y="0"/>
                    </a:lnTo>
                    <a:close/>
                    <a:moveTo>
                      <a:pt x="1913" y="0"/>
                    </a:moveTo>
                    <a:lnTo>
                      <a:pt x="1925" y="0"/>
                    </a:lnTo>
                    <a:lnTo>
                      <a:pt x="1925" y="5"/>
                    </a:lnTo>
                    <a:lnTo>
                      <a:pt x="1913" y="5"/>
                    </a:lnTo>
                    <a:lnTo>
                      <a:pt x="1913" y="0"/>
                    </a:lnTo>
                    <a:close/>
                    <a:moveTo>
                      <a:pt x="1930" y="0"/>
                    </a:moveTo>
                    <a:lnTo>
                      <a:pt x="1942" y="0"/>
                    </a:lnTo>
                    <a:lnTo>
                      <a:pt x="1942" y="5"/>
                    </a:lnTo>
                    <a:lnTo>
                      <a:pt x="1930" y="5"/>
                    </a:lnTo>
                    <a:lnTo>
                      <a:pt x="1930" y="0"/>
                    </a:lnTo>
                    <a:close/>
                    <a:moveTo>
                      <a:pt x="1947" y="0"/>
                    </a:moveTo>
                    <a:lnTo>
                      <a:pt x="1959" y="0"/>
                    </a:lnTo>
                    <a:lnTo>
                      <a:pt x="1959" y="5"/>
                    </a:lnTo>
                    <a:lnTo>
                      <a:pt x="1947" y="5"/>
                    </a:lnTo>
                    <a:lnTo>
                      <a:pt x="1947" y="0"/>
                    </a:lnTo>
                    <a:close/>
                    <a:moveTo>
                      <a:pt x="1964" y="0"/>
                    </a:moveTo>
                    <a:lnTo>
                      <a:pt x="1976" y="0"/>
                    </a:lnTo>
                    <a:lnTo>
                      <a:pt x="1976" y="5"/>
                    </a:lnTo>
                    <a:lnTo>
                      <a:pt x="1964" y="5"/>
                    </a:lnTo>
                    <a:lnTo>
                      <a:pt x="1964" y="0"/>
                    </a:lnTo>
                    <a:close/>
                    <a:moveTo>
                      <a:pt x="1981" y="0"/>
                    </a:moveTo>
                    <a:lnTo>
                      <a:pt x="1993" y="0"/>
                    </a:lnTo>
                    <a:lnTo>
                      <a:pt x="1993" y="5"/>
                    </a:lnTo>
                    <a:lnTo>
                      <a:pt x="1981" y="5"/>
                    </a:lnTo>
                    <a:lnTo>
                      <a:pt x="1981" y="0"/>
                    </a:lnTo>
                    <a:close/>
                    <a:moveTo>
                      <a:pt x="1998" y="0"/>
                    </a:moveTo>
                    <a:lnTo>
                      <a:pt x="2010" y="0"/>
                    </a:lnTo>
                    <a:lnTo>
                      <a:pt x="2010" y="5"/>
                    </a:lnTo>
                    <a:lnTo>
                      <a:pt x="1998" y="5"/>
                    </a:lnTo>
                    <a:lnTo>
                      <a:pt x="1998" y="0"/>
                    </a:lnTo>
                    <a:close/>
                    <a:moveTo>
                      <a:pt x="2015" y="0"/>
                    </a:moveTo>
                    <a:lnTo>
                      <a:pt x="2016" y="0"/>
                    </a:lnTo>
                    <a:lnTo>
                      <a:pt x="2016" y="5"/>
                    </a:lnTo>
                    <a:lnTo>
                      <a:pt x="2015" y="5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rgbClr val="5692C9"/>
              </a:solidFill>
              <a:ln cap="flat" cmpd="sng" w="9525">
                <a:solidFill>
                  <a:srgbClr val="5692C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2157413" y="5561013"/>
                <a:ext cx="2365375" cy="269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s-CO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__init__(self,parametro1): none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2157413" y="5886451"/>
                <a:ext cx="1787525" cy="268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s-CO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lee_numero(self): None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6" name="Google Shape;436;p24"/>
          <p:cNvGrpSpPr/>
          <p:nvPr/>
        </p:nvGrpSpPr>
        <p:grpSpPr>
          <a:xfrm>
            <a:off x="6951663" y="2503488"/>
            <a:ext cx="3302000" cy="3694113"/>
            <a:chOff x="6951663" y="2503488"/>
            <a:chExt cx="3302000" cy="3694113"/>
          </a:xfrm>
        </p:grpSpPr>
        <p:sp>
          <p:nvSpPr>
            <p:cNvPr id="437" name="Google Shape;437;p24"/>
            <p:cNvSpPr/>
            <p:nvPr/>
          </p:nvSpPr>
          <p:spPr>
            <a:xfrm>
              <a:off x="7789863" y="2503488"/>
              <a:ext cx="161925" cy="109538"/>
            </a:xfrm>
            <a:custGeom>
              <a:rect b="b" l="l" r="r" t="t"/>
              <a:pathLst>
                <a:path extrusionOk="0" h="69" w="102">
                  <a:moveTo>
                    <a:pt x="102" y="0"/>
                  </a:moveTo>
                  <a:lnTo>
                    <a:pt x="0" y="34"/>
                  </a:lnTo>
                  <a:lnTo>
                    <a:pt x="102" y="69"/>
                  </a:lnTo>
                  <a:lnTo>
                    <a:pt x="10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5692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8" name="Google Shape;438;p24"/>
            <p:cNvGrpSpPr/>
            <p:nvPr/>
          </p:nvGrpSpPr>
          <p:grpSpPr>
            <a:xfrm>
              <a:off x="6951663" y="2557463"/>
              <a:ext cx="3302000" cy="3640138"/>
              <a:chOff x="6951663" y="2557463"/>
              <a:chExt cx="3302000" cy="3640138"/>
            </a:xfrm>
          </p:grpSpPr>
          <p:sp>
            <p:nvSpPr>
              <p:cNvPr id="439" name="Google Shape;439;p24"/>
              <p:cNvSpPr/>
              <p:nvPr/>
            </p:nvSpPr>
            <p:spPr>
              <a:xfrm>
                <a:off x="6951663" y="5076826"/>
                <a:ext cx="3302000" cy="112077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6951663" y="5076826"/>
                <a:ext cx="3302000" cy="1120775"/>
              </a:xfrm>
              <a:prstGeom prst="rect">
                <a:avLst/>
              </a:pr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6951663" y="4513263"/>
                <a:ext cx="3302000" cy="56356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6951663" y="4513263"/>
                <a:ext cx="3302000" cy="563563"/>
              </a:xfrm>
              <a:prstGeom prst="rect">
                <a:avLst/>
              </a:pr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8201026" y="4664076"/>
                <a:ext cx="914400" cy="309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700"/>
                  <a:buFont typeface="Calibri"/>
                  <a:buNone/>
                </a:pPr>
                <a:r>
                  <a:rPr b="0" i="0" lang="es-CO" sz="17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Objeto_2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4"/>
              <p:cNvSpPr/>
              <p:nvPr/>
            </p:nvSpPr>
            <p:spPr>
              <a:xfrm>
                <a:off x="7951788" y="2557463"/>
                <a:ext cx="650875" cy="1955800"/>
              </a:xfrm>
              <a:custGeom>
                <a:rect b="b" l="l" r="r" t="t"/>
                <a:pathLst>
                  <a:path extrusionOk="0" h="1232" w="410">
                    <a:moveTo>
                      <a:pt x="410" y="1232"/>
                    </a:moveTo>
                    <a:lnTo>
                      <a:pt x="410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5692C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24"/>
              <p:cNvSpPr/>
              <p:nvPr/>
            </p:nvSpPr>
            <p:spPr>
              <a:xfrm>
                <a:off x="7161213" y="5189538"/>
                <a:ext cx="1128713" cy="268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s-CO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numero = 10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7002463" y="5472113"/>
                <a:ext cx="3200400" cy="7938"/>
              </a:xfrm>
              <a:custGeom>
                <a:rect b="b" l="l" r="r" t="t"/>
                <a:pathLst>
                  <a:path extrusionOk="0" h="5" w="2016">
                    <a:moveTo>
                      <a:pt x="0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17" y="0"/>
                    </a:moveTo>
                    <a:lnTo>
                      <a:pt x="28" y="0"/>
                    </a:lnTo>
                    <a:lnTo>
                      <a:pt x="28" y="5"/>
                    </a:lnTo>
                    <a:lnTo>
                      <a:pt x="17" y="5"/>
                    </a:lnTo>
                    <a:lnTo>
                      <a:pt x="17" y="0"/>
                    </a:lnTo>
                    <a:close/>
                    <a:moveTo>
                      <a:pt x="34" y="0"/>
                    </a:moveTo>
                    <a:lnTo>
                      <a:pt x="45" y="0"/>
                    </a:lnTo>
                    <a:lnTo>
                      <a:pt x="45" y="5"/>
                    </a:lnTo>
                    <a:lnTo>
                      <a:pt x="34" y="5"/>
                    </a:lnTo>
                    <a:lnTo>
                      <a:pt x="34" y="0"/>
                    </a:lnTo>
                    <a:close/>
                    <a:moveTo>
                      <a:pt x="51" y="0"/>
                    </a:moveTo>
                    <a:lnTo>
                      <a:pt x="62" y="0"/>
                    </a:lnTo>
                    <a:lnTo>
                      <a:pt x="62" y="5"/>
                    </a:lnTo>
                    <a:lnTo>
                      <a:pt x="51" y="5"/>
                    </a:lnTo>
                    <a:lnTo>
                      <a:pt x="51" y="0"/>
                    </a:lnTo>
                    <a:close/>
                    <a:moveTo>
                      <a:pt x="68" y="0"/>
                    </a:moveTo>
                    <a:lnTo>
                      <a:pt x="79" y="0"/>
                    </a:lnTo>
                    <a:lnTo>
                      <a:pt x="79" y="5"/>
                    </a:lnTo>
                    <a:lnTo>
                      <a:pt x="68" y="5"/>
                    </a:lnTo>
                    <a:lnTo>
                      <a:pt x="68" y="0"/>
                    </a:lnTo>
                    <a:close/>
                    <a:moveTo>
                      <a:pt x="85" y="0"/>
                    </a:moveTo>
                    <a:lnTo>
                      <a:pt x="96" y="0"/>
                    </a:lnTo>
                    <a:lnTo>
                      <a:pt x="96" y="5"/>
                    </a:lnTo>
                    <a:lnTo>
                      <a:pt x="85" y="5"/>
                    </a:lnTo>
                    <a:lnTo>
                      <a:pt x="85" y="0"/>
                    </a:lnTo>
                    <a:close/>
                    <a:moveTo>
                      <a:pt x="102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102" y="5"/>
                    </a:lnTo>
                    <a:lnTo>
                      <a:pt x="102" y="0"/>
                    </a:lnTo>
                    <a:close/>
                    <a:moveTo>
                      <a:pt x="119" y="0"/>
                    </a:moveTo>
                    <a:lnTo>
                      <a:pt x="130" y="0"/>
                    </a:lnTo>
                    <a:lnTo>
                      <a:pt x="130" y="5"/>
                    </a:lnTo>
                    <a:lnTo>
                      <a:pt x="119" y="5"/>
                    </a:lnTo>
                    <a:lnTo>
                      <a:pt x="119" y="0"/>
                    </a:lnTo>
                    <a:close/>
                    <a:moveTo>
                      <a:pt x="136" y="0"/>
                    </a:moveTo>
                    <a:lnTo>
                      <a:pt x="147" y="0"/>
                    </a:lnTo>
                    <a:lnTo>
                      <a:pt x="147" y="5"/>
                    </a:lnTo>
                    <a:lnTo>
                      <a:pt x="136" y="5"/>
                    </a:lnTo>
                    <a:lnTo>
                      <a:pt x="136" y="0"/>
                    </a:lnTo>
                    <a:close/>
                    <a:moveTo>
                      <a:pt x="153" y="0"/>
                    </a:moveTo>
                    <a:lnTo>
                      <a:pt x="164" y="0"/>
                    </a:lnTo>
                    <a:lnTo>
                      <a:pt x="164" y="5"/>
                    </a:lnTo>
                    <a:lnTo>
                      <a:pt x="153" y="5"/>
                    </a:lnTo>
                    <a:lnTo>
                      <a:pt x="153" y="0"/>
                    </a:lnTo>
                    <a:close/>
                    <a:moveTo>
                      <a:pt x="169" y="0"/>
                    </a:moveTo>
                    <a:lnTo>
                      <a:pt x="181" y="0"/>
                    </a:lnTo>
                    <a:lnTo>
                      <a:pt x="181" y="5"/>
                    </a:lnTo>
                    <a:lnTo>
                      <a:pt x="169" y="5"/>
                    </a:lnTo>
                    <a:lnTo>
                      <a:pt x="169" y="0"/>
                    </a:lnTo>
                    <a:close/>
                    <a:moveTo>
                      <a:pt x="186" y="0"/>
                    </a:moveTo>
                    <a:lnTo>
                      <a:pt x="198" y="0"/>
                    </a:lnTo>
                    <a:lnTo>
                      <a:pt x="198" y="5"/>
                    </a:lnTo>
                    <a:lnTo>
                      <a:pt x="186" y="5"/>
                    </a:lnTo>
                    <a:lnTo>
                      <a:pt x="186" y="0"/>
                    </a:lnTo>
                    <a:close/>
                    <a:moveTo>
                      <a:pt x="203" y="0"/>
                    </a:moveTo>
                    <a:lnTo>
                      <a:pt x="214" y="0"/>
                    </a:lnTo>
                    <a:lnTo>
                      <a:pt x="214" y="5"/>
                    </a:lnTo>
                    <a:lnTo>
                      <a:pt x="203" y="5"/>
                    </a:lnTo>
                    <a:lnTo>
                      <a:pt x="203" y="0"/>
                    </a:lnTo>
                    <a:close/>
                    <a:moveTo>
                      <a:pt x="220" y="0"/>
                    </a:moveTo>
                    <a:lnTo>
                      <a:pt x="231" y="0"/>
                    </a:lnTo>
                    <a:lnTo>
                      <a:pt x="231" y="5"/>
                    </a:lnTo>
                    <a:lnTo>
                      <a:pt x="220" y="5"/>
                    </a:lnTo>
                    <a:lnTo>
                      <a:pt x="220" y="0"/>
                    </a:lnTo>
                    <a:close/>
                    <a:moveTo>
                      <a:pt x="237" y="0"/>
                    </a:moveTo>
                    <a:lnTo>
                      <a:pt x="248" y="0"/>
                    </a:lnTo>
                    <a:lnTo>
                      <a:pt x="248" y="5"/>
                    </a:lnTo>
                    <a:lnTo>
                      <a:pt x="237" y="5"/>
                    </a:lnTo>
                    <a:lnTo>
                      <a:pt x="237" y="0"/>
                    </a:lnTo>
                    <a:close/>
                    <a:moveTo>
                      <a:pt x="254" y="0"/>
                    </a:moveTo>
                    <a:lnTo>
                      <a:pt x="265" y="0"/>
                    </a:lnTo>
                    <a:lnTo>
                      <a:pt x="265" y="5"/>
                    </a:lnTo>
                    <a:lnTo>
                      <a:pt x="254" y="5"/>
                    </a:lnTo>
                    <a:lnTo>
                      <a:pt x="254" y="0"/>
                    </a:lnTo>
                    <a:close/>
                    <a:moveTo>
                      <a:pt x="271" y="0"/>
                    </a:moveTo>
                    <a:lnTo>
                      <a:pt x="282" y="0"/>
                    </a:lnTo>
                    <a:lnTo>
                      <a:pt x="282" y="5"/>
                    </a:lnTo>
                    <a:lnTo>
                      <a:pt x="271" y="5"/>
                    </a:lnTo>
                    <a:lnTo>
                      <a:pt x="271" y="0"/>
                    </a:lnTo>
                    <a:close/>
                    <a:moveTo>
                      <a:pt x="288" y="0"/>
                    </a:moveTo>
                    <a:lnTo>
                      <a:pt x="299" y="0"/>
                    </a:lnTo>
                    <a:lnTo>
                      <a:pt x="299" y="5"/>
                    </a:lnTo>
                    <a:lnTo>
                      <a:pt x="288" y="5"/>
                    </a:lnTo>
                    <a:lnTo>
                      <a:pt x="288" y="0"/>
                    </a:lnTo>
                    <a:close/>
                    <a:moveTo>
                      <a:pt x="305" y="0"/>
                    </a:moveTo>
                    <a:lnTo>
                      <a:pt x="316" y="0"/>
                    </a:lnTo>
                    <a:lnTo>
                      <a:pt x="316" y="5"/>
                    </a:lnTo>
                    <a:lnTo>
                      <a:pt x="305" y="5"/>
                    </a:lnTo>
                    <a:lnTo>
                      <a:pt x="305" y="0"/>
                    </a:lnTo>
                    <a:close/>
                    <a:moveTo>
                      <a:pt x="322" y="0"/>
                    </a:moveTo>
                    <a:lnTo>
                      <a:pt x="333" y="0"/>
                    </a:lnTo>
                    <a:lnTo>
                      <a:pt x="333" y="5"/>
                    </a:lnTo>
                    <a:lnTo>
                      <a:pt x="322" y="5"/>
                    </a:lnTo>
                    <a:lnTo>
                      <a:pt x="322" y="0"/>
                    </a:lnTo>
                    <a:close/>
                    <a:moveTo>
                      <a:pt x="339" y="0"/>
                    </a:moveTo>
                    <a:lnTo>
                      <a:pt x="350" y="0"/>
                    </a:lnTo>
                    <a:lnTo>
                      <a:pt x="350" y="5"/>
                    </a:lnTo>
                    <a:lnTo>
                      <a:pt x="339" y="5"/>
                    </a:lnTo>
                    <a:lnTo>
                      <a:pt x="339" y="0"/>
                    </a:lnTo>
                    <a:close/>
                    <a:moveTo>
                      <a:pt x="356" y="0"/>
                    </a:moveTo>
                    <a:lnTo>
                      <a:pt x="367" y="0"/>
                    </a:lnTo>
                    <a:lnTo>
                      <a:pt x="367" y="5"/>
                    </a:lnTo>
                    <a:lnTo>
                      <a:pt x="356" y="5"/>
                    </a:lnTo>
                    <a:lnTo>
                      <a:pt x="356" y="0"/>
                    </a:lnTo>
                    <a:close/>
                    <a:moveTo>
                      <a:pt x="373" y="0"/>
                    </a:moveTo>
                    <a:lnTo>
                      <a:pt x="384" y="0"/>
                    </a:lnTo>
                    <a:lnTo>
                      <a:pt x="384" y="5"/>
                    </a:lnTo>
                    <a:lnTo>
                      <a:pt x="373" y="5"/>
                    </a:lnTo>
                    <a:lnTo>
                      <a:pt x="373" y="0"/>
                    </a:lnTo>
                    <a:close/>
                    <a:moveTo>
                      <a:pt x="390" y="0"/>
                    </a:moveTo>
                    <a:lnTo>
                      <a:pt x="401" y="0"/>
                    </a:lnTo>
                    <a:lnTo>
                      <a:pt x="401" y="5"/>
                    </a:lnTo>
                    <a:lnTo>
                      <a:pt x="390" y="5"/>
                    </a:lnTo>
                    <a:lnTo>
                      <a:pt x="390" y="0"/>
                    </a:lnTo>
                    <a:close/>
                    <a:moveTo>
                      <a:pt x="407" y="0"/>
                    </a:moveTo>
                    <a:lnTo>
                      <a:pt x="418" y="0"/>
                    </a:lnTo>
                    <a:lnTo>
                      <a:pt x="418" y="5"/>
                    </a:lnTo>
                    <a:lnTo>
                      <a:pt x="407" y="5"/>
                    </a:lnTo>
                    <a:lnTo>
                      <a:pt x="407" y="0"/>
                    </a:lnTo>
                    <a:close/>
                    <a:moveTo>
                      <a:pt x="423" y="0"/>
                    </a:moveTo>
                    <a:lnTo>
                      <a:pt x="435" y="0"/>
                    </a:lnTo>
                    <a:lnTo>
                      <a:pt x="435" y="5"/>
                    </a:lnTo>
                    <a:lnTo>
                      <a:pt x="423" y="5"/>
                    </a:lnTo>
                    <a:lnTo>
                      <a:pt x="423" y="0"/>
                    </a:lnTo>
                    <a:close/>
                    <a:moveTo>
                      <a:pt x="440" y="0"/>
                    </a:moveTo>
                    <a:lnTo>
                      <a:pt x="452" y="0"/>
                    </a:lnTo>
                    <a:lnTo>
                      <a:pt x="452" y="5"/>
                    </a:lnTo>
                    <a:lnTo>
                      <a:pt x="440" y="5"/>
                    </a:lnTo>
                    <a:lnTo>
                      <a:pt x="440" y="0"/>
                    </a:lnTo>
                    <a:close/>
                    <a:moveTo>
                      <a:pt x="457" y="0"/>
                    </a:moveTo>
                    <a:lnTo>
                      <a:pt x="468" y="0"/>
                    </a:lnTo>
                    <a:lnTo>
                      <a:pt x="468" y="5"/>
                    </a:lnTo>
                    <a:lnTo>
                      <a:pt x="457" y="5"/>
                    </a:lnTo>
                    <a:lnTo>
                      <a:pt x="457" y="0"/>
                    </a:lnTo>
                    <a:close/>
                    <a:moveTo>
                      <a:pt x="474" y="0"/>
                    </a:moveTo>
                    <a:lnTo>
                      <a:pt x="485" y="0"/>
                    </a:lnTo>
                    <a:lnTo>
                      <a:pt x="485" y="5"/>
                    </a:lnTo>
                    <a:lnTo>
                      <a:pt x="474" y="5"/>
                    </a:lnTo>
                    <a:lnTo>
                      <a:pt x="474" y="0"/>
                    </a:lnTo>
                    <a:close/>
                    <a:moveTo>
                      <a:pt x="491" y="0"/>
                    </a:moveTo>
                    <a:lnTo>
                      <a:pt x="502" y="0"/>
                    </a:lnTo>
                    <a:lnTo>
                      <a:pt x="502" y="5"/>
                    </a:lnTo>
                    <a:lnTo>
                      <a:pt x="491" y="5"/>
                    </a:lnTo>
                    <a:lnTo>
                      <a:pt x="491" y="0"/>
                    </a:lnTo>
                    <a:close/>
                    <a:moveTo>
                      <a:pt x="508" y="0"/>
                    </a:moveTo>
                    <a:lnTo>
                      <a:pt x="519" y="0"/>
                    </a:lnTo>
                    <a:lnTo>
                      <a:pt x="519" y="5"/>
                    </a:lnTo>
                    <a:lnTo>
                      <a:pt x="508" y="5"/>
                    </a:lnTo>
                    <a:lnTo>
                      <a:pt x="508" y="0"/>
                    </a:lnTo>
                    <a:close/>
                    <a:moveTo>
                      <a:pt x="525" y="0"/>
                    </a:moveTo>
                    <a:lnTo>
                      <a:pt x="536" y="0"/>
                    </a:lnTo>
                    <a:lnTo>
                      <a:pt x="536" y="5"/>
                    </a:lnTo>
                    <a:lnTo>
                      <a:pt x="525" y="5"/>
                    </a:lnTo>
                    <a:lnTo>
                      <a:pt x="525" y="0"/>
                    </a:lnTo>
                    <a:close/>
                    <a:moveTo>
                      <a:pt x="542" y="0"/>
                    </a:moveTo>
                    <a:lnTo>
                      <a:pt x="553" y="0"/>
                    </a:lnTo>
                    <a:lnTo>
                      <a:pt x="553" y="5"/>
                    </a:lnTo>
                    <a:lnTo>
                      <a:pt x="542" y="5"/>
                    </a:lnTo>
                    <a:lnTo>
                      <a:pt x="542" y="0"/>
                    </a:lnTo>
                    <a:close/>
                    <a:moveTo>
                      <a:pt x="559" y="0"/>
                    </a:moveTo>
                    <a:lnTo>
                      <a:pt x="570" y="0"/>
                    </a:lnTo>
                    <a:lnTo>
                      <a:pt x="570" y="5"/>
                    </a:lnTo>
                    <a:lnTo>
                      <a:pt x="559" y="5"/>
                    </a:lnTo>
                    <a:lnTo>
                      <a:pt x="559" y="0"/>
                    </a:lnTo>
                    <a:close/>
                    <a:moveTo>
                      <a:pt x="576" y="0"/>
                    </a:moveTo>
                    <a:lnTo>
                      <a:pt x="587" y="0"/>
                    </a:lnTo>
                    <a:lnTo>
                      <a:pt x="587" y="5"/>
                    </a:lnTo>
                    <a:lnTo>
                      <a:pt x="576" y="5"/>
                    </a:lnTo>
                    <a:lnTo>
                      <a:pt x="576" y="0"/>
                    </a:lnTo>
                    <a:close/>
                    <a:moveTo>
                      <a:pt x="593" y="0"/>
                    </a:moveTo>
                    <a:lnTo>
                      <a:pt x="604" y="0"/>
                    </a:lnTo>
                    <a:lnTo>
                      <a:pt x="604" y="5"/>
                    </a:lnTo>
                    <a:lnTo>
                      <a:pt x="593" y="5"/>
                    </a:lnTo>
                    <a:lnTo>
                      <a:pt x="593" y="0"/>
                    </a:lnTo>
                    <a:close/>
                    <a:moveTo>
                      <a:pt x="610" y="0"/>
                    </a:moveTo>
                    <a:lnTo>
                      <a:pt x="621" y="0"/>
                    </a:lnTo>
                    <a:lnTo>
                      <a:pt x="621" y="5"/>
                    </a:lnTo>
                    <a:lnTo>
                      <a:pt x="610" y="5"/>
                    </a:lnTo>
                    <a:lnTo>
                      <a:pt x="610" y="0"/>
                    </a:lnTo>
                    <a:close/>
                    <a:moveTo>
                      <a:pt x="627" y="0"/>
                    </a:moveTo>
                    <a:lnTo>
                      <a:pt x="638" y="0"/>
                    </a:lnTo>
                    <a:lnTo>
                      <a:pt x="638" y="5"/>
                    </a:lnTo>
                    <a:lnTo>
                      <a:pt x="627" y="5"/>
                    </a:lnTo>
                    <a:lnTo>
                      <a:pt x="627" y="0"/>
                    </a:lnTo>
                    <a:close/>
                    <a:moveTo>
                      <a:pt x="644" y="0"/>
                    </a:moveTo>
                    <a:lnTo>
                      <a:pt x="655" y="0"/>
                    </a:lnTo>
                    <a:lnTo>
                      <a:pt x="655" y="5"/>
                    </a:lnTo>
                    <a:lnTo>
                      <a:pt x="644" y="5"/>
                    </a:lnTo>
                    <a:lnTo>
                      <a:pt x="644" y="0"/>
                    </a:lnTo>
                    <a:close/>
                    <a:moveTo>
                      <a:pt x="661" y="0"/>
                    </a:moveTo>
                    <a:lnTo>
                      <a:pt x="672" y="0"/>
                    </a:lnTo>
                    <a:lnTo>
                      <a:pt x="672" y="5"/>
                    </a:lnTo>
                    <a:lnTo>
                      <a:pt x="661" y="5"/>
                    </a:lnTo>
                    <a:lnTo>
                      <a:pt x="661" y="0"/>
                    </a:lnTo>
                    <a:close/>
                    <a:moveTo>
                      <a:pt x="677" y="0"/>
                    </a:moveTo>
                    <a:lnTo>
                      <a:pt x="689" y="0"/>
                    </a:lnTo>
                    <a:lnTo>
                      <a:pt x="689" y="5"/>
                    </a:lnTo>
                    <a:lnTo>
                      <a:pt x="677" y="5"/>
                    </a:lnTo>
                    <a:lnTo>
                      <a:pt x="677" y="0"/>
                    </a:lnTo>
                    <a:close/>
                    <a:moveTo>
                      <a:pt x="694" y="0"/>
                    </a:moveTo>
                    <a:lnTo>
                      <a:pt x="706" y="0"/>
                    </a:lnTo>
                    <a:lnTo>
                      <a:pt x="706" y="5"/>
                    </a:lnTo>
                    <a:lnTo>
                      <a:pt x="694" y="5"/>
                    </a:lnTo>
                    <a:lnTo>
                      <a:pt x="694" y="0"/>
                    </a:lnTo>
                    <a:close/>
                    <a:moveTo>
                      <a:pt x="711" y="0"/>
                    </a:moveTo>
                    <a:lnTo>
                      <a:pt x="722" y="0"/>
                    </a:lnTo>
                    <a:lnTo>
                      <a:pt x="722" y="5"/>
                    </a:lnTo>
                    <a:lnTo>
                      <a:pt x="711" y="5"/>
                    </a:lnTo>
                    <a:lnTo>
                      <a:pt x="711" y="0"/>
                    </a:lnTo>
                    <a:close/>
                    <a:moveTo>
                      <a:pt x="728" y="0"/>
                    </a:moveTo>
                    <a:lnTo>
                      <a:pt x="739" y="0"/>
                    </a:lnTo>
                    <a:lnTo>
                      <a:pt x="739" y="5"/>
                    </a:lnTo>
                    <a:lnTo>
                      <a:pt x="728" y="5"/>
                    </a:lnTo>
                    <a:lnTo>
                      <a:pt x="728" y="0"/>
                    </a:lnTo>
                    <a:close/>
                    <a:moveTo>
                      <a:pt x="745" y="0"/>
                    </a:moveTo>
                    <a:lnTo>
                      <a:pt x="756" y="0"/>
                    </a:lnTo>
                    <a:lnTo>
                      <a:pt x="756" y="5"/>
                    </a:lnTo>
                    <a:lnTo>
                      <a:pt x="745" y="5"/>
                    </a:lnTo>
                    <a:lnTo>
                      <a:pt x="745" y="0"/>
                    </a:lnTo>
                    <a:close/>
                    <a:moveTo>
                      <a:pt x="762" y="0"/>
                    </a:moveTo>
                    <a:lnTo>
                      <a:pt x="773" y="0"/>
                    </a:lnTo>
                    <a:lnTo>
                      <a:pt x="773" y="5"/>
                    </a:lnTo>
                    <a:lnTo>
                      <a:pt x="762" y="5"/>
                    </a:lnTo>
                    <a:lnTo>
                      <a:pt x="762" y="0"/>
                    </a:lnTo>
                    <a:close/>
                    <a:moveTo>
                      <a:pt x="779" y="0"/>
                    </a:moveTo>
                    <a:lnTo>
                      <a:pt x="790" y="0"/>
                    </a:lnTo>
                    <a:lnTo>
                      <a:pt x="790" y="5"/>
                    </a:lnTo>
                    <a:lnTo>
                      <a:pt x="779" y="5"/>
                    </a:lnTo>
                    <a:lnTo>
                      <a:pt x="779" y="0"/>
                    </a:lnTo>
                    <a:close/>
                    <a:moveTo>
                      <a:pt x="796" y="0"/>
                    </a:moveTo>
                    <a:lnTo>
                      <a:pt x="807" y="0"/>
                    </a:lnTo>
                    <a:lnTo>
                      <a:pt x="807" y="5"/>
                    </a:lnTo>
                    <a:lnTo>
                      <a:pt x="796" y="5"/>
                    </a:lnTo>
                    <a:lnTo>
                      <a:pt x="796" y="0"/>
                    </a:lnTo>
                    <a:close/>
                    <a:moveTo>
                      <a:pt x="813" y="0"/>
                    </a:moveTo>
                    <a:lnTo>
                      <a:pt x="824" y="0"/>
                    </a:lnTo>
                    <a:lnTo>
                      <a:pt x="824" y="5"/>
                    </a:lnTo>
                    <a:lnTo>
                      <a:pt x="813" y="5"/>
                    </a:lnTo>
                    <a:lnTo>
                      <a:pt x="813" y="0"/>
                    </a:lnTo>
                    <a:close/>
                    <a:moveTo>
                      <a:pt x="830" y="0"/>
                    </a:moveTo>
                    <a:lnTo>
                      <a:pt x="841" y="0"/>
                    </a:lnTo>
                    <a:lnTo>
                      <a:pt x="841" y="5"/>
                    </a:lnTo>
                    <a:lnTo>
                      <a:pt x="830" y="5"/>
                    </a:lnTo>
                    <a:lnTo>
                      <a:pt x="830" y="0"/>
                    </a:lnTo>
                    <a:close/>
                    <a:moveTo>
                      <a:pt x="847" y="0"/>
                    </a:moveTo>
                    <a:lnTo>
                      <a:pt x="858" y="0"/>
                    </a:lnTo>
                    <a:lnTo>
                      <a:pt x="858" y="5"/>
                    </a:lnTo>
                    <a:lnTo>
                      <a:pt x="847" y="5"/>
                    </a:lnTo>
                    <a:lnTo>
                      <a:pt x="847" y="0"/>
                    </a:lnTo>
                    <a:close/>
                    <a:moveTo>
                      <a:pt x="864" y="0"/>
                    </a:moveTo>
                    <a:lnTo>
                      <a:pt x="875" y="0"/>
                    </a:lnTo>
                    <a:lnTo>
                      <a:pt x="875" y="5"/>
                    </a:lnTo>
                    <a:lnTo>
                      <a:pt x="864" y="5"/>
                    </a:lnTo>
                    <a:lnTo>
                      <a:pt x="864" y="0"/>
                    </a:lnTo>
                    <a:close/>
                    <a:moveTo>
                      <a:pt x="881" y="0"/>
                    </a:moveTo>
                    <a:lnTo>
                      <a:pt x="892" y="0"/>
                    </a:lnTo>
                    <a:lnTo>
                      <a:pt x="892" y="5"/>
                    </a:lnTo>
                    <a:lnTo>
                      <a:pt x="881" y="5"/>
                    </a:lnTo>
                    <a:lnTo>
                      <a:pt x="881" y="0"/>
                    </a:lnTo>
                    <a:close/>
                    <a:moveTo>
                      <a:pt x="898" y="0"/>
                    </a:moveTo>
                    <a:lnTo>
                      <a:pt x="909" y="0"/>
                    </a:lnTo>
                    <a:lnTo>
                      <a:pt x="909" y="5"/>
                    </a:lnTo>
                    <a:lnTo>
                      <a:pt x="898" y="5"/>
                    </a:lnTo>
                    <a:lnTo>
                      <a:pt x="898" y="0"/>
                    </a:lnTo>
                    <a:close/>
                    <a:moveTo>
                      <a:pt x="915" y="0"/>
                    </a:moveTo>
                    <a:lnTo>
                      <a:pt x="926" y="0"/>
                    </a:lnTo>
                    <a:lnTo>
                      <a:pt x="926" y="5"/>
                    </a:lnTo>
                    <a:lnTo>
                      <a:pt x="915" y="5"/>
                    </a:lnTo>
                    <a:lnTo>
                      <a:pt x="915" y="0"/>
                    </a:lnTo>
                    <a:close/>
                    <a:moveTo>
                      <a:pt x="932" y="0"/>
                    </a:moveTo>
                    <a:lnTo>
                      <a:pt x="943" y="0"/>
                    </a:lnTo>
                    <a:lnTo>
                      <a:pt x="943" y="5"/>
                    </a:lnTo>
                    <a:lnTo>
                      <a:pt x="932" y="5"/>
                    </a:lnTo>
                    <a:lnTo>
                      <a:pt x="932" y="0"/>
                    </a:lnTo>
                    <a:close/>
                    <a:moveTo>
                      <a:pt x="948" y="0"/>
                    </a:moveTo>
                    <a:lnTo>
                      <a:pt x="960" y="0"/>
                    </a:lnTo>
                    <a:lnTo>
                      <a:pt x="960" y="5"/>
                    </a:lnTo>
                    <a:lnTo>
                      <a:pt x="948" y="5"/>
                    </a:lnTo>
                    <a:lnTo>
                      <a:pt x="948" y="0"/>
                    </a:lnTo>
                    <a:close/>
                    <a:moveTo>
                      <a:pt x="965" y="0"/>
                    </a:moveTo>
                    <a:lnTo>
                      <a:pt x="976" y="0"/>
                    </a:lnTo>
                    <a:lnTo>
                      <a:pt x="976" y="5"/>
                    </a:lnTo>
                    <a:lnTo>
                      <a:pt x="965" y="5"/>
                    </a:lnTo>
                    <a:lnTo>
                      <a:pt x="965" y="0"/>
                    </a:lnTo>
                    <a:close/>
                    <a:moveTo>
                      <a:pt x="982" y="0"/>
                    </a:moveTo>
                    <a:lnTo>
                      <a:pt x="993" y="0"/>
                    </a:lnTo>
                    <a:lnTo>
                      <a:pt x="993" y="5"/>
                    </a:lnTo>
                    <a:lnTo>
                      <a:pt x="982" y="5"/>
                    </a:lnTo>
                    <a:lnTo>
                      <a:pt x="982" y="0"/>
                    </a:lnTo>
                    <a:close/>
                    <a:moveTo>
                      <a:pt x="999" y="0"/>
                    </a:moveTo>
                    <a:lnTo>
                      <a:pt x="1010" y="0"/>
                    </a:lnTo>
                    <a:lnTo>
                      <a:pt x="1010" y="5"/>
                    </a:lnTo>
                    <a:lnTo>
                      <a:pt x="999" y="5"/>
                    </a:lnTo>
                    <a:lnTo>
                      <a:pt x="999" y="0"/>
                    </a:lnTo>
                    <a:close/>
                    <a:moveTo>
                      <a:pt x="1016" y="0"/>
                    </a:moveTo>
                    <a:lnTo>
                      <a:pt x="1027" y="0"/>
                    </a:lnTo>
                    <a:lnTo>
                      <a:pt x="1027" y="5"/>
                    </a:lnTo>
                    <a:lnTo>
                      <a:pt x="1016" y="5"/>
                    </a:lnTo>
                    <a:lnTo>
                      <a:pt x="1016" y="0"/>
                    </a:lnTo>
                    <a:close/>
                    <a:moveTo>
                      <a:pt x="1033" y="0"/>
                    </a:moveTo>
                    <a:lnTo>
                      <a:pt x="1044" y="0"/>
                    </a:lnTo>
                    <a:lnTo>
                      <a:pt x="1044" y="5"/>
                    </a:lnTo>
                    <a:lnTo>
                      <a:pt x="1033" y="5"/>
                    </a:lnTo>
                    <a:lnTo>
                      <a:pt x="1033" y="0"/>
                    </a:lnTo>
                    <a:close/>
                    <a:moveTo>
                      <a:pt x="1050" y="0"/>
                    </a:moveTo>
                    <a:lnTo>
                      <a:pt x="1061" y="0"/>
                    </a:lnTo>
                    <a:lnTo>
                      <a:pt x="1061" y="5"/>
                    </a:lnTo>
                    <a:lnTo>
                      <a:pt x="1050" y="5"/>
                    </a:lnTo>
                    <a:lnTo>
                      <a:pt x="1050" y="0"/>
                    </a:lnTo>
                    <a:close/>
                    <a:moveTo>
                      <a:pt x="1067" y="0"/>
                    </a:moveTo>
                    <a:lnTo>
                      <a:pt x="1078" y="0"/>
                    </a:lnTo>
                    <a:lnTo>
                      <a:pt x="1078" y="5"/>
                    </a:lnTo>
                    <a:lnTo>
                      <a:pt x="1067" y="5"/>
                    </a:lnTo>
                    <a:lnTo>
                      <a:pt x="1067" y="0"/>
                    </a:lnTo>
                    <a:close/>
                    <a:moveTo>
                      <a:pt x="1084" y="0"/>
                    </a:moveTo>
                    <a:lnTo>
                      <a:pt x="1095" y="0"/>
                    </a:lnTo>
                    <a:lnTo>
                      <a:pt x="1095" y="5"/>
                    </a:lnTo>
                    <a:lnTo>
                      <a:pt x="1084" y="5"/>
                    </a:lnTo>
                    <a:lnTo>
                      <a:pt x="1084" y="0"/>
                    </a:lnTo>
                    <a:close/>
                    <a:moveTo>
                      <a:pt x="1101" y="0"/>
                    </a:moveTo>
                    <a:lnTo>
                      <a:pt x="1112" y="0"/>
                    </a:lnTo>
                    <a:lnTo>
                      <a:pt x="1112" y="5"/>
                    </a:lnTo>
                    <a:lnTo>
                      <a:pt x="1101" y="5"/>
                    </a:lnTo>
                    <a:lnTo>
                      <a:pt x="1101" y="0"/>
                    </a:lnTo>
                    <a:close/>
                    <a:moveTo>
                      <a:pt x="1118" y="0"/>
                    </a:moveTo>
                    <a:lnTo>
                      <a:pt x="1129" y="0"/>
                    </a:lnTo>
                    <a:lnTo>
                      <a:pt x="1129" y="5"/>
                    </a:lnTo>
                    <a:lnTo>
                      <a:pt x="1118" y="5"/>
                    </a:lnTo>
                    <a:lnTo>
                      <a:pt x="1118" y="0"/>
                    </a:lnTo>
                    <a:close/>
                    <a:moveTo>
                      <a:pt x="1135" y="0"/>
                    </a:moveTo>
                    <a:lnTo>
                      <a:pt x="1146" y="0"/>
                    </a:lnTo>
                    <a:lnTo>
                      <a:pt x="1146" y="5"/>
                    </a:lnTo>
                    <a:lnTo>
                      <a:pt x="1135" y="5"/>
                    </a:lnTo>
                    <a:lnTo>
                      <a:pt x="1135" y="0"/>
                    </a:lnTo>
                    <a:close/>
                    <a:moveTo>
                      <a:pt x="1152" y="0"/>
                    </a:moveTo>
                    <a:lnTo>
                      <a:pt x="1163" y="0"/>
                    </a:lnTo>
                    <a:lnTo>
                      <a:pt x="1163" y="5"/>
                    </a:lnTo>
                    <a:lnTo>
                      <a:pt x="1152" y="5"/>
                    </a:lnTo>
                    <a:lnTo>
                      <a:pt x="1152" y="0"/>
                    </a:lnTo>
                    <a:close/>
                    <a:moveTo>
                      <a:pt x="1169" y="0"/>
                    </a:moveTo>
                    <a:lnTo>
                      <a:pt x="1180" y="0"/>
                    </a:lnTo>
                    <a:lnTo>
                      <a:pt x="1180" y="5"/>
                    </a:lnTo>
                    <a:lnTo>
                      <a:pt x="1169" y="5"/>
                    </a:lnTo>
                    <a:lnTo>
                      <a:pt x="1169" y="0"/>
                    </a:lnTo>
                    <a:close/>
                    <a:moveTo>
                      <a:pt x="1186" y="0"/>
                    </a:moveTo>
                    <a:lnTo>
                      <a:pt x="1197" y="0"/>
                    </a:lnTo>
                    <a:lnTo>
                      <a:pt x="1197" y="5"/>
                    </a:lnTo>
                    <a:lnTo>
                      <a:pt x="1186" y="5"/>
                    </a:lnTo>
                    <a:lnTo>
                      <a:pt x="1186" y="0"/>
                    </a:lnTo>
                    <a:close/>
                    <a:moveTo>
                      <a:pt x="1202" y="0"/>
                    </a:moveTo>
                    <a:lnTo>
                      <a:pt x="1214" y="0"/>
                    </a:lnTo>
                    <a:lnTo>
                      <a:pt x="1214" y="5"/>
                    </a:lnTo>
                    <a:lnTo>
                      <a:pt x="1202" y="5"/>
                    </a:lnTo>
                    <a:lnTo>
                      <a:pt x="1202" y="0"/>
                    </a:lnTo>
                    <a:close/>
                    <a:moveTo>
                      <a:pt x="1219" y="0"/>
                    </a:moveTo>
                    <a:lnTo>
                      <a:pt x="1231" y="0"/>
                    </a:lnTo>
                    <a:lnTo>
                      <a:pt x="1231" y="5"/>
                    </a:lnTo>
                    <a:lnTo>
                      <a:pt x="1219" y="5"/>
                    </a:lnTo>
                    <a:lnTo>
                      <a:pt x="1219" y="0"/>
                    </a:lnTo>
                    <a:close/>
                    <a:moveTo>
                      <a:pt x="1236" y="0"/>
                    </a:moveTo>
                    <a:lnTo>
                      <a:pt x="1247" y="0"/>
                    </a:lnTo>
                    <a:lnTo>
                      <a:pt x="1247" y="5"/>
                    </a:lnTo>
                    <a:lnTo>
                      <a:pt x="1236" y="5"/>
                    </a:lnTo>
                    <a:lnTo>
                      <a:pt x="1236" y="0"/>
                    </a:lnTo>
                    <a:close/>
                    <a:moveTo>
                      <a:pt x="1253" y="0"/>
                    </a:moveTo>
                    <a:lnTo>
                      <a:pt x="1264" y="0"/>
                    </a:lnTo>
                    <a:lnTo>
                      <a:pt x="1264" y="5"/>
                    </a:lnTo>
                    <a:lnTo>
                      <a:pt x="1253" y="5"/>
                    </a:lnTo>
                    <a:lnTo>
                      <a:pt x="1253" y="0"/>
                    </a:lnTo>
                    <a:close/>
                    <a:moveTo>
                      <a:pt x="1270" y="0"/>
                    </a:moveTo>
                    <a:lnTo>
                      <a:pt x="1281" y="0"/>
                    </a:lnTo>
                    <a:lnTo>
                      <a:pt x="1281" y="5"/>
                    </a:lnTo>
                    <a:lnTo>
                      <a:pt x="1270" y="5"/>
                    </a:lnTo>
                    <a:lnTo>
                      <a:pt x="1270" y="0"/>
                    </a:lnTo>
                    <a:close/>
                    <a:moveTo>
                      <a:pt x="1287" y="0"/>
                    </a:moveTo>
                    <a:lnTo>
                      <a:pt x="1298" y="0"/>
                    </a:lnTo>
                    <a:lnTo>
                      <a:pt x="1298" y="5"/>
                    </a:lnTo>
                    <a:lnTo>
                      <a:pt x="1287" y="5"/>
                    </a:lnTo>
                    <a:lnTo>
                      <a:pt x="1287" y="0"/>
                    </a:lnTo>
                    <a:close/>
                    <a:moveTo>
                      <a:pt x="1304" y="0"/>
                    </a:moveTo>
                    <a:lnTo>
                      <a:pt x="1315" y="0"/>
                    </a:lnTo>
                    <a:lnTo>
                      <a:pt x="1315" y="5"/>
                    </a:lnTo>
                    <a:lnTo>
                      <a:pt x="1304" y="5"/>
                    </a:lnTo>
                    <a:lnTo>
                      <a:pt x="1304" y="0"/>
                    </a:lnTo>
                    <a:close/>
                    <a:moveTo>
                      <a:pt x="1321" y="0"/>
                    </a:moveTo>
                    <a:lnTo>
                      <a:pt x="1332" y="0"/>
                    </a:lnTo>
                    <a:lnTo>
                      <a:pt x="1332" y="5"/>
                    </a:lnTo>
                    <a:lnTo>
                      <a:pt x="1321" y="5"/>
                    </a:lnTo>
                    <a:lnTo>
                      <a:pt x="1321" y="0"/>
                    </a:lnTo>
                    <a:close/>
                    <a:moveTo>
                      <a:pt x="1338" y="0"/>
                    </a:moveTo>
                    <a:lnTo>
                      <a:pt x="1349" y="0"/>
                    </a:lnTo>
                    <a:lnTo>
                      <a:pt x="1349" y="5"/>
                    </a:lnTo>
                    <a:lnTo>
                      <a:pt x="1338" y="5"/>
                    </a:lnTo>
                    <a:lnTo>
                      <a:pt x="1338" y="0"/>
                    </a:lnTo>
                    <a:close/>
                    <a:moveTo>
                      <a:pt x="1355" y="0"/>
                    </a:moveTo>
                    <a:lnTo>
                      <a:pt x="1366" y="0"/>
                    </a:lnTo>
                    <a:lnTo>
                      <a:pt x="1366" y="5"/>
                    </a:lnTo>
                    <a:lnTo>
                      <a:pt x="1355" y="5"/>
                    </a:lnTo>
                    <a:lnTo>
                      <a:pt x="1355" y="0"/>
                    </a:lnTo>
                    <a:close/>
                    <a:moveTo>
                      <a:pt x="1372" y="0"/>
                    </a:moveTo>
                    <a:lnTo>
                      <a:pt x="1383" y="0"/>
                    </a:lnTo>
                    <a:lnTo>
                      <a:pt x="1383" y="5"/>
                    </a:lnTo>
                    <a:lnTo>
                      <a:pt x="1372" y="5"/>
                    </a:lnTo>
                    <a:lnTo>
                      <a:pt x="1372" y="0"/>
                    </a:lnTo>
                    <a:close/>
                    <a:moveTo>
                      <a:pt x="1389" y="0"/>
                    </a:moveTo>
                    <a:lnTo>
                      <a:pt x="1400" y="0"/>
                    </a:lnTo>
                    <a:lnTo>
                      <a:pt x="1400" y="5"/>
                    </a:lnTo>
                    <a:lnTo>
                      <a:pt x="1389" y="5"/>
                    </a:lnTo>
                    <a:lnTo>
                      <a:pt x="1389" y="0"/>
                    </a:lnTo>
                    <a:close/>
                    <a:moveTo>
                      <a:pt x="1406" y="0"/>
                    </a:moveTo>
                    <a:lnTo>
                      <a:pt x="1417" y="0"/>
                    </a:lnTo>
                    <a:lnTo>
                      <a:pt x="1417" y="5"/>
                    </a:lnTo>
                    <a:lnTo>
                      <a:pt x="1406" y="5"/>
                    </a:lnTo>
                    <a:lnTo>
                      <a:pt x="1406" y="0"/>
                    </a:lnTo>
                    <a:close/>
                    <a:moveTo>
                      <a:pt x="1423" y="0"/>
                    </a:moveTo>
                    <a:lnTo>
                      <a:pt x="1434" y="0"/>
                    </a:lnTo>
                    <a:lnTo>
                      <a:pt x="1434" y="5"/>
                    </a:lnTo>
                    <a:lnTo>
                      <a:pt x="1423" y="5"/>
                    </a:lnTo>
                    <a:lnTo>
                      <a:pt x="1423" y="0"/>
                    </a:lnTo>
                    <a:close/>
                    <a:moveTo>
                      <a:pt x="1440" y="0"/>
                    </a:moveTo>
                    <a:lnTo>
                      <a:pt x="1451" y="0"/>
                    </a:lnTo>
                    <a:lnTo>
                      <a:pt x="1451" y="5"/>
                    </a:lnTo>
                    <a:lnTo>
                      <a:pt x="1440" y="5"/>
                    </a:lnTo>
                    <a:lnTo>
                      <a:pt x="1440" y="0"/>
                    </a:lnTo>
                    <a:close/>
                    <a:moveTo>
                      <a:pt x="1456" y="0"/>
                    </a:moveTo>
                    <a:lnTo>
                      <a:pt x="1468" y="0"/>
                    </a:lnTo>
                    <a:lnTo>
                      <a:pt x="1468" y="5"/>
                    </a:lnTo>
                    <a:lnTo>
                      <a:pt x="1456" y="5"/>
                    </a:lnTo>
                    <a:lnTo>
                      <a:pt x="1456" y="0"/>
                    </a:lnTo>
                    <a:close/>
                    <a:moveTo>
                      <a:pt x="1473" y="0"/>
                    </a:moveTo>
                    <a:lnTo>
                      <a:pt x="1485" y="0"/>
                    </a:lnTo>
                    <a:lnTo>
                      <a:pt x="1485" y="5"/>
                    </a:lnTo>
                    <a:lnTo>
                      <a:pt x="1473" y="5"/>
                    </a:lnTo>
                    <a:lnTo>
                      <a:pt x="1473" y="0"/>
                    </a:lnTo>
                    <a:close/>
                    <a:moveTo>
                      <a:pt x="1490" y="0"/>
                    </a:moveTo>
                    <a:lnTo>
                      <a:pt x="1501" y="0"/>
                    </a:lnTo>
                    <a:lnTo>
                      <a:pt x="1501" y="5"/>
                    </a:lnTo>
                    <a:lnTo>
                      <a:pt x="1490" y="5"/>
                    </a:lnTo>
                    <a:lnTo>
                      <a:pt x="1490" y="0"/>
                    </a:lnTo>
                    <a:close/>
                    <a:moveTo>
                      <a:pt x="1507" y="0"/>
                    </a:moveTo>
                    <a:lnTo>
                      <a:pt x="1518" y="0"/>
                    </a:lnTo>
                    <a:lnTo>
                      <a:pt x="1518" y="5"/>
                    </a:lnTo>
                    <a:lnTo>
                      <a:pt x="1507" y="5"/>
                    </a:lnTo>
                    <a:lnTo>
                      <a:pt x="1507" y="0"/>
                    </a:lnTo>
                    <a:close/>
                    <a:moveTo>
                      <a:pt x="1524" y="0"/>
                    </a:moveTo>
                    <a:lnTo>
                      <a:pt x="1535" y="0"/>
                    </a:lnTo>
                    <a:lnTo>
                      <a:pt x="1535" y="5"/>
                    </a:lnTo>
                    <a:lnTo>
                      <a:pt x="1524" y="5"/>
                    </a:lnTo>
                    <a:lnTo>
                      <a:pt x="1524" y="0"/>
                    </a:lnTo>
                    <a:close/>
                    <a:moveTo>
                      <a:pt x="1541" y="0"/>
                    </a:moveTo>
                    <a:lnTo>
                      <a:pt x="1552" y="0"/>
                    </a:lnTo>
                    <a:lnTo>
                      <a:pt x="1552" y="5"/>
                    </a:lnTo>
                    <a:lnTo>
                      <a:pt x="1541" y="5"/>
                    </a:lnTo>
                    <a:lnTo>
                      <a:pt x="1541" y="0"/>
                    </a:lnTo>
                    <a:close/>
                    <a:moveTo>
                      <a:pt x="1558" y="0"/>
                    </a:moveTo>
                    <a:lnTo>
                      <a:pt x="1569" y="0"/>
                    </a:lnTo>
                    <a:lnTo>
                      <a:pt x="1569" y="5"/>
                    </a:lnTo>
                    <a:lnTo>
                      <a:pt x="1558" y="5"/>
                    </a:lnTo>
                    <a:lnTo>
                      <a:pt x="1558" y="0"/>
                    </a:lnTo>
                    <a:close/>
                    <a:moveTo>
                      <a:pt x="1575" y="0"/>
                    </a:moveTo>
                    <a:lnTo>
                      <a:pt x="1586" y="0"/>
                    </a:lnTo>
                    <a:lnTo>
                      <a:pt x="1586" y="5"/>
                    </a:lnTo>
                    <a:lnTo>
                      <a:pt x="1575" y="5"/>
                    </a:lnTo>
                    <a:lnTo>
                      <a:pt x="1575" y="0"/>
                    </a:lnTo>
                    <a:close/>
                    <a:moveTo>
                      <a:pt x="1592" y="0"/>
                    </a:moveTo>
                    <a:lnTo>
                      <a:pt x="1603" y="0"/>
                    </a:lnTo>
                    <a:lnTo>
                      <a:pt x="1603" y="5"/>
                    </a:lnTo>
                    <a:lnTo>
                      <a:pt x="1592" y="5"/>
                    </a:lnTo>
                    <a:lnTo>
                      <a:pt x="1592" y="0"/>
                    </a:lnTo>
                    <a:close/>
                    <a:moveTo>
                      <a:pt x="1609" y="0"/>
                    </a:moveTo>
                    <a:lnTo>
                      <a:pt x="1620" y="0"/>
                    </a:lnTo>
                    <a:lnTo>
                      <a:pt x="1620" y="5"/>
                    </a:lnTo>
                    <a:lnTo>
                      <a:pt x="1609" y="5"/>
                    </a:lnTo>
                    <a:lnTo>
                      <a:pt x="1609" y="0"/>
                    </a:lnTo>
                    <a:close/>
                    <a:moveTo>
                      <a:pt x="1626" y="0"/>
                    </a:moveTo>
                    <a:lnTo>
                      <a:pt x="1637" y="0"/>
                    </a:lnTo>
                    <a:lnTo>
                      <a:pt x="1637" y="5"/>
                    </a:lnTo>
                    <a:lnTo>
                      <a:pt x="1626" y="5"/>
                    </a:lnTo>
                    <a:lnTo>
                      <a:pt x="1626" y="0"/>
                    </a:lnTo>
                    <a:close/>
                    <a:moveTo>
                      <a:pt x="1643" y="0"/>
                    </a:moveTo>
                    <a:lnTo>
                      <a:pt x="1654" y="0"/>
                    </a:lnTo>
                    <a:lnTo>
                      <a:pt x="1654" y="5"/>
                    </a:lnTo>
                    <a:lnTo>
                      <a:pt x="1643" y="5"/>
                    </a:lnTo>
                    <a:lnTo>
                      <a:pt x="1643" y="0"/>
                    </a:lnTo>
                    <a:close/>
                    <a:moveTo>
                      <a:pt x="1660" y="0"/>
                    </a:moveTo>
                    <a:lnTo>
                      <a:pt x="1671" y="0"/>
                    </a:lnTo>
                    <a:lnTo>
                      <a:pt x="1671" y="5"/>
                    </a:lnTo>
                    <a:lnTo>
                      <a:pt x="1660" y="5"/>
                    </a:lnTo>
                    <a:lnTo>
                      <a:pt x="1660" y="0"/>
                    </a:lnTo>
                    <a:close/>
                    <a:moveTo>
                      <a:pt x="1677" y="0"/>
                    </a:moveTo>
                    <a:lnTo>
                      <a:pt x="1688" y="0"/>
                    </a:lnTo>
                    <a:lnTo>
                      <a:pt x="1688" y="5"/>
                    </a:lnTo>
                    <a:lnTo>
                      <a:pt x="1677" y="5"/>
                    </a:lnTo>
                    <a:lnTo>
                      <a:pt x="1677" y="0"/>
                    </a:lnTo>
                    <a:close/>
                    <a:moveTo>
                      <a:pt x="1694" y="0"/>
                    </a:moveTo>
                    <a:lnTo>
                      <a:pt x="1705" y="0"/>
                    </a:lnTo>
                    <a:lnTo>
                      <a:pt x="1705" y="5"/>
                    </a:lnTo>
                    <a:lnTo>
                      <a:pt x="1694" y="5"/>
                    </a:lnTo>
                    <a:lnTo>
                      <a:pt x="1694" y="0"/>
                    </a:lnTo>
                    <a:close/>
                    <a:moveTo>
                      <a:pt x="1710" y="0"/>
                    </a:moveTo>
                    <a:lnTo>
                      <a:pt x="1722" y="0"/>
                    </a:lnTo>
                    <a:lnTo>
                      <a:pt x="1722" y="5"/>
                    </a:lnTo>
                    <a:lnTo>
                      <a:pt x="1710" y="5"/>
                    </a:lnTo>
                    <a:lnTo>
                      <a:pt x="1710" y="0"/>
                    </a:lnTo>
                    <a:close/>
                    <a:moveTo>
                      <a:pt x="1727" y="0"/>
                    </a:moveTo>
                    <a:lnTo>
                      <a:pt x="1739" y="0"/>
                    </a:lnTo>
                    <a:lnTo>
                      <a:pt x="1739" y="5"/>
                    </a:lnTo>
                    <a:lnTo>
                      <a:pt x="1727" y="5"/>
                    </a:lnTo>
                    <a:lnTo>
                      <a:pt x="1727" y="0"/>
                    </a:lnTo>
                    <a:close/>
                    <a:moveTo>
                      <a:pt x="1744" y="0"/>
                    </a:moveTo>
                    <a:lnTo>
                      <a:pt x="1755" y="0"/>
                    </a:lnTo>
                    <a:lnTo>
                      <a:pt x="1755" y="5"/>
                    </a:lnTo>
                    <a:lnTo>
                      <a:pt x="1744" y="5"/>
                    </a:lnTo>
                    <a:lnTo>
                      <a:pt x="1744" y="0"/>
                    </a:lnTo>
                    <a:close/>
                    <a:moveTo>
                      <a:pt x="1761" y="0"/>
                    </a:moveTo>
                    <a:lnTo>
                      <a:pt x="1772" y="0"/>
                    </a:lnTo>
                    <a:lnTo>
                      <a:pt x="1772" y="5"/>
                    </a:lnTo>
                    <a:lnTo>
                      <a:pt x="1761" y="5"/>
                    </a:lnTo>
                    <a:lnTo>
                      <a:pt x="1761" y="0"/>
                    </a:lnTo>
                    <a:close/>
                    <a:moveTo>
                      <a:pt x="1778" y="0"/>
                    </a:moveTo>
                    <a:lnTo>
                      <a:pt x="1789" y="0"/>
                    </a:lnTo>
                    <a:lnTo>
                      <a:pt x="1789" y="5"/>
                    </a:lnTo>
                    <a:lnTo>
                      <a:pt x="1778" y="5"/>
                    </a:lnTo>
                    <a:lnTo>
                      <a:pt x="1778" y="0"/>
                    </a:lnTo>
                    <a:close/>
                    <a:moveTo>
                      <a:pt x="1795" y="0"/>
                    </a:moveTo>
                    <a:lnTo>
                      <a:pt x="1806" y="0"/>
                    </a:lnTo>
                    <a:lnTo>
                      <a:pt x="1806" y="5"/>
                    </a:lnTo>
                    <a:lnTo>
                      <a:pt x="1795" y="5"/>
                    </a:lnTo>
                    <a:lnTo>
                      <a:pt x="1795" y="0"/>
                    </a:lnTo>
                    <a:close/>
                    <a:moveTo>
                      <a:pt x="1812" y="0"/>
                    </a:moveTo>
                    <a:lnTo>
                      <a:pt x="1823" y="0"/>
                    </a:lnTo>
                    <a:lnTo>
                      <a:pt x="1823" y="5"/>
                    </a:lnTo>
                    <a:lnTo>
                      <a:pt x="1812" y="5"/>
                    </a:lnTo>
                    <a:lnTo>
                      <a:pt x="1812" y="0"/>
                    </a:lnTo>
                    <a:close/>
                    <a:moveTo>
                      <a:pt x="1829" y="0"/>
                    </a:moveTo>
                    <a:lnTo>
                      <a:pt x="1840" y="0"/>
                    </a:lnTo>
                    <a:lnTo>
                      <a:pt x="1840" y="5"/>
                    </a:lnTo>
                    <a:lnTo>
                      <a:pt x="1829" y="5"/>
                    </a:lnTo>
                    <a:lnTo>
                      <a:pt x="1829" y="0"/>
                    </a:lnTo>
                    <a:close/>
                    <a:moveTo>
                      <a:pt x="1846" y="0"/>
                    </a:moveTo>
                    <a:lnTo>
                      <a:pt x="1857" y="0"/>
                    </a:lnTo>
                    <a:lnTo>
                      <a:pt x="1857" y="5"/>
                    </a:lnTo>
                    <a:lnTo>
                      <a:pt x="1846" y="5"/>
                    </a:lnTo>
                    <a:lnTo>
                      <a:pt x="1846" y="0"/>
                    </a:lnTo>
                    <a:close/>
                    <a:moveTo>
                      <a:pt x="1863" y="0"/>
                    </a:moveTo>
                    <a:lnTo>
                      <a:pt x="1874" y="0"/>
                    </a:lnTo>
                    <a:lnTo>
                      <a:pt x="1874" y="5"/>
                    </a:lnTo>
                    <a:lnTo>
                      <a:pt x="1863" y="5"/>
                    </a:lnTo>
                    <a:lnTo>
                      <a:pt x="1863" y="0"/>
                    </a:lnTo>
                    <a:close/>
                    <a:moveTo>
                      <a:pt x="1880" y="0"/>
                    </a:moveTo>
                    <a:lnTo>
                      <a:pt x="1891" y="0"/>
                    </a:lnTo>
                    <a:lnTo>
                      <a:pt x="1891" y="5"/>
                    </a:lnTo>
                    <a:lnTo>
                      <a:pt x="1880" y="5"/>
                    </a:lnTo>
                    <a:lnTo>
                      <a:pt x="1880" y="0"/>
                    </a:lnTo>
                    <a:close/>
                    <a:moveTo>
                      <a:pt x="1897" y="0"/>
                    </a:moveTo>
                    <a:lnTo>
                      <a:pt x="1908" y="0"/>
                    </a:lnTo>
                    <a:lnTo>
                      <a:pt x="1908" y="5"/>
                    </a:lnTo>
                    <a:lnTo>
                      <a:pt x="1897" y="5"/>
                    </a:lnTo>
                    <a:lnTo>
                      <a:pt x="1897" y="0"/>
                    </a:lnTo>
                    <a:close/>
                    <a:moveTo>
                      <a:pt x="1914" y="0"/>
                    </a:moveTo>
                    <a:lnTo>
                      <a:pt x="1925" y="0"/>
                    </a:lnTo>
                    <a:lnTo>
                      <a:pt x="1925" y="5"/>
                    </a:lnTo>
                    <a:lnTo>
                      <a:pt x="1914" y="5"/>
                    </a:lnTo>
                    <a:lnTo>
                      <a:pt x="1914" y="0"/>
                    </a:lnTo>
                    <a:close/>
                    <a:moveTo>
                      <a:pt x="1931" y="0"/>
                    </a:moveTo>
                    <a:lnTo>
                      <a:pt x="1942" y="0"/>
                    </a:lnTo>
                    <a:lnTo>
                      <a:pt x="1942" y="5"/>
                    </a:lnTo>
                    <a:lnTo>
                      <a:pt x="1931" y="5"/>
                    </a:lnTo>
                    <a:lnTo>
                      <a:pt x="1931" y="0"/>
                    </a:lnTo>
                    <a:close/>
                    <a:moveTo>
                      <a:pt x="1948" y="0"/>
                    </a:moveTo>
                    <a:lnTo>
                      <a:pt x="1959" y="0"/>
                    </a:lnTo>
                    <a:lnTo>
                      <a:pt x="1959" y="5"/>
                    </a:lnTo>
                    <a:lnTo>
                      <a:pt x="1948" y="5"/>
                    </a:lnTo>
                    <a:lnTo>
                      <a:pt x="1948" y="0"/>
                    </a:lnTo>
                    <a:close/>
                    <a:moveTo>
                      <a:pt x="1965" y="0"/>
                    </a:moveTo>
                    <a:lnTo>
                      <a:pt x="1976" y="0"/>
                    </a:lnTo>
                    <a:lnTo>
                      <a:pt x="1976" y="5"/>
                    </a:lnTo>
                    <a:lnTo>
                      <a:pt x="1965" y="5"/>
                    </a:lnTo>
                    <a:lnTo>
                      <a:pt x="1965" y="0"/>
                    </a:lnTo>
                    <a:close/>
                    <a:moveTo>
                      <a:pt x="1981" y="0"/>
                    </a:moveTo>
                    <a:lnTo>
                      <a:pt x="1993" y="0"/>
                    </a:lnTo>
                    <a:lnTo>
                      <a:pt x="1993" y="5"/>
                    </a:lnTo>
                    <a:lnTo>
                      <a:pt x="1981" y="5"/>
                    </a:lnTo>
                    <a:lnTo>
                      <a:pt x="1981" y="0"/>
                    </a:lnTo>
                    <a:close/>
                    <a:moveTo>
                      <a:pt x="1998" y="0"/>
                    </a:moveTo>
                    <a:lnTo>
                      <a:pt x="2009" y="0"/>
                    </a:lnTo>
                    <a:lnTo>
                      <a:pt x="2009" y="5"/>
                    </a:lnTo>
                    <a:lnTo>
                      <a:pt x="1998" y="5"/>
                    </a:lnTo>
                    <a:lnTo>
                      <a:pt x="1998" y="0"/>
                    </a:lnTo>
                    <a:close/>
                    <a:moveTo>
                      <a:pt x="2015" y="0"/>
                    </a:moveTo>
                    <a:lnTo>
                      <a:pt x="2016" y="0"/>
                    </a:lnTo>
                    <a:lnTo>
                      <a:pt x="2016" y="5"/>
                    </a:lnTo>
                    <a:lnTo>
                      <a:pt x="2015" y="5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rgbClr val="5692C9"/>
              </a:solidFill>
              <a:ln cap="flat" cmpd="sng" w="9525">
                <a:solidFill>
                  <a:srgbClr val="5692C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7161213" y="5561013"/>
                <a:ext cx="2365375" cy="269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s-CO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__init__(self,parametro1): none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7161213" y="5886451"/>
                <a:ext cx="1787525" cy="268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s-CO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lee_numero(self): None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9" name="Google Shape;449;p24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2046616" y="258792"/>
            <a:ext cx="809876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(POO - OOP)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3054468" y="2318447"/>
            <a:ext cx="608306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Lenguajes Procedurales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Desventajas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 denso y complejo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Difícil reutilización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Sensible a fallos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Difícil de mantener por otros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2046616" y="258792"/>
            <a:ext cx="809876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(POO - OOP)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2760453" y="2318447"/>
            <a:ext cx="738493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Lenguajes Orientados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Programas divididos en clases o trozos (modularización)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Reutilización de código - Herencia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Tolerancia a fallos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Mantenimiento más fácil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2046616" y="258792"/>
            <a:ext cx="809876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(POO - OOP)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2352135" y="2116506"/>
            <a:ext cx="748772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Lenguajes Orientados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Desventajas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todo se puede modelar como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programadores pueden existir diferencias al modelas conceptos abstractos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extensa documentación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aprendizaje es lento (vocabulario – conceptos)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2046616" y="258792"/>
            <a:ext cx="809876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(POO - OOP)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738995" y="2371636"/>
            <a:ext cx="1116258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Helvetica Neue"/>
              <a:buNone/>
            </a:pP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 paradigma de programación para el desarrollo de aplicaciones, que busca que la </a:t>
            </a:r>
            <a:r>
              <a:rPr b="0" i="0" lang="es-CO" sz="24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reutilización</a:t>
            </a: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el  </a:t>
            </a:r>
            <a:r>
              <a:rPr b="0" i="0" lang="es-CO" sz="24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manteniendo</a:t>
            </a: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 código sea más claro y manejable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5555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Helvetica Neue"/>
              <a:buNone/>
            </a:pP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código se divide en unidades denominadas </a:t>
            </a:r>
            <a:r>
              <a:rPr b="0" i="0" lang="es-CO" sz="2400" u="none" cap="none" strike="noStrike">
                <a:solidFill>
                  <a:srgbClr val="ED7D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clases</a:t>
            </a: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de las cuales se crean </a:t>
            </a:r>
            <a:r>
              <a:rPr b="0" i="0" lang="es-CO" sz="2400" u="none" cap="none" strike="noStrike">
                <a:solidFill>
                  <a:srgbClr val="C55A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objetos</a:t>
            </a:r>
            <a:r>
              <a:rPr b="0" i="0" lang="es-CO" sz="2400" u="none" cap="none" strike="noStrike">
                <a:solidFill>
                  <a:srgbClr val="4472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b="0" i="0" lang="es-CO" sz="2400" u="none" cap="none" strike="noStrike">
                <a:solidFill>
                  <a:srgbClr val="4472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contienen </a:t>
            </a:r>
            <a:r>
              <a:rPr b="0" i="0" lang="es-CO" sz="2400" u="none" cap="none" strike="noStrike">
                <a:solidFill>
                  <a:srgbClr val="4472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(atributos y métodos). </a:t>
            </a: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objetos se relacionan entre sí para conseguir los objetivos de las aplicaciones.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3048718" y="5108876"/>
            <a:ext cx="60945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Helvetica Neue"/>
              <a:buNone/>
            </a:pPr>
            <a:r>
              <a:rPr b="0" i="1" lang="es-CO" sz="2400" u="none" cap="none" strike="noStrike">
                <a:solidFill>
                  <a:srgbClr val="ED7D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busca trasladar los objetos de la vida real a la programación</a:t>
            </a:r>
            <a:endParaRPr b="0" i="1" sz="2400" u="none" cap="none" strike="noStrike">
              <a:solidFill>
                <a:srgbClr val="ED7D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2046616" y="258792"/>
            <a:ext cx="809876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(POO - OOP)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3359987" y="2207733"/>
            <a:ext cx="547202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Helvetica Neue"/>
              <a:buNone/>
            </a:pP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Vocabulario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5555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3" marL="171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171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171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Instancia de clase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171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Modularización</a:t>
            </a:r>
            <a:endParaRPr b="0" i="0" sz="2400" u="none" cap="none" strike="noStrike">
              <a:solidFill>
                <a:srgbClr val="5555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3" marL="171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Encapsulamiento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171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171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Polimorfismo</a:t>
            </a:r>
            <a:endParaRPr b="0" i="0" sz="2400" u="none" cap="none" strike="noStrike">
              <a:solidFill>
                <a:srgbClr val="5555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/>
        </p:nvSpPr>
        <p:spPr>
          <a:xfrm>
            <a:off x="1228612" y="1452359"/>
            <a:ext cx="973477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elvetica Neue"/>
              <a:buNone/>
            </a:pPr>
            <a:r>
              <a:rPr b="0" i="0" lang="es-CO" sz="24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Herencia</a:t>
            </a: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2400" u="none" cap="none" strike="noStrike">
              <a:solidFill>
                <a:srgbClr val="5555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5555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Helvetica Neue"/>
              <a:buNone/>
            </a:pP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relación de generalización en donde la </a:t>
            </a:r>
            <a:r>
              <a:rPr b="0" i="1" lang="es-CO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hija</a:t>
            </a: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hereda de la </a:t>
            </a:r>
            <a:r>
              <a:rPr b="0" i="1" lang="es-CO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padre</a:t>
            </a:r>
            <a:endParaRPr b="0" i="1" sz="24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1228612" y="3356436"/>
            <a:ext cx="9734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Helvetica Neue"/>
              <a:buNone/>
            </a:pP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</a:t>
            </a:r>
            <a:r>
              <a:rPr b="0" i="0" lang="es-CO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subclase</a:t>
            </a: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hereda de la </a:t>
            </a:r>
            <a:r>
              <a:rPr b="0" i="0" lang="es-CO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</a:t>
            </a: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clase</a:t>
            </a:r>
            <a:endParaRPr b="0" i="1" sz="24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2046616" y="258792"/>
            <a:ext cx="80987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8"/>
          <p:cNvGrpSpPr/>
          <p:nvPr/>
        </p:nvGrpSpPr>
        <p:grpSpPr>
          <a:xfrm>
            <a:off x="4104407" y="4152518"/>
            <a:ext cx="3983179" cy="1654025"/>
            <a:chOff x="6464378" y="4152518"/>
            <a:chExt cx="3983179" cy="1654025"/>
          </a:xfrm>
        </p:grpSpPr>
        <p:grpSp>
          <p:nvGrpSpPr>
            <p:cNvPr id="157" name="Google Shape;157;p8"/>
            <p:cNvGrpSpPr/>
            <p:nvPr/>
          </p:nvGrpSpPr>
          <p:grpSpPr>
            <a:xfrm>
              <a:off x="6464378" y="4152518"/>
              <a:ext cx="3983179" cy="1654025"/>
              <a:chOff x="6464378" y="4152518"/>
              <a:chExt cx="3983179" cy="1654025"/>
            </a:xfrm>
          </p:grpSpPr>
          <p:sp>
            <p:nvSpPr>
              <p:cNvPr id="158" name="Google Shape;158;p8"/>
              <p:cNvSpPr/>
              <p:nvPr/>
            </p:nvSpPr>
            <p:spPr>
              <a:xfrm>
                <a:off x="6464378" y="5230471"/>
                <a:ext cx="1344168" cy="57607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s-CO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Vendedores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9103389" y="5221762"/>
                <a:ext cx="1344168" cy="57607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s-CO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Cobradores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7759221" y="4152518"/>
                <a:ext cx="1344168" cy="57607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s-CO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Empleado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8"/>
            <p:cNvGrpSpPr/>
            <p:nvPr/>
          </p:nvGrpSpPr>
          <p:grpSpPr>
            <a:xfrm>
              <a:off x="7136462" y="4728571"/>
              <a:ext cx="2639011" cy="501900"/>
              <a:chOff x="7136462" y="4728571"/>
              <a:chExt cx="2639011" cy="501900"/>
            </a:xfrm>
          </p:grpSpPr>
          <p:cxnSp>
            <p:nvCxnSpPr>
              <p:cNvPr id="162" name="Google Shape;162;p8"/>
              <p:cNvCxnSpPr>
                <a:stCxn id="158" idx="0"/>
                <a:endCxn id="160" idx="2"/>
              </p:cNvCxnSpPr>
              <p:nvPr/>
            </p:nvCxnSpPr>
            <p:spPr>
              <a:xfrm rot="-5400000">
                <a:off x="7532912" y="4332121"/>
                <a:ext cx="501900" cy="1294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3" name="Google Shape;163;p8"/>
              <p:cNvCxnSpPr>
                <a:stCxn id="159" idx="0"/>
              </p:cNvCxnSpPr>
              <p:nvPr/>
            </p:nvCxnSpPr>
            <p:spPr>
              <a:xfrm flipH="1" rot="5400000">
                <a:off x="8982273" y="4428562"/>
                <a:ext cx="242100" cy="1344300"/>
              </a:xfrm>
              <a:prstGeom prst="bentConnector2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64" name="Google Shape;164;p8"/>
          <p:cNvSpPr txBox="1"/>
          <p:nvPr/>
        </p:nvSpPr>
        <p:spPr>
          <a:xfrm>
            <a:off x="6743418" y="4255888"/>
            <a:ext cx="2287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 o clase padre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8217176" y="5325132"/>
            <a:ext cx="2378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Subclase o clase hija</a:t>
            </a:r>
            <a:r>
              <a:rPr b="0" i="0" lang="es-CO" sz="18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1596272" y="5325132"/>
            <a:ext cx="2378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Subclase o clase hija</a:t>
            </a:r>
            <a:r>
              <a:rPr b="0" i="0" lang="es-CO" sz="18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6095" y="4505613"/>
            <a:ext cx="1581671" cy="893447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  <p:cxnSp>
        <p:nvCxnSpPr>
          <p:cNvPr id="172" name="Google Shape;172;p9"/>
          <p:cNvCxnSpPr>
            <a:endCxn id="173" idx="0"/>
          </p:cNvCxnSpPr>
          <p:nvPr/>
        </p:nvCxnSpPr>
        <p:spPr>
          <a:xfrm flipH="1">
            <a:off x="1811406" y="3800251"/>
            <a:ext cx="1155300" cy="76260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9"/>
          <p:cNvCxnSpPr>
            <a:endCxn id="171" idx="0"/>
          </p:cNvCxnSpPr>
          <p:nvPr/>
        </p:nvCxnSpPr>
        <p:spPr>
          <a:xfrm>
            <a:off x="2966631" y="3800313"/>
            <a:ext cx="1140300" cy="70530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" name="Google Shape;175;p9"/>
          <p:cNvSpPr txBox="1"/>
          <p:nvPr/>
        </p:nvSpPr>
        <p:spPr>
          <a:xfrm>
            <a:off x="2546179" y="2537612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3471205" y="5455106"/>
            <a:ext cx="11334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9"/>
          <p:cNvGrpSpPr/>
          <p:nvPr/>
        </p:nvGrpSpPr>
        <p:grpSpPr>
          <a:xfrm>
            <a:off x="1020570" y="4562851"/>
            <a:ext cx="1581671" cy="1304719"/>
            <a:chOff x="1020570" y="2308947"/>
            <a:chExt cx="1581671" cy="1304719"/>
          </a:xfrm>
        </p:grpSpPr>
        <p:pic>
          <p:nvPicPr>
            <p:cNvPr id="173" name="Google Shape;17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0570" y="2308947"/>
              <a:ext cx="1581671" cy="778973"/>
            </a:xfrm>
            <a:prstGeom prst="roundRect">
              <a:avLst>
                <a:gd fmla="val 4167" name="adj"/>
              </a:avLst>
            </a:prstGeom>
            <a:solidFill>
              <a:srgbClr val="FFFFFF"/>
            </a:solidFill>
            <a:ln cap="sq" cmpd="sng" w="76200">
              <a:solidFill>
                <a:srgbClr val="29292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reflection blurRad="0" dir="5400000" dist="5000" endA="0" endPos="28000" kx="0" rotWithShape="0" algn="bl" stA="28000" stPos="0" sy="-100000" ky="0"/>
            </a:effectLst>
          </p:spPr>
        </p:pic>
        <p:sp>
          <p:nvSpPr>
            <p:cNvPr id="178" name="Google Shape;178;p9"/>
            <p:cNvSpPr txBox="1"/>
            <p:nvPr/>
          </p:nvSpPr>
          <p:spPr>
            <a:xfrm>
              <a:off x="1244692" y="3244334"/>
              <a:ext cx="1133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CO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OBJETO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9" name="Google Shape;17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8118" y="2803512"/>
            <a:ext cx="1428750" cy="985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9"/>
          <p:cNvGrpSpPr/>
          <p:nvPr/>
        </p:nvGrpSpPr>
        <p:grpSpPr>
          <a:xfrm>
            <a:off x="6427559" y="2722061"/>
            <a:ext cx="4328469" cy="3111006"/>
            <a:chOff x="6427559" y="1813872"/>
            <a:chExt cx="4328469" cy="3111006"/>
          </a:xfrm>
        </p:grpSpPr>
        <p:pic>
          <p:nvPicPr>
            <p:cNvPr id="181" name="Google Shape;181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085071" y="1841317"/>
              <a:ext cx="671513" cy="1157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7559" y="3606053"/>
              <a:ext cx="1090800" cy="9675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802646" y="3208635"/>
              <a:ext cx="773338" cy="129086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4" name="Google Shape;184;p9"/>
            <p:cNvCxnSpPr/>
            <p:nvPr/>
          </p:nvCxnSpPr>
          <p:spPr>
            <a:xfrm flipH="1">
              <a:off x="6927669" y="2884318"/>
              <a:ext cx="1155222" cy="76246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5" name="Google Shape;185;p9"/>
            <p:cNvCxnSpPr/>
            <p:nvPr/>
          </p:nvCxnSpPr>
          <p:spPr>
            <a:xfrm>
              <a:off x="8702123" y="2885605"/>
              <a:ext cx="1140303" cy="705222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6" name="Google Shape;186;p9"/>
            <p:cNvSpPr txBox="1"/>
            <p:nvPr/>
          </p:nvSpPr>
          <p:spPr>
            <a:xfrm>
              <a:off x="8564541" y="1813872"/>
              <a:ext cx="990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CO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9"/>
            <p:cNvSpPr txBox="1"/>
            <p:nvPr/>
          </p:nvSpPr>
          <p:spPr>
            <a:xfrm>
              <a:off x="6434682" y="4555546"/>
              <a:ext cx="1133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CO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OBJETO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"/>
            <p:cNvSpPr txBox="1"/>
            <p:nvPr/>
          </p:nvSpPr>
          <p:spPr>
            <a:xfrm>
              <a:off x="9622602" y="4499500"/>
              <a:ext cx="11334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CO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OBJETO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9"/>
          <p:cNvSpPr txBox="1"/>
          <p:nvPr/>
        </p:nvSpPr>
        <p:spPr>
          <a:xfrm>
            <a:off x="2046616" y="258792"/>
            <a:ext cx="80987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1919984" y="1519135"/>
            <a:ext cx="83520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Clase: </a:t>
            </a:r>
            <a:r>
              <a:rPr b="0" i="0" lang="es-CO" sz="24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Características comunes (Molde) para varios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10694127" y="6488668"/>
            <a:ext cx="1497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Ing. Fernando Ospina Marín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900"/>
              <a:buFont typeface="Calibri"/>
              <a:buNone/>
            </a:pPr>
            <a:r>
              <a:rPr b="0" i="0" lang="es-CO" sz="9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fospinam@gmail.com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2021-06-30T17:10:13Z</dcterms:created>
  <dc:creator>Fernando Ospina</dc:creator>
</cp:coreProperties>
</file>