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ADA110-046B-43FF-BDCF-98F027838B4B}" type="datetimeFigureOut">
              <a:rPr lang="pt-BR" smtClean="0"/>
              <a:pPr/>
              <a:t>14/03/2011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2928958"/>
          </a:xfrm>
        </p:spPr>
        <p:txBody>
          <a:bodyPr>
            <a:noAutofit/>
          </a:bodyPr>
          <a:lstStyle/>
          <a:p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Correção dos Exercícios</a:t>
            </a:r>
            <a:b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Nível </a:t>
            </a:r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Difícil</a:t>
            </a:r>
            <a:endParaRPr lang="pt-B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172084"/>
            <a:ext cx="6400800" cy="542932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Vilma Cardoso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52" y="1071546"/>
            <a:ext cx="8929718" cy="525305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sz="2800" dirty="0" smtClean="0"/>
              <a:t>Inicio</a:t>
            </a:r>
          </a:p>
          <a:p>
            <a:pPr>
              <a:buNone/>
            </a:pPr>
            <a:r>
              <a:rPr lang="pt-BR" sz="2800" dirty="0" smtClean="0"/>
              <a:t>       Real: CM, MT, DC, MM;</a:t>
            </a:r>
          </a:p>
          <a:p>
            <a:pPr>
              <a:buNone/>
            </a:pPr>
            <a:r>
              <a:rPr lang="pt-BR" sz="2800" dirty="0" smtClean="0"/>
              <a:t>       Escreva(“Digite uma medida em centímetros ”);</a:t>
            </a:r>
          </a:p>
          <a:p>
            <a:pPr>
              <a:buNone/>
            </a:pPr>
            <a:r>
              <a:rPr lang="pt-BR" sz="2800" dirty="0" smtClean="0"/>
              <a:t>       Leia(CM);</a:t>
            </a:r>
          </a:p>
          <a:p>
            <a:pPr>
              <a:buNone/>
            </a:pPr>
            <a:r>
              <a:rPr lang="pt-BR" sz="2800" dirty="0" smtClean="0"/>
              <a:t>       MT←CM/100;</a:t>
            </a:r>
          </a:p>
          <a:p>
            <a:pPr>
              <a:buNone/>
            </a:pPr>
            <a:r>
              <a:rPr lang="pt-BR" sz="2800" dirty="0" smtClean="0"/>
              <a:t>       DC←CM/10;</a:t>
            </a:r>
          </a:p>
          <a:p>
            <a:pPr>
              <a:buNone/>
            </a:pPr>
            <a:r>
              <a:rPr lang="pt-BR" sz="2800" dirty="0" smtClean="0"/>
              <a:t>       MM←CM*10;</a:t>
            </a:r>
          </a:p>
          <a:p>
            <a:pPr>
              <a:buNone/>
            </a:pPr>
            <a:r>
              <a:rPr lang="pt-BR" sz="2800" dirty="0" smtClean="0"/>
              <a:t>       Escreva(“Há  ”, MT, “ metros na medida informada.”);</a:t>
            </a:r>
          </a:p>
          <a:p>
            <a:pPr>
              <a:buNone/>
            </a:pPr>
            <a:r>
              <a:rPr lang="pt-BR" sz="2800" dirty="0" smtClean="0"/>
              <a:t>       Escreva(“Há  ”, DC, “ decímetros na medida informada.”);</a:t>
            </a:r>
          </a:p>
          <a:p>
            <a:pPr>
              <a:buNone/>
            </a:pPr>
            <a:r>
              <a:rPr lang="pt-BR" sz="2800" dirty="0" smtClean="0"/>
              <a:t>       Escreva(“Há  ”, MM, “ milímetros na medida informada.”);</a:t>
            </a:r>
          </a:p>
          <a:p>
            <a:pPr>
              <a:buNone/>
            </a:pPr>
            <a:r>
              <a:rPr lang="pt-BR" sz="2800" dirty="0" smtClean="0"/>
              <a:t>Fim.</a:t>
            </a:r>
          </a:p>
          <a:p>
            <a:pPr lvl="3"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</a:t>
            </a:r>
            <a:r>
              <a:rPr lang="pt-BR" dirty="0" smtClean="0"/>
              <a:t>12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390656"/>
            <a:ext cx="8429684" cy="52530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 smtClean="0"/>
              <a:t>Inicio</a:t>
            </a:r>
          </a:p>
          <a:p>
            <a:pPr>
              <a:buNone/>
            </a:pPr>
            <a:r>
              <a:rPr lang="pt-BR" sz="2000" dirty="0" smtClean="0"/>
              <a:t>       Real: SEG, HR, MIN;</a:t>
            </a:r>
          </a:p>
          <a:p>
            <a:pPr>
              <a:buNone/>
            </a:pPr>
            <a:r>
              <a:rPr lang="pt-BR" sz="2000" dirty="0" smtClean="0"/>
              <a:t>       Escreva(“Digite um valor em segundos ”);</a:t>
            </a:r>
          </a:p>
          <a:p>
            <a:pPr>
              <a:buNone/>
            </a:pPr>
            <a:r>
              <a:rPr lang="pt-BR" sz="2000" dirty="0" smtClean="0"/>
              <a:t>       Leia(SEG);</a:t>
            </a:r>
          </a:p>
          <a:p>
            <a:pPr>
              <a:buNone/>
            </a:pPr>
            <a:r>
              <a:rPr lang="pt-BR" sz="2000" dirty="0" smtClean="0"/>
              <a:t>       MIN←SEG/60;</a:t>
            </a:r>
          </a:p>
          <a:p>
            <a:pPr>
              <a:buNone/>
            </a:pPr>
            <a:r>
              <a:rPr lang="pt-BR" sz="2000" dirty="0" smtClean="0"/>
              <a:t>       HR←MIN/60;</a:t>
            </a:r>
          </a:p>
          <a:p>
            <a:pPr>
              <a:buNone/>
            </a:pPr>
            <a:r>
              <a:rPr lang="pt-BR" sz="2000" dirty="0" smtClean="0"/>
              <a:t>       Escreva(“ Os segundos informados corresponde à ”, MIN, “ minutos.”);</a:t>
            </a:r>
          </a:p>
          <a:p>
            <a:pPr>
              <a:buNone/>
            </a:pPr>
            <a:r>
              <a:rPr lang="pt-BR" sz="2000" dirty="0" smtClean="0"/>
              <a:t>       Escreva(“ Os segundos informados corresponde à ”, HR, “ horas.”);</a:t>
            </a:r>
          </a:p>
          <a:p>
            <a:pPr>
              <a:buNone/>
            </a:pPr>
            <a:r>
              <a:rPr lang="pt-BR" sz="2000" dirty="0" smtClean="0"/>
              <a:t>Fim.</a:t>
            </a:r>
          </a:p>
          <a:p>
            <a:pPr lvl="3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</a:t>
            </a:r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24" y="785794"/>
            <a:ext cx="7829576" cy="57864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dirty="0" smtClean="0"/>
              <a:t>Inicio</a:t>
            </a:r>
          </a:p>
          <a:p>
            <a:pPr>
              <a:buNone/>
            </a:pPr>
            <a:r>
              <a:rPr lang="pt-BR" sz="2200" dirty="0" smtClean="0"/>
              <a:t>       Real: A, B, C, DEL, X</a:t>
            </a:r>
            <a:r>
              <a:rPr lang="pt-BR" sz="2200" baseline="-25000" dirty="0" smtClean="0"/>
              <a:t>1</a:t>
            </a:r>
            <a:r>
              <a:rPr lang="pt-BR" sz="2200" dirty="0" smtClean="0"/>
              <a:t>, X</a:t>
            </a:r>
            <a:r>
              <a:rPr lang="pt-BR" sz="2200" baseline="-25000" dirty="0" smtClean="0"/>
              <a:t>2</a:t>
            </a:r>
            <a:r>
              <a:rPr lang="pt-BR" sz="2200" dirty="0" smtClean="0"/>
              <a:t>;</a:t>
            </a:r>
          </a:p>
          <a:p>
            <a:pPr>
              <a:buNone/>
            </a:pPr>
            <a:r>
              <a:rPr lang="pt-BR" sz="2200" dirty="0" smtClean="0"/>
              <a:t>       Escreva(“Equação do Segundo Grau ”);</a:t>
            </a:r>
          </a:p>
          <a:p>
            <a:pPr>
              <a:buNone/>
            </a:pPr>
            <a:r>
              <a:rPr lang="pt-BR" sz="2200" dirty="0" smtClean="0"/>
              <a:t>       Escreva(“Digite um valor para A ”);</a:t>
            </a:r>
          </a:p>
          <a:p>
            <a:pPr>
              <a:buNone/>
            </a:pPr>
            <a:r>
              <a:rPr lang="pt-BR" sz="2200" dirty="0" smtClean="0"/>
              <a:t>       Leia(A);</a:t>
            </a:r>
          </a:p>
          <a:p>
            <a:pPr>
              <a:buNone/>
            </a:pPr>
            <a:r>
              <a:rPr lang="pt-BR" sz="2200" dirty="0" smtClean="0"/>
              <a:t>       Escreva(“Digite um valor para B ”);</a:t>
            </a:r>
          </a:p>
          <a:p>
            <a:pPr>
              <a:buNone/>
            </a:pPr>
            <a:r>
              <a:rPr lang="pt-BR" sz="2200" dirty="0" smtClean="0"/>
              <a:t>       Leia(B);</a:t>
            </a:r>
          </a:p>
          <a:p>
            <a:pPr>
              <a:buNone/>
            </a:pPr>
            <a:r>
              <a:rPr lang="pt-BR" sz="2200" dirty="0" smtClean="0"/>
              <a:t>       Escreva(“Digite um valor para C ”);</a:t>
            </a:r>
          </a:p>
          <a:p>
            <a:pPr>
              <a:buNone/>
            </a:pPr>
            <a:r>
              <a:rPr lang="pt-BR" sz="2200" dirty="0" smtClean="0"/>
              <a:t>       Leia(C);</a:t>
            </a:r>
          </a:p>
          <a:p>
            <a:pPr>
              <a:buNone/>
            </a:pPr>
            <a:r>
              <a:rPr lang="pt-BR" sz="2200" dirty="0" smtClean="0"/>
              <a:t>       DEL←B**2-(4*A*C);</a:t>
            </a:r>
          </a:p>
          <a:p>
            <a:pPr>
              <a:buNone/>
            </a:pPr>
            <a:r>
              <a:rPr lang="pt-BR" sz="2200" dirty="0" smtClean="0"/>
              <a:t>       X</a:t>
            </a:r>
            <a:r>
              <a:rPr lang="pt-BR" sz="2200" baseline="-25000" dirty="0" smtClean="0"/>
              <a:t>1</a:t>
            </a:r>
            <a:r>
              <a:rPr lang="pt-BR" sz="2200" dirty="0" smtClean="0"/>
              <a:t>←(-B+DEL//2)/2*A;</a:t>
            </a:r>
          </a:p>
          <a:p>
            <a:pPr>
              <a:buNone/>
            </a:pPr>
            <a:r>
              <a:rPr lang="pt-BR" sz="2200" dirty="0" smtClean="0"/>
              <a:t>       X</a:t>
            </a:r>
            <a:r>
              <a:rPr lang="pt-BR" sz="2200" baseline="-25000" dirty="0" smtClean="0"/>
              <a:t>2</a:t>
            </a:r>
            <a:r>
              <a:rPr lang="pt-BR" sz="2200" dirty="0" smtClean="0"/>
              <a:t>←(-B-DEL//2)/2*A;</a:t>
            </a:r>
          </a:p>
          <a:p>
            <a:pPr>
              <a:buNone/>
            </a:pPr>
            <a:r>
              <a:rPr lang="pt-BR" sz="2200" dirty="0" smtClean="0"/>
              <a:t>       Escreva(“O valor de X</a:t>
            </a:r>
            <a:r>
              <a:rPr lang="pt-BR" sz="2200" baseline="-25000" dirty="0" smtClean="0"/>
              <a:t>1</a:t>
            </a:r>
            <a:r>
              <a:rPr lang="pt-BR" sz="2200" dirty="0" smtClean="0"/>
              <a:t> é ”, X</a:t>
            </a:r>
            <a:r>
              <a:rPr lang="pt-BR" sz="2200" baseline="-25000" dirty="0" smtClean="0"/>
              <a:t>1</a:t>
            </a:r>
            <a:r>
              <a:rPr lang="pt-BR" sz="2200" dirty="0" smtClean="0"/>
              <a:t> , “ e o  valor de X</a:t>
            </a:r>
            <a:r>
              <a:rPr lang="pt-BR" sz="2200" baseline="-25000" dirty="0" smtClean="0"/>
              <a:t>2  </a:t>
            </a:r>
            <a:r>
              <a:rPr lang="pt-BR" sz="2200" dirty="0" smtClean="0"/>
              <a:t>é ”, X</a:t>
            </a:r>
            <a:r>
              <a:rPr lang="pt-BR" sz="2200" baseline="-25000" dirty="0" smtClean="0"/>
              <a:t>2</a:t>
            </a:r>
            <a:r>
              <a:rPr lang="pt-BR" sz="2200" dirty="0" smtClean="0"/>
              <a:t>);</a:t>
            </a:r>
          </a:p>
          <a:p>
            <a:pPr>
              <a:buNone/>
            </a:pPr>
            <a:r>
              <a:rPr lang="pt-BR" sz="2200" dirty="0" smtClean="0"/>
              <a:t>Fim.</a:t>
            </a:r>
          </a:p>
          <a:p>
            <a:pPr lvl="3"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</a:t>
            </a:r>
            <a:r>
              <a:rPr lang="pt-BR" dirty="0" smtClean="0"/>
              <a:t>14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24" y="1071546"/>
            <a:ext cx="7829576" cy="52530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 smtClean="0"/>
              <a:t>Inicio</a:t>
            </a:r>
          </a:p>
          <a:p>
            <a:pPr>
              <a:buNone/>
            </a:pPr>
            <a:r>
              <a:rPr lang="pt-BR" sz="2800" dirty="0" smtClean="0"/>
              <a:t>       Real: R, VOL;</a:t>
            </a:r>
          </a:p>
          <a:p>
            <a:pPr>
              <a:buNone/>
            </a:pPr>
            <a:r>
              <a:rPr lang="pt-BR" sz="2800" dirty="0" smtClean="0"/>
              <a:t>       Escreva(“Digite o raio de uma esfera ”);</a:t>
            </a:r>
          </a:p>
          <a:p>
            <a:pPr>
              <a:buNone/>
            </a:pPr>
            <a:r>
              <a:rPr lang="pt-BR" sz="2800" dirty="0" smtClean="0"/>
              <a:t>       Leia(R);</a:t>
            </a:r>
          </a:p>
          <a:p>
            <a:pPr>
              <a:buNone/>
            </a:pPr>
            <a:r>
              <a:rPr lang="pt-BR" sz="2800" dirty="0" smtClean="0"/>
              <a:t>       VOL←4/3*(3,14*(R**3));</a:t>
            </a:r>
          </a:p>
          <a:p>
            <a:pPr>
              <a:buNone/>
            </a:pPr>
            <a:r>
              <a:rPr lang="pt-BR" sz="2800" dirty="0" smtClean="0"/>
              <a:t>       Escreva(“ O volume da esfera é ”, VOL);</a:t>
            </a:r>
          </a:p>
          <a:p>
            <a:pPr>
              <a:buNone/>
            </a:pPr>
            <a:r>
              <a:rPr lang="pt-BR" sz="2800" dirty="0" smtClean="0"/>
              <a:t>Fim.</a:t>
            </a:r>
          </a:p>
          <a:p>
            <a:pPr lvl="3"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</a:t>
            </a:r>
            <a:r>
              <a:rPr lang="pt-BR" dirty="0" smtClean="0"/>
              <a:t>15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42" y="1176342"/>
            <a:ext cx="8358214" cy="52530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 smtClean="0"/>
              <a:t>Inicio</a:t>
            </a:r>
          </a:p>
          <a:p>
            <a:pPr>
              <a:buNone/>
            </a:pPr>
            <a:r>
              <a:rPr lang="pt-BR" sz="2800" dirty="0" smtClean="0"/>
              <a:t>       Real: R, ALT, AREA;</a:t>
            </a:r>
          </a:p>
          <a:p>
            <a:pPr>
              <a:buNone/>
            </a:pPr>
            <a:r>
              <a:rPr lang="pt-BR" sz="2800" dirty="0" smtClean="0"/>
              <a:t>       Escreva(“Digite o raio de uma lata ”);</a:t>
            </a:r>
          </a:p>
          <a:p>
            <a:pPr>
              <a:buNone/>
            </a:pPr>
            <a:r>
              <a:rPr lang="pt-BR" sz="2800" dirty="0" smtClean="0"/>
              <a:t>       Leia(R);</a:t>
            </a:r>
          </a:p>
          <a:p>
            <a:pPr>
              <a:buNone/>
            </a:pPr>
            <a:r>
              <a:rPr lang="pt-BR" sz="2800" dirty="0" smtClean="0"/>
              <a:t>       Escreva(“Digite a altura de uma lata ”);</a:t>
            </a:r>
          </a:p>
          <a:p>
            <a:pPr>
              <a:buNone/>
            </a:pPr>
            <a:r>
              <a:rPr lang="pt-BR" sz="2800" dirty="0" smtClean="0"/>
              <a:t>       Leia(ALT);</a:t>
            </a:r>
          </a:p>
          <a:p>
            <a:pPr>
              <a:buNone/>
            </a:pPr>
            <a:r>
              <a:rPr lang="pt-BR" sz="2800" dirty="0" smtClean="0"/>
              <a:t>       AREA←2*(3,14*R*ALT);</a:t>
            </a:r>
          </a:p>
          <a:p>
            <a:pPr>
              <a:buNone/>
            </a:pPr>
            <a:r>
              <a:rPr lang="pt-BR" sz="2800" dirty="0" smtClean="0"/>
              <a:t>       Escreva(“ A área externa de uma lata é ”, AREA);</a:t>
            </a:r>
          </a:p>
          <a:p>
            <a:pPr>
              <a:buNone/>
            </a:pPr>
            <a:r>
              <a:rPr lang="pt-BR" sz="2800" dirty="0" smtClean="0"/>
              <a:t>Fim.</a:t>
            </a:r>
          </a:p>
          <a:p>
            <a:pPr lvl="3"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374</Words>
  <Application>Microsoft Office PowerPoint</Application>
  <PresentationFormat>Apresentação na tela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Fluxo</vt:lpstr>
      <vt:lpstr>Correção dos Exercícios   Nível Difícil</vt:lpstr>
      <vt:lpstr>Exercício 11</vt:lpstr>
      <vt:lpstr>Exercício 12</vt:lpstr>
      <vt:lpstr>Exercício 13</vt:lpstr>
      <vt:lpstr>Exercício 14</vt:lpstr>
      <vt:lpstr>Exercício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Correção dos Exercícios   Nível Médio</dc:title>
  <dc:creator>Professor</dc:creator>
  <cp:lastModifiedBy>Professor</cp:lastModifiedBy>
  <cp:revision>7</cp:revision>
  <dcterms:created xsi:type="dcterms:W3CDTF">2011-03-14T12:14:30Z</dcterms:created>
  <dcterms:modified xsi:type="dcterms:W3CDTF">2011-03-14T23:42:11Z</dcterms:modified>
</cp:coreProperties>
</file>