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ADA110-046B-43FF-BDCF-98F027838B4B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3E90AA-C2EF-4C1E-AEF5-2D10051BC519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928958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Correção dos Exercícios</a:t>
            </a:r>
            <a:b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Médio</a:t>
            </a:r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72084"/>
            <a:ext cx="6400800" cy="542932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Vilma Cardoso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5253054"/>
          </a:xfrm>
        </p:spPr>
        <p:txBody>
          <a:bodyPr>
            <a:normAutofit/>
          </a:bodyPr>
          <a:lstStyle/>
          <a:p>
            <a:pPr lvl="3">
              <a:buNone/>
            </a:pPr>
            <a:r>
              <a:rPr lang="pt-BR" sz="2800" dirty="0" smtClean="0"/>
              <a:t>Inicio</a:t>
            </a:r>
          </a:p>
          <a:p>
            <a:pPr lvl="3">
              <a:buNone/>
            </a:pPr>
            <a:r>
              <a:rPr lang="pt-BR" sz="2800" dirty="0" smtClean="0"/>
              <a:t>     Real: DP, S1, S2, S3;</a:t>
            </a:r>
          </a:p>
          <a:p>
            <a:pPr lvl="3">
              <a:buNone/>
            </a:pPr>
            <a:r>
              <a:rPr lang="pt-BR" sz="2800" dirty="0" smtClean="0"/>
              <a:t>     DP←500;</a:t>
            </a:r>
          </a:p>
          <a:p>
            <a:pPr lvl="3">
              <a:buNone/>
            </a:pPr>
            <a:r>
              <a:rPr lang="pt-BR" sz="2800" dirty="0" smtClean="0"/>
              <a:t>     Escreva(“O depósito inicial é de: ”, DP);</a:t>
            </a:r>
          </a:p>
          <a:p>
            <a:pPr lvl="3">
              <a:buNone/>
            </a:pPr>
            <a:r>
              <a:rPr lang="pt-BR" sz="2800" dirty="0" smtClean="0"/>
              <a:t>     S1←DP+((DP/100)*1);  </a:t>
            </a:r>
          </a:p>
          <a:p>
            <a:pPr lvl="3">
              <a:buNone/>
            </a:pPr>
            <a:r>
              <a:rPr lang="pt-BR" sz="2800" dirty="0" smtClean="0"/>
              <a:t>     S2←S1+((S1/100)*1);</a:t>
            </a:r>
          </a:p>
          <a:p>
            <a:pPr lvl="3">
              <a:buNone/>
            </a:pPr>
            <a:r>
              <a:rPr lang="pt-BR" sz="2800" dirty="0" smtClean="0"/>
              <a:t>     S3←S2+((S2/100)*1);</a:t>
            </a:r>
          </a:p>
          <a:p>
            <a:pPr lvl="3">
              <a:buNone/>
            </a:pPr>
            <a:r>
              <a:rPr lang="pt-BR" sz="2800" dirty="0" smtClean="0"/>
              <a:t>     Escreva(“O saldo após o terceiro mês é ”, S3);</a:t>
            </a:r>
          </a:p>
          <a:p>
            <a:pPr lvl="3">
              <a:buNone/>
            </a:pPr>
            <a:r>
              <a:rPr lang="pt-BR" sz="2800" dirty="0" smtClean="0"/>
              <a:t>Fim.</a:t>
            </a:r>
          </a:p>
          <a:p>
            <a:pPr lvl="3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56319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Inicio</a:t>
            </a:r>
          </a:p>
          <a:p>
            <a:pPr>
              <a:buNone/>
            </a:pPr>
            <a:r>
              <a:rPr lang="pt-BR" sz="2400" dirty="0" smtClean="0"/>
              <a:t>     Real: VH, HT, BN, ND, SB, SL;</a:t>
            </a:r>
          </a:p>
          <a:p>
            <a:pPr>
              <a:buNone/>
            </a:pPr>
            <a:r>
              <a:rPr lang="pt-BR" sz="2400" dirty="0" smtClean="0"/>
              <a:t>     BN←300;</a:t>
            </a:r>
          </a:p>
          <a:p>
            <a:pPr>
              <a:buNone/>
            </a:pPr>
            <a:r>
              <a:rPr lang="pt-BR" sz="2400" dirty="0" smtClean="0"/>
              <a:t>     Escreva(“Digite o valor da hora ”);</a:t>
            </a:r>
          </a:p>
          <a:p>
            <a:pPr>
              <a:buNone/>
            </a:pPr>
            <a:r>
              <a:rPr lang="pt-BR" sz="2400" dirty="0" smtClean="0"/>
              <a:t>     Leia(VH);</a:t>
            </a:r>
          </a:p>
          <a:p>
            <a:pPr>
              <a:buNone/>
            </a:pPr>
            <a:r>
              <a:rPr lang="pt-BR" sz="2400" dirty="0" smtClean="0"/>
              <a:t>     Escreva(“Digite a quantidade de horas trabalhadas no mês”);</a:t>
            </a:r>
          </a:p>
          <a:p>
            <a:pPr>
              <a:buNone/>
            </a:pPr>
            <a:r>
              <a:rPr lang="pt-BR" sz="2400" dirty="0" smtClean="0"/>
              <a:t>     Leia(HT);</a:t>
            </a:r>
          </a:p>
          <a:p>
            <a:pPr>
              <a:buNone/>
            </a:pPr>
            <a:r>
              <a:rPr lang="pt-BR" sz="2400" dirty="0" smtClean="0"/>
              <a:t>     Escreva(“Digite o numero de dependentes”);</a:t>
            </a:r>
          </a:p>
          <a:p>
            <a:pPr>
              <a:buNone/>
            </a:pPr>
            <a:r>
              <a:rPr lang="pt-BR" sz="2400" dirty="0" smtClean="0"/>
              <a:t>     Leia(ND);</a:t>
            </a:r>
          </a:p>
          <a:p>
            <a:pPr>
              <a:buNone/>
            </a:pPr>
            <a:r>
              <a:rPr lang="pt-BR" sz="2400" dirty="0" smtClean="0"/>
              <a:t>     SB←VH*HT;</a:t>
            </a:r>
          </a:p>
          <a:p>
            <a:pPr>
              <a:buNone/>
            </a:pPr>
            <a:r>
              <a:rPr lang="pt-BR" sz="2400" dirty="0" smtClean="0"/>
              <a:t>     </a:t>
            </a:r>
            <a:r>
              <a:rPr lang="en-US" sz="2400" dirty="0" smtClean="0"/>
              <a:t>SL←SB+(BN*ND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pt-BR" sz="2400" dirty="0" smtClean="0"/>
              <a:t>     Escreva(“Seu salário bruto é ”, SB, “ e o salário liquido é ”, SL); </a:t>
            </a:r>
            <a:endParaRPr lang="pt-BR" sz="2400" dirty="0" smtClean="0"/>
          </a:p>
          <a:p>
            <a:pPr>
              <a:buNone/>
            </a:pPr>
            <a:r>
              <a:rPr lang="en-US" sz="2400" dirty="0" err="1" smtClean="0"/>
              <a:t>Fim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lvl="3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0142" y="1071546"/>
            <a:ext cx="7829576" cy="5253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Inicio</a:t>
            </a:r>
          </a:p>
          <a:p>
            <a:pPr>
              <a:buNone/>
            </a:pPr>
            <a:r>
              <a:rPr lang="pt-BR" sz="2800" dirty="0" smtClean="0"/>
              <a:t>       Real: BS, AL, AR;</a:t>
            </a:r>
          </a:p>
          <a:p>
            <a:pPr>
              <a:buNone/>
            </a:pPr>
            <a:r>
              <a:rPr lang="pt-BR" sz="2800" dirty="0" smtClean="0"/>
              <a:t>       Escreva(“Digite a base do retângulo ”);</a:t>
            </a:r>
          </a:p>
          <a:p>
            <a:pPr>
              <a:buNone/>
            </a:pPr>
            <a:r>
              <a:rPr lang="pt-BR" sz="2800" dirty="0" smtClean="0"/>
              <a:t>       Leia(BS);</a:t>
            </a:r>
          </a:p>
          <a:p>
            <a:pPr>
              <a:buNone/>
            </a:pPr>
            <a:r>
              <a:rPr lang="pt-BR" sz="2800" dirty="0" smtClean="0"/>
              <a:t>       Escreva(“Digite a altura do retângulo ”);</a:t>
            </a:r>
          </a:p>
          <a:p>
            <a:pPr>
              <a:buNone/>
            </a:pPr>
            <a:r>
              <a:rPr lang="pt-BR" sz="2800" dirty="0" smtClean="0"/>
              <a:t>       Leia(AL);</a:t>
            </a:r>
          </a:p>
          <a:p>
            <a:pPr>
              <a:buNone/>
            </a:pPr>
            <a:r>
              <a:rPr lang="pt-BR" sz="2800" dirty="0" smtClean="0"/>
              <a:t>       AR←BS*AL;</a:t>
            </a:r>
          </a:p>
          <a:p>
            <a:pPr>
              <a:buNone/>
            </a:pPr>
            <a:r>
              <a:rPr lang="pt-BR" sz="2800" dirty="0" smtClean="0"/>
              <a:t>       Escreva(“A área do retângulo é ”, AR);</a:t>
            </a:r>
          </a:p>
          <a:p>
            <a:pPr>
              <a:buNone/>
            </a:pPr>
            <a:r>
              <a:rPr lang="pt-BR" sz="2800" dirty="0" smtClean="0"/>
              <a:t>Fim.</a:t>
            </a:r>
          </a:p>
          <a:p>
            <a:pPr lvl="3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1071546"/>
            <a:ext cx="7829576" cy="5253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Inicio</a:t>
            </a:r>
          </a:p>
          <a:p>
            <a:pPr>
              <a:buNone/>
            </a:pPr>
            <a:r>
              <a:rPr lang="pt-BR" sz="2800" dirty="0" smtClean="0"/>
              <a:t>       </a:t>
            </a:r>
            <a:r>
              <a:rPr lang="pt-BR" sz="2800" dirty="0" smtClean="0"/>
              <a:t>Inteiro</a:t>
            </a:r>
            <a:r>
              <a:rPr lang="pt-BR" sz="2800" dirty="0" smtClean="0"/>
              <a:t>: </a:t>
            </a:r>
            <a:r>
              <a:rPr lang="pt-BR" sz="2800" dirty="0" smtClean="0"/>
              <a:t>AN, AA, IDA, ID2050;</a:t>
            </a:r>
          </a:p>
          <a:p>
            <a:pPr>
              <a:buNone/>
            </a:pPr>
            <a:r>
              <a:rPr lang="pt-BR" sz="2800" dirty="0" smtClean="0"/>
              <a:t>       AA</a:t>
            </a:r>
            <a:r>
              <a:rPr lang="pt-BR" sz="2800" smtClean="0"/>
              <a:t>←</a:t>
            </a:r>
            <a:r>
              <a:rPr lang="pt-BR" sz="2800" smtClean="0"/>
              <a:t>2017;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       Escreva(“Digite o ano em que você nasceu ”);</a:t>
            </a:r>
          </a:p>
          <a:p>
            <a:pPr>
              <a:buNone/>
            </a:pPr>
            <a:r>
              <a:rPr lang="pt-BR" sz="2800" dirty="0" smtClean="0"/>
              <a:t>       </a:t>
            </a:r>
            <a:r>
              <a:rPr lang="en-US" sz="2800" dirty="0" err="1" smtClean="0"/>
              <a:t>Leia</a:t>
            </a:r>
            <a:r>
              <a:rPr lang="en-US" sz="2800" dirty="0" smtClean="0"/>
              <a:t>(AN);</a:t>
            </a:r>
            <a:endParaRPr lang="pt-BR" sz="2800" dirty="0" smtClean="0"/>
          </a:p>
          <a:p>
            <a:pPr>
              <a:buNone/>
            </a:pPr>
            <a:r>
              <a:rPr lang="en-US" sz="2800" dirty="0" smtClean="0"/>
              <a:t>       IDA←AA-AN;</a:t>
            </a:r>
            <a:endParaRPr lang="pt-BR" sz="2800" dirty="0" smtClean="0"/>
          </a:p>
          <a:p>
            <a:pPr>
              <a:buNone/>
            </a:pPr>
            <a:r>
              <a:rPr lang="en-US" sz="2800" dirty="0" smtClean="0"/>
              <a:t>       ID2050←2050-AN;</a:t>
            </a:r>
            <a:endParaRPr lang="pt-BR" sz="2800" dirty="0" smtClean="0"/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pt-BR" sz="2800" dirty="0" smtClean="0"/>
              <a:t>Escreva(“Sua idade atual é ”, IDA);</a:t>
            </a:r>
          </a:p>
          <a:p>
            <a:pPr>
              <a:buNone/>
            </a:pPr>
            <a:r>
              <a:rPr lang="pt-BR" sz="2800" dirty="0" smtClean="0"/>
              <a:t>       Escreva(“Sua idade em 2050 será ”, ID2050);</a:t>
            </a:r>
          </a:p>
          <a:p>
            <a:pPr>
              <a:buNone/>
            </a:pPr>
            <a:r>
              <a:rPr lang="pt-BR" sz="2800" dirty="0" smtClean="0"/>
              <a:t>Fim.</a:t>
            </a:r>
          </a:p>
          <a:p>
            <a:pPr lvl="3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314" y="1176342"/>
            <a:ext cx="8858280" cy="5253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Inicio</a:t>
            </a:r>
          </a:p>
          <a:p>
            <a:pPr>
              <a:buNone/>
            </a:pPr>
            <a:r>
              <a:rPr lang="pt-BR" sz="2800" dirty="0" smtClean="0"/>
              <a:t>       Real: X, N, RES;</a:t>
            </a:r>
          </a:p>
          <a:p>
            <a:pPr>
              <a:buNone/>
            </a:pPr>
            <a:r>
              <a:rPr lang="pt-BR" sz="2800" dirty="0" smtClean="0"/>
              <a:t>       Escreva(“Digite um valor para X ”);</a:t>
            </a:r>
          </a:p>
          <a:p>
            <a:pPr>
              <a:buNone/>
            </a:pPr>
            <a:r>
              <a:rPr lang="pt-BR" sz="2800" dirty="0" smtClean="0"/>
              <a:t>       Leia(X);</a:t>
            </a:r>
          </a:p>
          <a:p>
            <a:pPr>
              <a:buNone/>
            </a:pPr>
            <a:r>
              <a:rPr lang="pt-BR" sz="2800" dirty="0" smtClean="0"/>
              <a:t>       Escreva(“Digite um valor para N ”);</a:t>
            </a:r>
          </a:p>
          <a:p>
            <a:pPr>
              <a:buNone/>
            </a:pPr>
            <a:r>
              <a:rPr lang="pt-BR" sz="2800" dirty="0" smtClean="0"/>
              <a:t>       Leia(N);</a:t>
            </a:r>
          </a:p>
          <a:p>
            <a:pPr>
              <a:buNone/>
            </a:pPr>
            <a:r>
              <a:rPr lang="pt-BR" sz="2800" dirty="0" smtClean="0"/>
              <a:t>       RES←(X*N)**2;</a:t>
            </a:r>
          </a:p>
          <a:p>
            <a:pPr>
              <a:buNone/>
            </a:pPr>
            <a:r>
              <a:rPr lang="pt-BR" sz="2800" dirty="0" smtClean="0"/>
              <a:t>       Escreva(“O resultado do cálculo de (X*N)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 é  ”, RES);</a:t>
            </a:r>
          </a:p>
          <a:p>
            <a:pPr>
              <a:buNone/>
            </a:pPr>
            <a:r>
              <a:rPr lang="pt-BR" sz="2800" dirty="0" smtClean="0"/>
              <a:t>Fim.</a:t>
            </a:r>
          </a:p>
          <a:p>
            <a:pPr lvl="3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0" y="1176342"/>
            <a:ext cx="7215206" cy="5253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/>
              <a:t>Inicio</a:t>
            </a:r>
            <a:endParaRPr lang="pt-BR" sz="2800" dirty="0" smtClean="0"/>
          </a:p>
          <a:p>
            <a:pPr>
              <a:buNone/>
            </a:pPr>
            <a:r>
              <a:rPr lang="en-US" sz="2800" dirty="0" smtClean="0"/>
              <a:t>       Real: BST, ALT, ART;</a:t>
            </a:r>
            <a:endParaRPr lang="pt-BR" sz="2800" dirty="0" smtClean="0"/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pt-BR" sz="2800" dirty="0" smtClean="0"/>
              <a:t>Escreva(“Digite a base do triângulo ”);</a:t>
            </a:r>
          </a:p>
          <a:p>
            <a:pPr>
              <a:buNone/>
            </a:pPr>
            <a:r>
              <a:rPr lang="pt-BR" sz="2800" dirty="0" smtClean="0"/>
              <a:t>       Leia(BST);</a:t>
            </a:r>
          </a:p>
          <a:p>
            <a:pPr>
              <a:buNone/>
            </a:pPr>
            <a:r>
              <a:rPr lang="pt-BR" sz="2800" dirty="0" smtClean="0"/>
              <a:t>       Escreva(“Digite a altura do triângulo ”);</a:t>
            </a:r>
          </a:p>
          <a:p>
            <a:pPr>
              <a:buNone/>
            </a:pPr>
            <a:r>
              <a:rPr lang="pt-BR" sz="2800" dirty="0" smtClean="0"/>
              <a:t>       Leia(ALT);</a:t>
            </a:r>
          </a:p>
          <a:p>
            <a:pPr>
              <a:buNone/>
            </a:pPr>
            <a:r>
              <a:rPr lang="pt-BR" sz="2800" dirty="0" smtClean="0"/>
              <a:t>       ART←(BSR*ALT)/2;</a:t>
            </a:r>
          </a:p>
          <a:p>
            <a:pPr>
              <a:buNone/>
            </a:pPr>
            <a:r>
              <a:rPr lang="pt-BR" sz="2800" dirty="0" smtClean="0"/>
              <a:t>       Escreva(“A área do triângulo é ”, ART);</a:t>
            </a:r>
          </a:p>
          <a:p>
            <a:pPr>
              <a:buNone/>
            </a:pPr>
            <a:r>
              <a:rPr lang="pt-BR" sz="2800" dirty="0" smtClean="0"/>
              <a:t>Fim.</a:t>
            </a:r>
          </a:p>
          <a:p>
            <a:pPr>
              <a:buNone/>
            </a:pPr>
            <a:endParaRPr lang="pt-BR" sz="2800" dirty="0" smtClean="0"/>
          </a:p>
          <a:p>
            <a:pPr lvl="3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-71462"/>
            <a:ext cx="8215370" cy="642934"/>
          </a:xfrm>
        </p:spPr>
        <p:txBody>
          <a:bodyPr>
            <a:noAutofit/>
          </a:bodyPr>
          <a:lstStyle/>
          <a:p>
            <a:r>
              <a:rPr lang="pt-BR" sz="3600" b="1" dirty="0" smtClean="0"/>
              <a:t>Exercício 10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404664"/>
            <a:ext cx="8358246" cy="63104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 smtClean="0"/>
              <a:t>Inicio</a:t>
            </a:r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000" dirty="0" smtClean="0"/>
              <a:t>Caractere: Nome</a:t>
            </a:r>
          </a:p>
          <a:p>
            <a:pPr>
              <a:buNone/>
            </a:pPr>
            <a:r>
              <a:rPr lang="pt-BR" sz="2000" dirty="0" smtClean="0"/>
              <a:t>	    Real</a:t>
            </a:r>
            <a:r>
              <a:rPr lang="pt-BR" sz="2000" dirty="0" smtClean="0"/>
              <a:t>: N1, N2, N3, N4, MD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    Escreva(“Digite o nome do aluno”);</a:t>
            </a:r>
          </a:p>
          <a:p>
            <a:pPr>
              <a:buNone/>
            </a:pPr>
            <a:r>
              <a:rPr lang="pt-BR" sz="2000" dirty="0" smtClean="0"/>
              <a:t>	    Leia(Nome);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   Escreva(“Digite a primeira nota ”);</a:t>
            </a:r>
          </a:p>
          <a:p>
            <a:pPr>
              <a:buNone/>
            </a:pPr>
            <a:r>
              <a:rPr lang="pt-BR" sz="2000" dirty="0" smtClean="0"/>
              <a:t>       Leia(N1);</a:t>
            </a:r>
          </a:p>
          <a:p>
            <a:pPr>
              <a:buNone/>
            </a:pPr>
            <a:r>
              <a:rPr lang="pt-BR" sz="2000" dirty="0" smtClean="0"/>
              <a:t>       Escreva(“Digite a segunda nota ”);</a:t>
            </a:r>
          </a:p>
          <a:p>
            <a:pPr>
              <a:buNone/>
            </a:pPr>
            <a:r>
              <a:rPr lang="pt-BR" sz="2000" dirty="0" smtClean="0"/>
              <a:t>       Leia(N2);</a:t>
            </a:r>
          </a:p>
          <a:p>
            <a:pPr>
              <a:buNone/>
            </a:pPr>
            <a:r>
              <a:rPr lang="pt-BR" sz="2000" dirty="0" smtClean="0"/>
              <a:t>       Escreva(“Digite a terceira nota ”);</a:t>
            </a:r>
          </a:p>
          <a:p>
            <a:pPr>
              <a:buNone/>
            </a:pPr>
            <a:r>
              <a:rPr lang="pt-BR" sz="2000" dirty="0" smtClean="0"/>
              <a:t>       Leia(N3);</a:t>
            </a:r>
          </a:p>
          <a:p>
            <a:pPr>
              <a:buNone/>
            </a:pPr>
            <a:r>
              <a:rPr lang="pt-BR" sz="2000" dirty="0" smtClean="0"/>
              <a:t>       Escreva(“Digite a quarta nota ”);</a:t>
            </a:r>
          </a:p>
          <a:p>
            <a:pPr>
              <a:buNone/>
            </a:pPr>
            <a:r>
              <a:rPr lang="pt-BR" sz="2000" dirty="0" smtClean="0"/>
              <a:t>       Leia(N4);</a:t>
            </a:r>
          </a:p>
          <a:p>
            <a:pPr>
              <a:buNone/>
            </a:pPr>
            <a:r>
              <a:rPr lang="pt-BR" sz="2000" dirty="0" smtClean="0"/>
              <a:t>       MD←(N1+N2+N3+N4)/4;</a:t>
            </a:r>
          </a:p>
          <a:p>
            <a:pPr>
              <a:buNone/>
            </a:pPr>
            <a:r>
              <a:rPr lang="pt-BR" sz="2000" dirty="0" smtClean="0"/>
              <a:t>       Escreva</a:t>
            </a:r>
            <a:r>
              <a:rPr lang="pt-BR" sz="2000" dirty="0" smtClean="0"/>
              <a:t>( Nome, “sua </a:t>
            </a:r>
            <a:r>
              <a:rPr lang="pt-BR" sz="2000" dirty="0" smtClean="0"/>
              <a:t>média aritmética </a:t>
            </a:r>
            <a:r>
              <a:rPr lang="pt-BR" sz="2000" dirty="0" smtClean="0"/>
              <a:t>é </a:t>
            </a:r>
            <a:r>
              <a:rPr lang="pt-BR" sz="2000" dirty="0" smtClean="0"/>
              <a:t>”, MD);</a:t>
            </a:r>
          </a:p>
          <a:p>
            <a:pPr>
              <a:buNone/>
            </a:pPr>
            <a:r>
              <a:rPr lang="pt-BR" sz="2000" dirty="0" smtClean="0"/>
              <a:t>Fim.</a:t>
            </a:r>
          </a:p>
          <a:p>
            <a:pPr>
              <a:buNone/>
            </a:pPr>
            <a:endParaRPr lang="pt-BR" sz="2000" dirty="0" smtClean="0"/>
          </a:p>
          <a:p>
            <a:pPr lvl="3">
              <a:buNone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419</Words>
  <Application>Microsoft Office PowerPoint</Application>
  <PresentationFormat>Apresentação na tela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Fluxo</vt:lpstr>
      <vt:lpstr>Correção dos Exercícios   Nível Médio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dos Exercícios   Nível Médio</dc:title>
  <dc:creator>Professor</dc:creator>
  <cp:lastModifiedBy>Aluno</cp:lastModifiedBy>
  <cp:revision>8</cp:revision>
  <dcterms:created xsi:type="dcterms:W3CDTF">2011-03-14T12:14:30Z</dcterms:created>
  <dcterms:modified xsi:type="dcterms:W3CDTF">2017-03-15T23:00:26Z</dcterms:modified>
</cp:coreProperties>
</file>