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ADA110-046B-43FF-BDCF-98F027838B4B}" type="datetimeFigureOut">
              <a:rPr lang="pt-BR" smtClean="0"/>
              <a:pPr/>
              <a:t>04/05/2012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3E90AA-C2EF-4C1E-AEF5-2D10051BC519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2928958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Correção dos Exercícios</a:t>
            </a:r>
            <a:b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Decisão Encadeada</a:t>
            </a:r>
            <a:endParaRPr lang="pt-BR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172084"/>
            <a:ext cx="6400800" cy="542932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Vilma Cardoso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64360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000" dirty="0" smtClean="0"/>
              <a:t>Início</a:t>
            </a:r>
          </a:p>
          <a:p>
            <a:pPr>
              <a:buNone/>
            </a:pPr>
            <a:r>
              <a:rPr lang="pt-BR" sz="2000" dirty="0" smtClean="0"/>
              <a:t>       Real: Hora;</a:t>
            </a:r>
          </a:p>
          <a:p>
            <a:pPr>
              <a:buNone/>
            </a:pPr>
            <a:r>
              <a:rPr lang="pt-BR" sz="2000" dirty="0" smtClean="0"/>
              <a:t>       Escreva(“Digite o horário de início do seu turno:”);</a:t>
            </a:r>
          </a:p>
          <a:p>
            <a:pPr>
              <a:buNone/>
            </a:pPr>
            <a:r>
              <a:rPr lang="pt-BR" sz="2000" dirty="0" smtClean="0"/>
              <a:t>       Escreva(“Exemplo: 10:00 -&gt; 10,00”);</a:t>
            </a:r>
          </a:p>
          <a:p>
            <a:pPr>
              <a:buNone/>
            </a:pPr>
            <a:r>
              <a:rPr lang="pt-BR" sz="2000" dirty="0" smtClean="0"/>
              <a:t>       Leia(Hora);</a:t>
            </a:r>
          </a:p>
          <a:p>
            <a:pPr>
              <a:buNone/>
            </a:pPr>
            <a:r>
              <a:rPr lang="pt-BR" sz="2000" dirty="0" smtClean="0"/>
              <a:t>       Se (Hora&gt;=5 E Hora&lt;=12,59) então</a:t>
            </a:r>
          </a:p>
          <a:p>
            <a:pPr>
              <a:buNone/>
            </a:pPr>
            <a:r>
              <a:rPr lang="pt-BR" sz="2000" dirty="0" smtClean="0"/>
              <a:t>             Escreva(“Seu turno é Manhã”);</a:t>
            </a:r>
          </a:p>
          <a:p>
            <a:pPr>
              <a:buNone/>
            </a:pPr>
            <a:r>
              <a:rPr lang="pt-BR" sz="2000" dirty="0" smtClean="0"/>
              <a:t>       Senão</a:t>
            </a:r>
          </a:p>
          <a:p>
            <a:pPr>
              <a:buNone/>
            </a:pPr>
            <a:r>
              <a:rPr lang="pt-BR" sz="2000" dirty="0" smtClean="0"/>
              <a:t>            Se (Hora&gt;=13 E Hora&lt;=20,59) então</a:t>
            </a:r>
          </a:p>
          <a:p>
            <a:pPr>
              <a:buNone/>
            </a:pPr>
            <a:r>
              <a:rPr lang="pt-BR" sz="2000" dirty="0" smtClean="0"/>
              <a:t>                 Escreva(“Seu turno é Tarde”);</a:t>
            </a:r>
          </a:p>
          <a:p>
            <a:pPr>
              <a:buNone/>
            </a:pPr>
            <a:r>
              <a:rPr lang="pt-BR" sz="2000" dirty="0" smtClean="0"/>
              <a:t>            Senão</a:t>
            </a:r>
          </a:p>
          <a:p>
            <a:pPr>
              <a:buNone/>
            </a:pPr>
            <a:r>
              <a:rPr lang="pt-BR" sz="2000" dirty="0" smtClean="0"/>
              <a:t>                 Se (Hora&gt;=21 E Hora&lt;=23,59 OU Hora&gt;=0 E Hora&lt;=4,59) então</a:t>
            </a:r>
          </a:p>
          <a:p>
            <a:pPr>
              <a:buNone/>
            </a:pPr>
            <a:r>
              <a:rPr lang="pt-BR" sz="2000" dirty="0" smtClean="0"/>
              <a:t>                       Escreva(“Seu turno é Noite”);</a:t>
            </a:r>
          </a:p>
          <a:p>
            <a:pPr>
              <a:buNone/>
            </a:pPr>
            <a:r>
              <a:rPr lang="pt-BR" sz="2000" dirty="0" smtClean="0"/>
              <a:t>                 Senão</a:t>
            </a:r>
          </a:p>
          <a:p>
            <a:pPr>
              <a:buNone/>
            </a:pPr>
            <a:r>
              <a:rPr lang="pt-BR" sz="2000" dirty="0" smtClean="0"/>
              <a:t>                       Escreva(“Você digitou um horário inválido.”);</a:t>
            </a:r>
          </a:p>
          <a:p>
            <a:pPr>
              <a:buNone/>
            </a:pPr>
            <a:r>
              <a:rPr lang="pt-BR" sz="2000" dirty="0" smtClean="0"/>
              <a:t>                 </a:t>
            </a:r>
            <a:r>
              <a:rPr lang="pt-BR" sz="2000" dirty="0" err="1" smtClean="0"/>
              <a:t>Fim_se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            </a:t>
            </a:r>
            <a:r>
              <a:rPr lang="pt-BR" sz="2000" dirty="0" err="1" smtClean="0"/>
              <a:t>Fim_se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       </a:t>
            </a:r>
            <a:r>
              <a:rPr lang="pt-BR" sz="2000" dirty="0" err="1" smtClean="0"/>
              <a:t>Fim_se</a:t>
            </a:r>
            <a:r>
              <a:rPr lang="pt-BR" sz="2000" dirty="0" smtClean="0"/>
              <a:t>; </a:t>
            </a:r>
          </a:p>
          <a:p>
            <a:pPr>
              <a:buNone/>
            </a:pPr>
            <a:r>
              <a:rPr lang="pt-BR" sz="2000" dirty="0" smtClean="0"/>
              <a:t>Fim.</a:t>
            </a:r>
          </a:p>
          <a:p>
            <a:pPr lvl="3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64360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2000" dirty="0" smtClean="0"/>
              <a:t>Início</a:t>
            </a:r>
          </a:p>
          <a:p>
            <a:pPr>
              <a:buNone/>
            </a:pPr>
            <a:r>
              <a:rPr lang="pt-BR" sz="2000" dirty="0" smtClean="0"/>
              <a:t>       Real: Peso, </a:t>
            </a:r>
            <a:r>
              <a:rPr lang="pt-BR" sz="2000" dirty="0" err="1" smtClean="0"/>
              <a:t>Alt</a:t>
            </a:r>
            <a:r>
              <a:rPr lang="pt-BR" sz="2000" dirty="0" smtClean="0"/>
              <a:t>, </a:t>
            </a:r>
            <a:r>
              <a:rPr lang="pt-BR" sz="2000" dirty="0" err="1" smtClean="0"/>
              <a:t>Imc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       Escreva(“Digite o seu peso:”); Leia(Peso);</a:t>
            </a:r>
          </a:p>
          <a:p>
            <a:pPr>
              <a:buNone/>
            </a:pPr>
            <a:r>
              <a:rPr lang="pt-BR" sz="2000" dirty="0" smtClean="0"/>
              <a:t>       Escreva(“Digite a sua altura:”); Leia(</a:t>
            </a:r>
            <a:r>
              <a:rPr lang="pt-BR" sz="2000" dirty="0" err="1" smtClean="0"/>
              <a:t>Alt</a:t>
            </a:r>
            <a:r>
              <a:rPr lang="pt-BR" sz="2000" dirty="0" smtClean="0"/>
              <a:t>);</a:t>
            </a:r>
          </a:p>
          <a:p>
            <a:pPr>
              <a:buNone/>
            </a:pPr>
            <a:r>
              <a:rPr lang="pt-BR" sz="2000" dirty="0" smtClean="0"/>
              <a:t>       </a:t>
            </a:r>
            <a:r>
              <a:rPr lang="pt-BR" sz="2000" dirty="0" err="1" smtClean="0"/>
              <a:t>Imc</a:t>
            </a:r>
            <a:r>
              <a:rPr lang="pt-BR" sz="2000" dirty="0" smtClean="0">
                <a:sym typeface="Wingdings"/>
              </a:rPr>
              <a:t>Peso/(</a:t>
            </a:r>
            <a:r>
              <a:rPr lang="pt-BR" sz="2000" dirty="0" err="1" smtClean="0">
                <a:sym typeface="Wingdings"/>
              </a:rPr>
              <a:t>Alt</a:t>
            </a:r>
            <a:r>
              <a:rPr lang="pt-BR" sz="2000" dirty="0" smtClean="0">
                <a:sym typeface="Wingdings"/>
              </a:rPr>
              <a:t>)</a:t>
            </a:r>
            <a:r>
              <a:rPr lang="pt-BR" sz="2000" baseline="30000" dirty="0" smtClean="0">
                <a:sym typeface="Wingdings"/>
              </a:rPr>
              <a:t>2</a:t>
            </a:r>
            <a:r>
              <a:rPr lang="pt-BR" sz="2000" dirty="0" smtClean="0">
                <a:sym typeface="Wingdings"/>
              </a:rPr>
              <a:t>;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       Se (</a:t>
            </a:r>
            <a:r>
              <a:rPr lang="pt-BR" sz="2000" dirty="0" err="1" smtClean="0"/>
              <a:t>Imc</a:t>
            </a:r>
            <a:r>
              <a:rPr lang="pt-BR" sz="2000" dirty="0" smtClean="0"/>
              <a:t>&lt;=18) então</a:t>
            </a:r>
          </a:p>
          <a:p>
            <a:pPr>
              <a:buNone/>
            </a:pPr>
            <a:r>
              <a:rPr lang="pt-BR" sz="2000" dirty="0" smtClean="0"/>
              <a:t>             Escreva(“Magreza – Se alimente melhor.”);</a:t>
            </a:r>
          </a:p>
          <a:p>
            <a:pPr>
              <a:buNone/>
            </a:pPr>
            <a:r>
              <a:rPr lang="pt-BR" sz="2000" dirty="0" smtClean="0"/>
              <a:t>       Senão</a:t>
            </a:r>
          </a:p>
          <a:p>
            <a:pPr>
              <a:buNone/>
            </a:pPr>
            <a:r>
              <a:rPr lang="pt-BR" sz="2000" dirty="0" smtClean="0"/>
              <a:t>            Se (</a:t>
            </a:r>
            <a:r>
              <a:rPr lang="pt-BR" sz="2000" dirty="0" err="1" smtClean="0"/>
              <a:t>Imc</a:t>
            </a:r>
            <a:r>
              <a:rPr lang="pt-BR" sz="2000" dirty="0" smtClean="0"/>
              <a:t> &gt;18 E </a:t>
            </a:r>
            <a:r>
              <a:rPr lang="pt-BR" sz="2000" dirty="0" err="1" smtClean="0"/>
              <a:t>Imc</a:t>
            </a:r>
            <a:r>
              <a:rPr lang="pt-BR" sz="2000" dirty="0" smtClean="0"/>
              <a:t>&lt;=24,9) então</a:t>
            </a:r>
          </a:p>
          <a:p>
            <a:pPr>
              <a:buNone/>
            </a:pPr>
            <a:r>
              <a:rPr lang="pt-BR" sz="2000" dirty="0" smtClean="0"/>
              <a:t>                 Escreva(“Saudável – Parabéns , continue assim!”);</a:t>
            </a:r>
          </a:p>
          <a:p>
            <a:pPr>
              <a:buNone/>
            </a:pPr>
            <a:r>
              <a:rPr lang="pt-BR" sz="2000" dirty="0" smtClean="0"/>
              <a:t>            Senão</a:t>
            </a:r>
          </a:p>
          <a:p>
            <a:pPr>
              <a:buNone/>
            </a:pPr>
            <a:r>
              <a:rPr lang="pt-BR" sz="2000" dirty="0" smtClean="0"/>
              <a:t>                 Se (</a:t>
            </a:r>
            <a:r>
              <a:rPr lang="pt-BR" sz="2000" dirty="0" err="1" smtClean="0"/>
              <a:t>Imc</a:t>
            </a:r>
            <a:r>
              <a:rPr lang="pt-BR" sz="2000" dirty="0" smtClean="0"/>
              <a:t> &gt;25 E </a:t>
            </a:r>
            <a:r>
              <a:rPr lang="pt-BR" sz="2000" dirty="0" err="1" smtClean="0"/>
              <a:t>Imc</a:t>
            </a:r>
            <a:r>
              <a:rPr lang="pt-BR" sz="2000" dirty="0" smtClean="0"/>
              <a:t>&lt;=29,9) então</a:t>
            </a:r>
          </a:p>
          <a:p>
            <a:pPr>
              <a:buNone/>
            </a:pPr>
            <a:r>
              <a:rPr lang="pt-BR" sz="2000" dirty="0" smtClean="0"/>
              <a:t>                       Escreva(“Sobrepeso – Fique atento à sua alimentação!”);</a:t>
            </a:r>
          </a:p>
          <a:p>
            <a:pPr>
              <a:buNone/>
            </a:pPr>
            <a:r>
              <a:rPr lang="pt-BR" sz="2000" dirty="0" smtClean="0"/>
              <a:t>                 Senão</a:t>
            </a:r>
          </a:p>
          <a:p>
            <a:pPr>
              <a:buNone/>
            </a:pPr>
            <a:r>
              <a:rPr lang="pt-BR" sz="2000" dirty="0" smtClean="0"/>
              <a:t>                        Se (</a:t>
            </a:r>
            <a:r>
              <a:rPr lang="pt-BR" sz="2000" dirty="0" err="1" smtClean="0"/>
              <a:t>Imc</a:t>
            </a:r>
            <a:r>
              <a:rPr lang="pt-BR" sz="2000" dirty="0" smtClean="0"/>
              <a:t> &gt;=30,0) então</a:t>
            </a:r>
          </a:p>
          <a:p>
            <a:pPr>
              <a:buNone/>
            </a:pPr>
            <a:r>
              <a:rPr lang="pt-BR" sz="2000" dirty="0" smtClean="0"/>
              <a:t>                              Escreva(“Obesidade – Procure um médico!”);</a:t>
            </a:r>
          </a:p>
          <a:p>
            <a:pPr>
              <a:buNone/>
            </a:pPr>
            <a:r>
              <a:rPr lang="pt-BR" sz="2000" dirty="0" smtClean="0"/>
              <a:t>                        </a:t>
            </a:r>
            <a:r>
              <a:rPr lang="pt-BR" sz="2000" dirty="0" err="1" smtClean="0"/>
              <a:t>Fim_se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                 </a:t>
            </a:r>
            <a:r>
              <a:rPr lang="pt-BR" sz="2000" dirty="0" err="1" smtClean="0"/>
              <a:t>Fim_se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            </a:t>
            </a:r>
            <a:r>
              <a:rPr lang="pt-BR" sz="2000" dirty="0" err="1" smtClean="0"/>
              <a:t>Fim_se</a:t>
            </a:r>
            <a:r>
              <a:rPr lang="pt-BR" sz="2000" dirty="0" smtClean="0"/>
              <a:t>; </a:t>
            </a:r>
          </a:p>
          <a:p>
            <a:pPr>
              <a:buNone/>
            </a:pPr>
            <a:r>
              <a:rPr lang="pt-BR" sz="2000" dirty="0" smtClean="0"/>
              <a:t>       </a:t>
            </a:r>
            <a:r>
              <a:rPr lang="pt-BR" sz="2000" dirty="0" err="1" smtClean="0"/>
              <a:t>Fim_se</a:t>
            </a:r>
            <a:r>
              <a:rPr lang="pt-BR" sz="20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Fim.</a:t>
            </a:r>
          </a:p>
          <a:p>
            <a:pPr lvl="3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64360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sz="2000" dirty="0" smtClean="0"/>
              <a:t>Início</a:t>
            </a:r>
          </a:p>
          <a:p>
            <a:pPr>
              <a:buNone/>
            </a:pPr>
            <a:r>
              <a:rPr lang="pt-BR" sz="2000" dirty="0" smtClean="0"/>
              <a:t>       Inteiro: Pedido ;</a:t>
            </a:r>
          </a:p>
          <a:p>
            <a:pPr>
              <a:buNone/>
            </a:pPr>
            <a:r>
              <a:rPr lang="pt-BR" sz="2000" dirty="0" smtClean="0"/>
              <a:t>       Escreva(“Faça seu pedido:”);</a:t>
            </a:r>
          </a:p>
          <a:p>
            <a:pPr>
              <a:buNone/>
            </a:pPr>
            <a:r>
              <a:rPr lang="pt-BR" sz="2000" dirty="0" smtClean="0"/>
              <a:t>       </a:t>
            </a:r>
            <a:r>
              <a:rPr lang="pt-BR" sz="2100" dirty="0" smtClean="0"/>
              <a:t>Escreva(“1. </a:t>
            </a:r>
            <a:r>
              <a:rPr lang="pt-BR" sz="2100" dirty="0" err="1" smtClean="0"/>
              <a:t>BigMac</a:t>
            </a:r>
            <a:r>
              <a:rPr lang="pt-BR" sz="2100" dirty="0" smtClean="0"/>
              <a:t>”); </a:t>
            </a:r>
          </a:p>
          <a:p>
            <a:pPr>
              <a:buNone/>
            </a:pPr>
            <a:r>
              <a:rPr lang="pt-BR" sz="2100" dirty="0" smtClean="0"/>
              <a:t>       Escreva(“2. Quarteirão”);</a:t>
            </a:r>
          </a:p>
          <a:p>
            <a:pPr>
              <a:buNone/>
            </a:pPr>
            <a:r>
              <a:rPr lang="pt-BR" sz="2100" dirty="0" smtClean="0"/>
              <a:t>       Escreva(“3. </a:t>
            </a:r>
            <a:r>
              <a:rPr lang="pt-BR" sz="2100" dirty="0" err="1" smtClean="0"/>
              <a:t>MacChiken</a:t>
            </a:r>
            <a:r>
              <a:rPr lang="pt-BR" sz="2100" dirty="0" smtClean="0"/>
              <a:t>”);</a:t>
            </a:r>
          </a:p>
          <a:p>
            <a:pPr>
              <a:buNone/>
            </a:pPr>
            <a:r>
              <a:rPr lang="pt-BR" sz="2100" dirty="0" smtClean="0"/>
              <a:t>       Escreva(“4. Cheddar </a:t>
            </a:r>
            <a:r>
              <a:rPr lang="pt-BR" sz="2100" dirty="0" err="1" smtClean="0"/>
              <a:t>MacMelt</a:t>
            </a:r>
            <a:r>
              <a:rPr lang="pt-BR" sz="2100" dirty="0" smtClean="0"/>
              <a:t>”); </a:t>
            </a:r>
          </a:p>
          <a:p>
            <a:pPr>
              <a:buNone/>
            </a:pPr>
            <a:r>
              <a:rPr lang="pt-BR" sz="2100" dirty="0" smtClean="0"/>
              <a:t>       Escreva(“5. </a:t>
            </a:r>
            <a:r>
              <a:rPr lang="pt-BR" sz="2100" dirty="0" err="1" smtClean="0"/>
              <a:t>MacMax</a:t>
            </a:r>
            <a:r>
              <a:rPr lang="pt-BR" sz="2100" dirty="0" smtClean="0"/>
              <a:t>”);</a:t>
            </a:r>
          </a:p>
          <a:p>
            <a:pPr>
              <a:buNone/>
            </a:pPr>
            <a:r>
              <a:rPr lang="pt-BR" sz="2000" dirty="0" smtClean="0"/>
              <a:t>       Leia(Pedido);</a:t>
            </a:r>
          </a:p>
          <a:p>
            <a:pPr>
              <a:buNone/>
            </a:pPr>
            <a:r>
              <a:rPr lang="pt-BR" sz="2100" dirty="0" smtClean="0"/>
              <a:t>       Escolha(Pedido) </a:t>
            </a:r>
          </a:p>
          <a:p>
            <a:pPr>
              <a:buNone/>
            </a:pPr>
            <a:r>
              <a:rPr lang="pt-BR" sz="2100" dirty="0" smtClean="0"/>
              <a:t>		caso 1 : </a:t>
            </a:r>
            <a:r>
              <a:rPr lang="pt-BR" sz="2000" dirty="0" smtClean="0"/>
              <a:t> </a:t>
            </a:r>
            <a:r>
              <a:rPr lang="pt-BR" sz="2100" dirty="0" smtClean="0"/>
              <a:t>Escreva(“</a:t>
            </a:r>
            <a:r>
              <a:rPr lang="pt-BR" sz="2100" dirty="0" err="1" smtClean="0"/>
              <a:t>BigMac</a:t>
            </a:r>
            <a:r>
              <a:rPr lang="pt-BR" sz="2100" dirty="0" smtClean="0"/>
              <a:t>, fritas e refrigerante.”);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caso 2 : Escreva(“Quarteirão, fritas e refrigerante.”);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caso 3 : Escreva(“</a:t>
            </a:r>
            <a:r>
              <a:rPr lang="pt-BR" sz="2100" dirty="0" err="1" smtClean="0"/>
              <a:t>MacChiken</a:t>
            </a:r>
            <a:r>
              <a:rPr lang="pt-BR" sz="2100" dirty="0" smtClean="0"/>
              <a:t>, fritas e refrigerante.”);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caso 4 : Escreva(“Cheddar </a:t>
            </a:r>
            <a:r>
              <a:rPr lang="pt-BR" sz="2100" dirty="0" err="1" smtClean="0"/>
              <a:t>MacMelt</a:t>
            </a:r>
            <a:r>
              <a:rPr lang="pt-BR" sz="2100" dirty="0" smtClean="0"/>
              <a:t>, fritas e refrigerante.”);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caso 5 : Escreva(“</a:t>
            </a:r>
            <a:r>
              <a:rPr lang="pt-BR" sz="2100" dirty="0" err="1" smtClean="0"/>
              <a:t>MacMax</a:t>
            </a:r>
            <a:r>
              <a:rPr lang="pt-BR" sz="2100" dirty="0" smtClean="0"/>
              <a:t>, fritas e refrigerante.”);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        Senão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Escreva(“ Pedido inválido! 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        </a:t>
            </a:r>
            <a:r>
              <a:rPr lang="pt-BR" sz="2100" dirty="0" err="1" smtClean="0"/>
              <a:t>Fim_escolha</a:t>
            </a:r>
            <a:r>
              <a:rPr lang="pt-BR" sz="21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Fim.</a:t>
            </a:r>
          </a:p>
          <a:p>
            <a:pPr lvl="3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571504"/>
            <a:ext cx="8643998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/>
              <a:t>Início</a:t>
            </a:r>
          </a:p>
          <a:p>
            <a:pPr>
              <a:buNone/>
            </a:pPr>
            <a:r>
              <a:rPr lang="pt-BR" sz="1600" dirty="0" smtClean="0"/>
              <a:t>       Inteiro: </a:t>
            </a:r>
            <a:r>
              <a:rPr lang="pt-BR" sz="1600" dirty="0" err="1" smtClean="0"/>
              <a:t>Mes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       Escreva(“Digite um valor de 1 a 12:”);</a:t>
            </a:r>
          </a:p>
          <a:p>
            <a:pPr>
              <a:buNone/>
            </a:pPr>
            <a:r>
              <a:rPr lang="pt-BR" sz="1600" dirty="0" smtClean="0"/>
              <a:t>       Leia(</a:t>
            </a:r>
            <a:r>
              <a:rPr lang="pt-BR" sz="1600" dirty="0" err="1" smtClean="0"/>
              <a:t>Mes</a:t>
            </a:r>
            <a:r>
              <a:rPr lang="pt-BR" sz="1600" dirty="0" smtClean="0"/>
              <a:t>);</a:t>
            </a:r>
          </a:p>
          <a:p>
            <a:pPr>
              <a:buNone/>
            </a:pPr>
            <a:r>
              <a:rPr lang="pt-BR" sz="1600" dirty="0" smtClean="0"/>
              <a:t>       Escolha(</a:t>
            </a:r>
            <a:r>
              <a:rPr lang="pt-BR" sz="1600" dirty="0" err="1" smtClean="0"/>
              <a:t>Mes</a:t>
            </a:r>
            <a:r>
              <a:rPr lang="pt-BR" sz="1600" dirty="0" smtClean="0"/>
              <a:t>) </a:t>
            </a:r>
          </a:p>
          <a:p>
            <a:pPr>
              <a:buNone/>
            </a:pPr>
            <a:r>
              <a:rPr lang="pt-BR" sz="1600" dirty="0" smtClean="0"/>
              <a:t>		caso 1 :  Escreva(“Janeiro.”);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2 : Escreva(“Fevereiro.”);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3 : Escreva(“Março.”);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4 : Escreva(“Abril.”);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5 : Escreva(“Maio.”);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6 :  Escreva(“Junho.”);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7 : Escreva(“Julho.”);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8 : Escreva(“Agosto.”);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9 : Escreva(“Setembro”);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10 : Escreva(“Outubro.”);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11 : Escreva(“Novembro.”);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caso 12 : Escreva(“Dezembro.”);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        Senão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		Escreva(“ Mês inválido! 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1600" dirty="0" smtClean="0"/>
              <a:t>        </a:t>
            </a:r>
            <a:r>
              <a:rPr lang="pt-BR" sz="1600" dirty="0" err="1" smtClean="0"/>
              <a:t>Fim_escolha</a:t>
            </a:r>
            <a:r>
              <a:rPr lang="pt-BR" sz="1600" dirty="0" smtClean="0"/>
              <a:t>;</a:t>
            </a:r>
          </a:p>
          <a:p>
            <a:pPr>
              <a:buNone/>
            </a:pPr>
            <a:r>
              <a:rPr lang="pt-BR" sz="1600" dirty="0" smtClean="0"/>
              <a:t>Fim.</a:t>
            </a:r>
          </a:p>
          <a:p>
            <a:pPr lvl="3"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06" y="1285884"/>
            <a:ext cx="4000528" cy="3714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500" dirty="0" smtClean="0"/>
              <a:t>Início</a:t>
            </a:r>
          </a:p>
          <a:p>
            <a:pPr>
              <a:buNone/>
            </a:pPr>
            <a:r>
              <a:rPr lang="pt-BR" sz="1500" dirty="0" smtClean="0"/>
              <a:t>	 Real: N1, N2, N3, N4, MD;</a:t>
            </a:r>
          </a:p>
          <a:p>
            <a:pPr>
              <a:buNone/>
            </a:pPr>
            <a:r>
              <a:rPr lang="pt-BR" sz="1500" dirty="0" smtClean="0"/>
              <a:t>       Escreva(“Digite a primeira nota ”);</a:t>
            </a:r>
          </a:p>
          <a:p>
            <a:pPr>
              <a:buNone/>
            </a:pPr>
            <a:r>
              <a:rPr lang="pt-BR" sz="1500" dirty="0" smtClean="0"/>
              <a:t>       Leia(N1);</a:t>
            </a:r>
          </a:p>
          <a:p>
            <a:pPr>
              <a:buNone/>
            </a:pPr>
            <a:r>
              <a:rPr lang="pt-BR" sz="1500" dirty="0" smtClean="0"/>
              <a:t>       Escreva(“Digite a segunda nota ”);</a:t>
            </a:r>
          </a:p>
          <a:p>
            <a:pPr>
              <a:buNone/>
            </a:pPr>
            <a:r>
              <a:rPr lang="pt-BR" sz="1500" dirty="0" smtClean="0"/>
              <a:t>       Leia(N2);</a:t>
            </a:r>
          </a:p>
          <a:p>
            <a:pPr>
              <a:buNone/>
            </a:pPr>
            <a:r>
              <a:rPr lang="pt-BR" sz="1500" dirty="0" smtClean="0"/>
              <a:t>       Escreva(“Digite a terceira nota ”);</a:t>
            </a:r>
          </a:p>
          <a:p>
            <a:pPr>
              <a:buNone/>
            </a:pPr>
            <a:r>
              <a:rPr lang="pt-BR" sz="1500" dirty="0" smtClean="0"/>
              <a:t>       Leia(N3);</a:t>
            </a:r>
          </a:p>
          <a:p>
            <a:pPr>
              <a:buNone/>
            </a:pPr>
            <a:r>
              <a:rPr lang="pt-BR" sz="1500" dirty="0" smtClean="0"/>
              <a:t>       Escreva(“Digite a quarta nota ”);</a:t>
            </a:r>
          </a:p>
          <a:p>
            <a:pPr>
              <a:buNone/>
            </a:pPr>
            <a:r>
              <a:rPr lang="pt-BR" sz="1500" dirty="0" smtClean="0"/>
              <a:t>       Leia(N4);</a:t>
            </a:r>
          </a:p>
          <a:p>
            <a:pPr>
              <a:buNone/>
            </a:pPr>
            <a:r>
              <a:rPr lang="pt-BR" sz="1500" dirty="0" smtClean="0"/>
              <a:t>       MD←(N1+N2+N3+N4)/4;</a:t>
            </a:r>
          </a:p>
          <a:p>
            <a:pPr>
              <a:buNone/>
            </a:pPr>
            <a:r>
              <a:rPr lang="pt-BR" sz="1500" dirty="0" smtClean="0"/>
              <a:t>	</a:t>
            </a:r>
            <a:endParaRPr lang="pt-BR" sz="15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571868" y="571480"/>
            <a:ext cx="5857916" cy="62865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 (MD&gt;=9) então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escreva(“Aluno aprovado com conceito A 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Senão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Se (MD&gt;=7 e MD&lt;9) então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escreva(“Aluno aprovado com conceito B.”);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Senão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Se (MD&gt;=5 e MD&lt;7) então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escreva(“Aluno aprovado com conceito C.”);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Senão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Se (MD&gt;=2,5 e MD&lt;5) então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escreva(“Aluno reprovado com conceito D.”);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Senão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Se (MD&lt;2,5) então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escreva(“Aluno reprovado com conceito E.”);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r>
              <a:rPr kumimoji="0" lang="pt-B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pt-B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</a:t>
            </a:r>
            <a:r>
              <a:rPr kumimoji="0" lang="pt-B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pt-B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pt-B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pt-B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pt-B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pt-B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pt-B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pt-B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Fim.</a:t>
            </a:r>
          </a:p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endParaRPr kumimoji="0" lang="pt-BR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678629" y="3463925"/>
            <a:ext cx="56436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6</a:t>
            </a:r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785794"/>
            <a:ext cx="8643998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Início</a:t>
            </a:r>
          </a:p>
          <a:p>
            <a:pPr>
              <a:buNone/>
            </a:pPr>
            <a:r>
              <a:rPr lang="pt-BR" sz="2000" dirty="0" smtClean="0"/>
              <a:t>       Inteiro: Id;</a:t>
            </a:r>
          </a:p>
          <a:p>
            <a:pPr>
              <a:buNone/>
            </a:pPr>
            <a:r>
              <a:rPr lang="pt-BR" sz="2000" dirty="0" smtClean="0"/>
              <a:t>       Escreva(“Digite a idade do nadador:”);</a:t>
            </a:r>
          </a:p>
          <a:p>
            <a:pPr>
              <a:buNone/>
            </a:pPr>
            <a:r>
              <a:rPr lang="pt-BR" sz="2000" dirty="0" smtClean="0"/>
              <a:t>       Leia(Id);</a:t>
            </a:r>
          </a:p>
          <a:p>
            <a:pPr>
              <a:buNone/>
            </a:pPr>
            <a:r>
              <a:rPr lang="pt-BR" sz="2100" dirty="0" smtClean="0"/>
              <a:t>       Escolha(Id) </a:t>
            </a:r>
          </a:p>
          <a:p>
            <a:pPr>
              <a:buNone/>
            </a:pPr>
            <a:r>
              <a:rPr lang="pt-BR" sz="2100" dirty="0" smtClean="0"/>
              <a:t>		caso 0 .. 4 : </a:t>
            </a:r>
            <a:r>
              <a:rPr lang="pt-BR" sz="2000" dirty="0" smtClean="0"/>
              <a:t> </a:t>
            </a:r>
            <a:r>
              <a:rPr lang="pt-BR" sz="2100" dirty="0" smtClean="0"/>
              <a:t>Escreva(“Sem categoria definida.”);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caso 5 .. 7 :  Escreva(“Infantil A”);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caso 8 .. 10: Escreva(“Infantil B”);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caso 11 .. 13: Escreva(“Juvenil A”);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caso 14 .. 17: Escreva(“Juvenil B”);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        Senão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		Escreva(“ Sênior ”);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pt-BR" sz="2100" dirty="0" smtClean="0"/>
              <a:t>        </a:t>
            </a:r>
            <a:r>
              <a:rPr lang="pt-BR" sz="2100" dirty="0" err="1" smtClean="0"/>
              <a:t>Fim_escolha</a:t>
            </a:r>
            <a:r>
              <a:rPr lang="pt-BR" sz="2100" dirty="0" smtClean="0"/>
              <a:t>;</a:t>
            </a:r>
          </a:p>
          <a:p>
            <a:pPr>
              <a:buNone/>
            </a:pPr>
            <a:r>
              <a:rPr lang="pt-BR" sz="2000" dirty="0" smtClean="0"/>
              <a:t>Fim.</a:t>
            </a:r>
          </a:p>
          <a:p>
            <a:pPr lvl="3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06" y="1071546"/>
            <a:ext cx="3643338" cy="55721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500" dirty="0" smtClean="0"/>
              <a:t>Início</a:t>
            </a:r>
          </a:p>
          <a:p>
            <a:pPr>
              <a:buNone/>
            </a:pPr>
            <a:r>
              <a:rPr lang="pt-BR" sz="1500" dirty="0" smtClean="0"/>
              <a:t>	 Inteiro: D1, M1, A1, D2, M2, A2;</a:t>
            </a:r>
          </a:p>
          <a:p>
            <a:pPr>
              <a:buNone/>
            </a:pPr>
            <a:r>
              <a:rPr lang="pt-BR" sz="1500" dirty="0" smtClean="0"/>
              <a:t>       Escreva(“Digite a primeira Data ”);</a:t>
            </a:r>
          </a:p>
          <a:p>
            <a:pPr>
              <a:buNone/>
            </a:pPr>
            <a:r>
              <a:rPr lang="pt-BR" sz="1500" dirty="0" smtClean="0"/>
              <a:t>       Escreva(“Dia: ”);</a:t>
            </a:r>
          </a:p>
          <a:p>
            <a:pPr>
              <a:buNone/>
            </a:pPr>
            <a:r>
              <a:rPr lang="pt-BR" sz="1500" dirty="0" smtClean="0"/>
              <a:t>       Leia(D1);</a:t>
            </a:r>
          </a:p>
          <a:p>
            <a:pPr>
              <a:buNone/>
            </a:pPr>
            <a:r>
              <a:rPr lang="pt-BR" sz="1500" dirty="0" smtClean="0"/>
              <a:t>       Escreva(“Mês: ”);</a:t>
            </a:r>
          </a:p>
          <a:p>
            <a:pPr>
              <a:buNone/>
            </a:pPr>
            <a:r>
              <a:rPr lang="pt-BR" sz="1500" dirty="0" smtClean="0"/>
              <a:t>       Leia(M1);</a:t>
            </a:r>
          </a:p>
          <a:p>
            <a:pPr>
              <a:buNone/>
            </a:pPr>
            <a:r>
              <a:rPr lang="pt-BR" sz="1500" dirty="0" smtClean="0"/>
              <a:t>       Escreva(“Ano: ”);</a:t>
            </a:r>
          </a:p>
          <a:p>
            <a:pPr>
              <a:buNone/>
            </a:pPr>
            <a:r>
              <a:rPr lang="pt-BR" sz="1500" dirty="0" smtClean="0"/>
              <a:t>       Leia(A1);</a:t>
            </a:r>
          </a:p>
          <a:p>
            <a:pPr>
              <a:buNone/>
            </a:pPr>
            <a:r>
              <a:rPr lang="pt-BR" sz="1500" dirty="0" smtClean="0"/>
              <a:t> 	 Escreva(“Digite a segunda Data ”);</a:t>
            </a:r>
          </a:p>
          <a:p>
            <a:pPr>
              <a:buNone/>
            </a:pPr>
            <a:r>
              <a:rPr lang="pt-BR" sz="1500" dirty="0" smtClean="0"/>
              <a:t>       Escreva(“Dia: ”);</a:t>
            </a:r>
          </a:p>
          <a:p>
            <a:pPr>
              <a:buNone/>
            </a:pPr>
            <a:r>
              <a:rPr lang="pt-BR" sz="1500" dirty="0" smtClean="0"/>
              <a:t>       Leia(D2);</a:t>
            </a:r>
          </a:p>
          <a:p>
            <a:pPr>
              <a:buNone/>
            </a:pPr>
            <a:r>
              <a:rPr lang="pt-BR" sz="1500" dirty="0" smtClean="0"/>
              <a:t>       Escreva(“Mês: ”);</a:t>
            </a:r>
          </a:p>
          <a:p>
            <a:pPr>
              <a:buNone/>
            </a:pPr>
            <a:r>
              <a:rPr lang="pt-BR" sz="1500" dirty="0" smtClean="0"/>
              <a:t>       Leia(M2);</a:t>
            </a:r>
          </a:p>
          <a:p>
            <a:pPr>
              <a:buNone/>
            </a:pPr>
            <a:r>
              <a:rPr lang="pt-BR" sz="1500" dirty="0" smtClean="0"/>
              <a:t>       Escreva(“Ano: ”);</a:t>
            </a:r>
          </a:p>
          <a:p>
            <a:pPr>
              <a:buNone/>
            </a:pPr>
            <a:r>
              <a:rPr lang="pt-BR" sz="1500" dirty="0" smtClean="0"/>
              <a:t>       Leia(A2);</a:t>
            </a:r>
          </a:p>
          <a:p>
            <a:pPr lvl="0">
              <a:buNone/>
              <a:defRPr/>
            </a:pPr>
            <a:r>
              <a:rPr lang="pt-BR" sz="1500" dirty="0" smtClean="0"/>
              <a:t>       </a:t>
            </a:r>
          </a:p>
          <a:p>
            <a:pPr>
              <a:buNone/>
            </a:pPr>
            <a:r>
              <a:rPr lang="pt-BR" sz="1500" dirty="0" smtClean="0"/>
              <a:t>	</a:t>
            </a:r>
            <a:endParaRPr lang="pt-BR" sz="15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571868" y="142876"/>
            <a:ext cx="6500858" cy="692946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buNone/>
              <a:defRPr/>
            </a:pPr>
            <a:r>
              <a:rPr lang="pt-BR" sz="1400" dirty="0" smtClean="0"/>
              <a:t>     Se (A1&lt;A2) então</a:t>
            </a:r>
          </a:p>
          <a:p>
            <a:pPr lvl="0">
              <a:buNone/>
              <a:defRPr/>
            </a:pPr>
            <a:r>
              <a:rPr lang="pt-BR" sz="1400" dirty="0" smtClean="0"/>
              <a:t>            escreva(D1,“/”,M1,”/”,A1,” – D2,“/”,M2,”/”,A2);</a:t>
            </a:r>
          </a:p>
          <a:p>
            <a:pPr lvl="0">
              <a:buNone/>
              <a:defRPr/>
            </a:pPr>
            <a:r>
              <a:rPr lang="pt-BR" sz="1400" dirty="0" smtClean="0"/>
              <a:t>     Senão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t-BR" sz="1400" dirty="0" smtClean="0"/>
              <a:t>           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(</a:t>
            </a:r>
            <a:r>
              <a:rPr lang="pt-BR" sz="1400" dirty="0" smtClean="0"/>
              <a:t>A2&lt;A1)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                   escreva(D2,“/”,M2,”/”,A2,“ – “,D1,“/”,M1,”/”,A1);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Senão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lang="pt-BR" sz="1400" dirty="0" smtClean="0"/>
              <a:t>Se (M1&lt;M2) então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                        escreva(D1,“/”,M1,”/”,A1,” – “, D2,“/”,M2,”/”,A2);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	           Senão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	                  Se (M2&lt;M1) então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 		           escreva(D2,“/”,M2,”/”,A2,“ – “,D1,“/”,M1,”/”,A1);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Senão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                              Se (D1&lt;D2) então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		                escreva(D1,“/”,M1,”/”,A1,” – “, D2,“/”,M2,”/”,A2);                     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                              Senão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	                                Se (D2&lt;D1) então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                                            escreva(D2,“/”,M2,”/”,A2,” – “,D1,“/”,M1,”/”,A1);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</a:t>
            </a:r>
            <a:r>
              <a:rPr lang="pt-BR" sz="1400" dirty="0" smtClean="0"/>
              <a:t>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Senão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pt-BR" sz="1400" dirty="0" smtClean="0"/>
              <a:t>           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lang="pt-BR" sz="1400" dirty="0" smtClean="0"/>
              <a:t> escreva(“As datas são iguais”); 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t-BR" sz="1400" dirty="0" smtClean="0"/>
              <a:t>                                      </a:t>
            </a:r>
            <a:r>
              <a:rPr kumimoji="0" lang="pt-B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</a:t>
            </a:r>
            <a:r>
              <a:rPr kumimoji="0" lang="pt-B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pt-B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pt-B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lang="pt-BR" sz="1400" dirty="0" smtClean="0"/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pt-B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Fim_se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pt-BR" sz="1400" dirty="0" smtClean="0"/>
              <a:t>Fim.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88720" marR="0" lvl="3" indent="-21031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Conector reto 15"/>
          <p:cNvCxnSpPr/>
          <p:nvPr/>
        </p:nvCxnSpPr>
        <p:spPr>
          <a:xfrm rot="5400000">
            <a:off x="392875" y="3464720"/>
            <a:ext cx="6357984" cy="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2571768" cy="64293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786050" y="0"/>
            <a:ext cx="6357982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700" dirty="0" smtClean="0"/>
              <a:t>Início</a:t>
            </a:r>
          </a:p>
          <a:p>
            <a:pPr>
              <a:buNone/>
            </a:pPr>
            <a:r>
              <a:rPr lang="pt-BR" sz="1700" dirty="0" smtClean="0"/>
              <a:t>	 Real: A, B, C;</a:t>
            </a:r>
          </a:p>
          <a:p>
            <a:pPr>
              <a:buNone/>
            </a:pPr>
            <a:r>
              <a:rPr lang="pt-BR" sz="1700" dirty="0" smtClean="0"/>
              <a:t>       Escreva(“Digite o comprimento do lado A”);</a:t>
            </a:r>
          </a:p>
          <a:p>
            <a:pPr>
              <a:buNone/>
            </a:pPr>
            <a:r>
              <a:rPr lang="pt-BR" sz="1700" dirty="0" smtClean="0"/>
              <a:t>       Leia(A);</a:t>
            </a:r>
          </a:p>
          <a:p>
            <a:pPr>
              <a:buNone/>
            </a:pPr>
            <a:r>
              <a:rPr lang="pt-BR" sz="1700" dirty="0" smtClean="0"/>
              <a:t>       Escreva(“Digite o comprimento do lado B”);</a:t>
            </a:r>
          </a:p>
          <a:p>
            <a:pPr>
              <a:buNone/>
            </a:pPr>
            <a:r>
              <a:rPr lang="pt-BR" sz="1700" dirty="0" smtClean="0"/>
              <a:t>       Leia(B);</a:t>
            </a:r>
          </a:p>
          <a:p>
            <a:pPr>
              <a:buNone/>
            </a:pPr>
            <a:r>
              <a:rPr lang="pt-BR" sz="1700" dirty="0" smtClean="0"/>
              <a:t>       Escreva(“Digite o comprimento do lado C”);</a:t>
            </a:r>
          </a:p>
          <a:p>
            <a:pPr>
              <a:buNone/>
            </a:pPr>
            <a:r>
              <a:rPr lang="pt-BR" sz="1700" dirty="0" smtClean="0"/>
              <a:t>       Leia(C);</a:t>
            </a:r>
          </a:p>
          <a:p>
            <a:pPr>
              <a:buNone/>
            </a:pPr>
            <a:r>
              <a:rPr lang="pt-BR" sz="1700" dirty="0" smtClean="0"/>
              <a:t> 	Se (A&lt;B+C) E (B&lt;A+C) E (C&lt;A+B) então</a:t>
            </a:r>
          </a:p>
          <a:p>
            <a:pPr>
              <a:buNone/>
            </a:pPr>
            <a:r>
              <a:rPr lang="pt-BR" sz="1700" dirty="0" smtClean="0"/>
              <a:t>	       Se (A=B) E (B=C) então</a:t>
            </a:r>
          </a:p>
          <a:p>
            <a:pPr>
              <a:buNone/>
            </a:pPr>
            <a:r>
              <a:rPr lang="pt-BR" sz="1700" dirty="0" smtClean="0"/>
              <a:t>                   Escreva(“Triângulo </a:t>
            </a:r>
            <a:r>
              <a:rPr lang="pt-BR" sz="1700" dirty="0" err="1" smtClean="0"/>
              <a:t>Equilátero</a:t>
            </a:r>
            <a:r>
              <a:rPr lang="pt-BR" sz="1700" dirty="0" smtClean="0"/>
              <a:t>”);</a:t>
            </a:r>
          </a:p>
          <a:p>
            <a:pPr>
              <a:buNone/>
            </a:pPr>
            <a:r>
              <a:rPr lang="pt-BR" sz="1700" dirty="0" smtClean="0"/>
              <a:t>             Senão</a:t>
            </a:r>
          </a:p>
          <a:p>
            <a:pPr>
              <a:buNone/>
            </a:pPr>
            <a:r>
              <a:rPr lang="pt-BR" sz="1700" dirty="0" smtClean="0"/>
              <a:t>                   Se (A=B) OU (A=C) OU (B=C) então</a:t>
            </a:r>
          </a:p>
          <a:p>
            <a:pPr>
              <a:buNone/>
            </a:pPr>
            <a:r>
              <a:rPr lang="pt-BR" sz="1700" dirty="0" smtClean="0"/>
              <a:t>                         Escreva(“Triângulo Isósceles”);</a:t>
            </a:r>
          </a:p>
          <a:p>
            <a:pPr>
              <a:buNone/>
            </a:pPr>
            <a:r>
              <a:rPr lang="pt-BR" sz="1700" dirty="0" smtClean="0"/>
              <a:t>                   Senão</a:t>
            </a:r>
          </a:p>
          <a:p>
            <a:pPr>
              <a:buNone/>
            </a:pPr>
            <a:r>
              <a:rPr lang="pt-BR" sz="1700" dirty="0" smtClean="0"/>
              <a:t>                         Escreva(“Triângulo Escaleno”);</a:t>
            </a:r>
          </a:p>
          <a:p>
            <a:pPr>
              <a:buNone/>
            </a:pPr>
            <a:r>
              <a:rPr lang="pt-BR" sz="1700" dirty="0" smtClean="0"/>
              <a:t>                   </a:t>
            </a:r>
            <a:r>
              <a:rPr lang="pt-BR" sz="1700" dirty="0" err="1" smtClean="0"/>
              <a:t>Fim_se</a:t>
            </a:r>
            <a:r>
              <a:rPr lang="pt-BR" sz="1700" dirty="0" smtClean="0"/>
              <a:t>;</a:t>
            </a:r>
          </a:p>
          <a:p>
            <a:pPr>
              <a:buNone/>
            </a:pPr>
            <a:r>
              <a:rPr lang="pt-BR" sz="1700" dirty="0" smtClean="0"/>
              <a:t>             </a:t>
            </a:r>
            <a:r>
              <a:rPr lang="pt-BR" sz="1700" dirty="0" err="1" smtClean="0"/>
              <a:t>Fim_se</a:t>
            </a:r>
            <a:r>
              <a:rPr lang="pt-BR" sz="1700" dirty="0" smtClean="0"/>
              <a:t>;</a:t>
            </a:r>
          </a:p>
          <a:p>
            <a:pPr>
              <a:buNone/>
            </a:pPr>
            <a:r>
              <a:rPr lang="pt-BR" sz="1700" dirty="0" smtClean="0"/>
              <a:t>     Senão</a:t>
            </a:r>
          </a:p>
          <a:p>
            <a:pPr>
              <a:buNone/>
            </a:pPr>
            <a:r>
              <a:rPr lang="pt-BR" sz="1700" dirty="0" smtClean="0"/>
              <a:t>             Escreva(“Estes valores não formam um triângulo”);</a:t>
            </a:r>
          </a:p>
          <a:p>
            <a:pPr>
              <a:buNone/>
            </a:pPr>
            <a:r>
              <a:rPr lang="pt-BR" sz="1700" dirty="0" smtClean="0"/>
              <a:t>     </a:t>
            </a:r>
            <a:r>
              <a:rPr lang="pt-BR" sz="1700" dirty="0" err="1" smtClean="0"/>
              <a:t>Fim_se</a:t>
            </a:r>
            <a:r>
              <a:rPr lang="pt-BR" sz="1700" dirty="0" smtClean="0"/>
              <a:t>;</a:t>
            </a:r>
          </a:p>
          <a:p>
            <a:pPr>
              <a:buNone/>
            </a:pPr>
            <a:r>
              <a:rPr lang="pt-BR" sz="1700" dirty="0" smtClean="0"/>
              <a:t>Fim.</a:t>
            </a:r>
            <a:endParaRPr lang="pt-BR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</TotalTime>
  <Words>451</Words>
  <Application>Microsoft Office PowerPoint</Application>
  <PresentationFormat>Apresentação na tela (4:3)</PresentationFormat>
  <Paragraphs>202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Fluxo</vt:lpstr>
      <vt:lpstr>Correção dos Exercícios   Decisão Encadeada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Correção dos Exercícios   Nível Médio</dc:title>
  <dc:creator>Professor</dc:creator>
  <cp:lastModifiedBy>Professor</cp:lastModifiedBy>
  <cp:revision>40</cp:revision>
  <dcterms:created xsi:type="dcterms:W3CDTF">2011-03-14T12:14:30Z</dcterms:created>
  <dcterms:modified xsi:type="dcterms:W3CDTF">2012-05-04T13:41:39Z</dcterms:modified>
</cp:coreProperties>
</file>