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307" r:id="rId4"/>
    <p:sldId id="311" r:id="rId5"/>
    <p:sldId id="322" r:id="rId6"/>
    <p:sldId id="323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9933"/>
    <a:srgbClr val="9933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>
        <p:scale>
          <a:sx n="66" d="100"/>
          <a:sy n="66" d="100"/>
        </p:scale>
        <p:origin x="630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4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5246-5BC9-4702-9CBC-FDF30ED0350A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8025" y="4919663"/>
            <a:ext cx="5670550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41EB-8ADC-446E-9B71-1B5F54DD9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4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F41EB-8ADC-446E-9B71-1B5F54DD9BE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2486378"/>
          </a:xfrm>
        </p:spPr>
        <p:txBody>
          <a:bodyPr/>
          <a:lstStyle/>
          <a:p>
            <a:r>
              <a:rPr lang="en-US" b="1" dirty="0" err="1" smtClean="0"/>
              <a:t>Laço</a:t>
            </a:r>
            <a:r>
              <a:rPr lang="en-US" b="1" dirty="0" smtClean="0"/>
              <a:t> de </a:t>
            </a:r>
            <a:r>
              <a:rPr lang="en-US" b="1" dirty="0" err="1" smtClean="0"/>
              <a:t>Repetição</a:t>
            </a:r>
            <a:r>
              <a:rPr lang="en-US" b="1" dirty="0" smtClean="0"/>
              <a:t> com </a:t>
            </a:r>
            <a:r>
              <a:rPr lang="en-US" b="1" dirty="0" err="1" smtClean="0"/>
              <a:t>variável</a:t>
            </a:r>
            <a:r>
              <a:rPr lang="en-US" b="1" dirty="0" smtClean="0"/>
              <a:t> de </a:t>
            </a:r>
            <a:r>
              <a:rPr lang="en-US" b="1" dirty="0" err="1" smtClean="0"/>
              <a:t>controle</a:t>
            </a:r>
            <a:r>
              <a:rPr lang="en-US" b="1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For(I=</a:t>
            </a:r>
            <a:r>
              <a:rPr lang="en-US" b="1" dirty="0" smtClean="0">
                <a:solidFill>
                  <a:srgbClr val="FF0000"/>
                </a:solidFill>
              </a:rPr>
              <a:t>valor </a:t>
            </a:r>
            <a:r>
              <a:rPr lang="en-US" b="1" dirty="0" err="1" smtClean="0">
                <a:solidFill>
                  <a:srgbClr val="FF0000"/>
                </a:solidFill>
              </a:rPr>
              <a:t>inicial</a:t>
            </a:r>
            <a:r>
              <a:rPr lang="en-US" dirty="0" smtClean="0"/>
              <a:t>; I&lt;=</a:t>
            </a:r>
            <a:r>
              <a:rPr lang="en-US" b="1" dirty="0" err="1" smtClean="0">
                <a:solidFill>
                  <a:srgbClr val="FF0000"/>
                </a:solidFill>
              </a:rPr>
              <a:t>limite</a:t>
            </a:r>
            <a:r>
              <a:rPr lang="en-US" dirty="0" smtClean="0"/>
              <a:t>; I++)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Entraremos em um estudo mais detalhado sobre a estrutura de repetição com variável de controle, desejando que você, ao longo da aula, torne-se capaz de construir algoritmos utilizando-a.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3500"/>
            <a:ext cx="824566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130" y="1098642"/>
            <a:ext cx="6960026" cy="5691117"/>
          </a:xfrm>
        </p:spPr>
        <p:txBody>
          <a:bodyPr/>
          <a:lstStyle/>
          <a:p>
            <a:pPr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main</a:t>
            </a:r>
            <a:r>
              <a:rPr lang="pt-BR" sz="1800" dirty="0" smtClean="0"/>
              <a:t>( ) {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int</a:t>
            </a:r>
            <a:r>
              <a:rPr lang="pt-BR" sz="1800" dirty="0" smtClean="0"/>
              <a:t>: AN, AA, IDA, ID2050;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Int:I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AA←2017;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puts</a:t>
            </a:r>
            <a:r>
              <a:rPr lang="pt-BR" sz="1800" dirty="0" smtClean="0"/>
              <a:t>(“Calcular a idade de 10 pessoas em 2050”);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 For(I=1;I&lt;=10;I++){</a:t>
            </a:r>
          </a:p>
          <a:p>
            <a:pPr>
              <a:buNone/>
            </a:pPr>
            <a:r>
              <a:rPr lang="pt-BR" sz="1800" dirty="0" smtClean="0"/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puts</a:t>
            </a:r>
            <a:r>
              <a:rPr lang="pt-BR" sz="1800" dirty="0">
                <a:solidFill>
                  <a:srgbClr val="FF0000"/>
                </a:solidFill>
              </a:rPr>
              <a:t>(“Digite o ano em que você nasceu ”);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scanf</a:t>
            </a:r>
            <a:r>
              <a:rPr lang="pt-BR" sz="1800" dirty="0">
                <a:solidFill>
                  <a:srgbClr val="FF0000"/>
                </a:solidFill>
              </a:rPr>
              <a:t>(“%</a:t>
            </a:r>
            <a:r>
              <a:rPr lang="pt-BR" sz="1800" dirty="0" err="1">
                <a:solidFill>
                  <a:srgbClr val="FF0000"/>
                </a:solidFill>
              </a:rPr>
              <a:t>d”,&amp;AN</a:t>
            </a:r>
            <a:r>
              <a:rPr lang="pt-BR" sz="18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IDA←AA-AN;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ID2050←2050-AN;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printf</a:t>
            </a:r>
            <a:r>
              <a:rPr lang="pt-BR" sz="1800" dirty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printf</a:t>
            </a:r>
            <a:r>
              <a:rPr lang="pt-BR" sz="1800" dirty="0">
                <a:solidFill>
                  <a:srgbClr val="FF0000"/>
                </a:solidFill>
              </a:rPr>
              <a:t>(“Sua idade em 2050 será %d\n”, ID2050);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  }</a:t>
            </a:r>
          </a:p>
          <a:p>
            <a:pPr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    </a:t>
            </a:r>
            <a:r>
              <a:rPr lang="pt-BR" sz="1800" dirty="0" smtClean="0"/>
              <a:t> system(“PAUSE”);</a:t>
            </a:r>
          </a:p>
          <a:p>
            <a:pPr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(0);</a:t>
            </a:r>
          </a:p>
          <a:p>
            <a:pPr>
              <a:buNone/>
            </a:pPr>
            <a:r>
              <a:rPr lang="pt-BR" sz="1800" dirty="0"/>
              <a:t>}</a:t>
            </a:r>
            <a:endParaRPr lang="pt-BR" sz="1400" dirty="0" smtClean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-634939" y="3577444"/>
            <a:ext cx="2664251" cy="903053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31740"/>
            <a:ext cx="8081891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78" y="1207868"/>
            <a:ext cx="7806521" cy="3145812"/>
          </a:xfrm>
        </p:spPr>
        <p:txBody>
          <a:bodyPr/>
          <a:lstStyle/>
          <a:p>
            <a:pPr>
              <a:buNone/>
            </a:pPr>
            <a:r>
              <a:rPr lang="pt-BR" sz="1800" dirty="0" smtClean="0"/>
              <a:t>     for(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= </a:t>
            </a:r>
            <a:r>
              <a:rPr lang="pt-BR" sz="1800" b="1" dirty="0" smtClean="0">
                <a:solidFill>
                  <a:srgbClr val="FF0000"/>
                </a:solidFill>
              </a:rPr>
              <a:t>valor inicial</a:t>
            </a:r>
            <a:r>
              <a:rPr lang="pt-BR" sz="1800" dirty="0" smtClean="0"/>
              <a:t> ;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&lt;= </a:t>
            </a:r>
            <a:r>
              <a:rPr lang="pt-BR" sz="1800" b="1" dirty="0" smtClean="0">
                <a:solidFill>
                  <a:srgbClr val="FF0000"/>
                </a:solidFill>
              </a:rPr>
              <a:t>valor final </a:t>
            </a:r>
            <a:r>
              <a:rPr lang="pt-BR" sz="1800" dirty="0" smtClean="0"/>
              <a:t>;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++){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</a:t>
            </a:r>
            <a:r>
              <a:rPr lang="pt-BR" sz="1800" dirty="0"/>
              <a:t>}</a:t>
            </a:r>
            <a:endParaRPr lang="pt-BR" sz="1800" dirty="0" smtClean="0"/>
          </a:p>
        </p:txBody>
      </p:sp>
      <p:sp>
        <p:nvSpPr>
          <p:cNvPr id="5" name="Chave esquerda 4"/>
          <p:cNvSpPr/>
          <p:nvPr/>
        </p:nvSpPr>
        <p:spPr bwMode="auto">
          <a:xfrm>
            <a:off x="354840" y="1528548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1806223" y="2124573"/>
            <a:ext cx="7416800" cy="4073864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for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o número de vezes indicados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p</a:t>
            </a:r>
            <a:r>
              <a:rPr lang="pt-BR" sz="1600" b="0" dirty="0" smtClean="0"/>
              <a:t>elo valor inicial e valor final. 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que irá fazer o controle do laço,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d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everá, obrigatoriamente ser do tipo inteiro</a:t>
            </a:r>
            <a:r>
              <a:rPr lang="pt-BR" sz="1600" b="0" dirty="0" smtClean="0"/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É possível fazer um laço incrementando (++) ou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decrementando (--)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dirty="0" smtClean="0"/>
              <a:t>Obs.: </a:t>
            </a:r>
            <a:r>
              <a:rPr lang="pt-BR" sz="1600" b="0" dirty="0" smtClean="0"/>
              <a:t>O usuário não poderá interferir no número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vezes que este laço irá repetir.</a:t>
            </a:r>
            <a:endParaRPr lang="pt-BR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Refaça o algoritmo para calcular 5 equações do 2º grau, levando em consideração a análise da existência do X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 X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Faça um algoritmo para calcular o volume de 10 esferas de raio R, em que R é um valor fornecido pelo usuário.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algoritmo que calcule e apresente a área externa de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5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latas,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onde é fornecido pelo usuário somente o Raio e Altura.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algoritmo que receba 4 notas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de 10 alunos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e verifique se o mesmo foi aprovado ou reprovado com um dos seguintes conceitos:</a:t>
            </a:r>
          </a:p>
          <a:p>
            <a:pPr marL="514350" lvl="0" indent="-514350" algn="just">
              <a:buNone/>
            </a:pPr>
            <a:r>
              <a:rPr lang="pt-BR" sz="2000" b="1" dirty="0" smtClean="0"/>
              <a:t>               Aprovado		 	Reprovado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A</a:t>
            </a:r>
            <a:r>
              <a:rPr lang="pt-BR" sz="1800" dirty="0" smtClean="0"/>
              <a:t> - maior igual à 9          </a:t>
            </a:r>
            <a:r>
              <a:rPr lang="pt-BR" sz="1800" b="1" dirty="0" smtClean="0"/>
              <a:t>                         D </a:t>
            </a:r>
            <a:r>
              <a:rPr lang="pt-BR" sz="1800" dirty="0" smtClean="0"/>
              <a:t>– maior igual à 2,5 e menor que 5  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B </a:t>
            </a:r>
            <a:r>
              <a:rPr lang="pt-BR" sz="1800" dirty="0" smtClean="0"/>
              <a:t>– maior igual à 7 e menor que 9          </a:t>
            </a:r>
            <a:r>
              <a:rPr lang="pt-BR" sz="1800" b="1" dirty="0" smtClean="0"/>
              <a:t>E</a:t>
            </a:r>
            <a:r>
              <a:rPr lang="pt-BR" sz="1800" dirty="0" smtClean="0"/>
              <a:t> – menor que 2,5 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C </a:t>
            </a:r>
            <a:r>
              <a:rPr lang="pt-BR" sz="1800" dirty="0" smtClean="0"/>
              <a:t>– maior igual à 5 e menor que 7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 programa que classifique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7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nadadores nas categorias de acordo com sua idade: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Infantil A – de 5 à 7 anos;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Infantil B – de 8 à 10 anos; 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Juvenil A – de 11 à  13 anos;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Juvenil B  - de 14 à 17 anos;</a:t>
            </a:r>
          </a:p>
          <a:p>
            <a:pPr marL="822960" lvl="3" indent="-274320">
              <a:buSzPct val="95000"/>
            </a:pPr>
            <a:r>
              <a:rPr lang="pt-BR" sz="1800" dirty="0" err="1" smtClean="0"/>
              <a:t>Senior</a:t>
            </a:r>
            <a:r>
              <a:rPr lang="pt-BR" sz="1800" dirty="0" smtClean="0"/>
              <a:t> – a partir de 18 anos.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programa que receba 3 valores A, B e C. Supondo que cada valor seja um dos lados de um triângulo, verifique e informe se estes lados compõem um triângulo equilátero, isósceles ou escaleno, informar se não compõem um triângulo. Permita que o usuário utilize este programa por 10 vezes seguidas.</a:t>
            </a:r>
          </a:p>
          <a:p>
            <a:pPr marL="822960" lvl="3" indent="-274320">
              <a:buSzPct val="95000"/>
            </a:pPr>
            <a:endParaRPr lang="pt-BR" sz="1800" dirty="0" smtClean="0"/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 Vilma Cardoso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2224</TotalTime>
  <Words>499</Words>
  <Application>Microsoft Office PowerPoint</Application>
  <PresentationFormat>Apresentação na tela 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Variável de Controle</vt:lpstr>
      <vt:lpstr>Repetição com Variável de Controle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139</cp:revision>
  <dcterms:created xsi:type="dcterms:W3CDTF">2001-11-05T11:45:10Z</dcterms:created>
  <dcterms:modified xsi:type="dcterms:W3CDTF">2017-11-08T16:33:07Z</dcterms:modified>
</cp:coreProperties>
</file>