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Paytone One"/>
      <p:regular r:id="rId35"/>
    </p:embeddedFont>
    <p:embeddedFont>
      <p:font typeface="Nunito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unito-italic.fntdata"/><Relationship Id="rId10" Type="http://schemas.openxmlformats.org/officeDocument/2006/relationships/slide" Target="slides/slide6.xml"/><Relationship Id="rId32" Type="http://schemas.openxmlformats.org/officeDocument/2006/relationships/font" Target="fonts/Nunito-bold.fntdata"/><Relationship Id="rId13" Type="http://schemas.openxmlformats.org/officeDocument/2006/relationships/slide" Target="slides/slide9.xml"/><Relationship Id="rId35" Type="http://schemas.openxmlformats.org/officeDocument/2006/relationships/font" Target="fonts/PaytoneOne-regular.fntdata"/><Relationship Id="rId12" Type="http://schemas.openxmlformats.org/officeDocument/2006/relationships/slide" Target="slides/slide8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37" Type="http://schemas.openxmlformats.org/officeDocument/2006/relationships/font" Target="fonts/NunitoMedium-bold.fntdata"/><Relationship Id="rId14" Type="http://schemas.openxmlformats.org/officeDocument/2006/relationships/slide" Target="slides/slide10.xml"/><Relationship Id="rId36" Type="http://schemas.openxmlformats.org/officeDocument/2006/relationships/font" Target="fonts/NunitoMedium-regular.fntdata"/><Relationship Id="rId17" Type="http://schemas.openxmlformats.org/officeDocument/2006/relationships/slide" Target="slides/slide13.xml"/><Relationship Id="rId39" Type="http://schemas.openxmlformats.org/officeDocument/2006/relationships/font" Target="fonts/Nunito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Nunito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e0b7c5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de0b7c5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3bb60c9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e3bb60c9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e3bb60c9e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e3bb60c9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afc7b1386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afc7b1386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e3bb60c9e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e3bb60c9e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e3bb60c9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e3bb60c9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e3bb60c9eb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e3bb60c9eb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e3bb60c9e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e3bb60c9e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e3eb7120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e3eb7120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a2df6bb3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a2df6bb3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e3be6ca2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e3be6ca2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d6344f3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d6344f3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e3eb7120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e3eb7120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2ee63f954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2ee63f954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3eb7120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3eb7120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e3eb7120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e3eb7120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e3eb7120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e3eb7120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e3eb7120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e3eb7120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ee63f954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2ee63f954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a2df6bb3b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a2df6bb3b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d07ae68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2d07ae68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a9972ef7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a9972ef7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d6344f3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2d6344f3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a9972ef7a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a9972ef7a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ca7406a3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1ca7406a3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d685a58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d685a58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30501" y="-21100"/>
            <a:ext cx="5032523" cy="5228280"/>
          </a:xfrm>
          <a:custGeom>
            <a:rect b="b" l="l" r="r" t="t"/>
            <a:pathLst>
              <a:path extrusionOk="0" h="179558" w="174953">
                <a:moveTo>
                  <a:pt x="0" y="54"/>
                </a:moveTo>
                <a:lnTo>
                  <a:pt x="48098" y="179558"/>
                </a:lnTo>
                <a:lnTo>
                  <a:pt x="174953" y="179558"/>
                </a:lnTo>
                <a:lnTo>
                  <a:pt x="126841" y="0"/>
                </a:lnTo>
                <a:close/>
              </a:path>
            </a:pathLst>
          </a:custGeom>
          <a:solidFill>
            <a:srgbClr val="82C8DB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806650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676155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866575" y="1462650"/>
            <a:ext cx="5483400" cy="2178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solidFill>
                  <a:srgbClr val="4799AE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66575" y="3750750"/>
            <a:ext cx="4448700" cy="29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3165576" y="-21100"/>
            <a:ext cx="5032523" cy="5228280"/>
          </a:xfrm>
          <a:custGeom>
            <a:rect b="b" l="l" r="r" t="t"/>
            <a:pathLst>
              <a:path extrusionOk="0" h="179558" w="174953">
                <a:moveTo>
                  <a:pt x="0" y="54"/>
                </a:moveTo>
                <a:lnTo>
                  <a:pt x="48098" y="179558"/>
                </a:lnTo>
                <a:lnTo>
                  <a:pt x="174953" y="179558"/>
                </a:lnTo>
                <a:lnTo>
                  <a:pt x="126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3" name="Google Shape;153;p11"/>
          <p:cNvSpPr/>
          <p:nvPr/>
        </p:nvSpPr>
        <p:spPr>
          <a:xfrm>
            <a:off x="2346050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2142900" y="1501050"/>
            <a:ext cx="4858200" cy="137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2857050" y="2960850"/>
            <a:ext cx="3429900" cy="596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6" name="Google Shape;1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400425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1"/>
          <p:cNvGrpSpPr/>
          <p:nvPr/>
        </p:nvGrpSpPr>
        <p:grpSpPr>
          <a:xfrm>
            <a:off x="156763" y="4601000"/>
            <a:ext cx="2282196" cy="406800"/>
            <a:chOff x="6797025" y="4601000"/>
            <a:chExt cx="2282196" cy="406800"/>
          </a:xfrm>
        </p:grpSpPr>
        <p:cxnSp>
          <p:nvCxnSpPr>
            <p:cNvPr id="158" name="Google Shape;158;p11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52470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74" name="Google Shape;174;p13"/>
          <p:cNvSpPr/>
          <p:nvPr/>
        </p:nvSpPr>
        <p:spPr>
          <a:xfrm>
            <a:off x="61165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1679499" y="2305708"/>
            <a:ext cx="3144300" cy="639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2" type="title"/>
          </p:nvPr>
        </p:nvSpPr>
        <p:spPr>
          <a:xfrm>
            <a:off x="1679499" y="1201287"/>
            <a:ext cx="1336500" cy="1046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idx="1" type="subTitle"/>
          </p:nvPr>
        </p:nvSpPr>
        <p:spPr>
          <a:xfrm>
            <a:off x="1858025" y="3274563"/>
            <a:ext cx="2985600" cy="56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78" name="Google Shape;1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3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180" name="Google Shape;180;p13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3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3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52470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95" name="Google Shape;195;p14"/>
          <p:cNvSpPr/>
          <p:nvPr/>
        </p:nvSpPr>
        <p:spPr>
          <a:xfrm>
            <a:off x="61165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hasCustomPrompt="1" idx="2" type="title"/>
          </p:nvPr>
        </p:nvSpPr>
        <p:spPr>
          <a:xfrm>
            <a:off x="853225" y="1606900"/>
            <a:ext cx="1058400" cy="740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8" name="Google Shape;198;p14"/>
          <p:cNvSpPr txBox="1"/>
          <p:nvPr>
            <p:ph idx="1" type="subTitle"/>
          </p:nvPr>
        </p:nvSpPr>
        <p:spPr>
          <a:xfrm>
            <a:off x="2050700" y="1913438"/>
            <a:ext cx="2055600" cy="48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3" type="subTitle"/>
          </p:nvPr>
        </p:nvSpPr>
        <p:spPr>
          <a:xfrm>
            <a:off x="2050700" y="15550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hasCustomPrompt="1" idx="4" type="title"/>
          </p:nvPr>
        </p:nvSpPr>
        <p:spPr>
          <a:xfrm>
            <a:off x="4533475" y="1606900"/>
            <a:ext cx="1058400" cy="740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1" name="Google Shape;201;p14"/>
          <p:cNvSpPr txBox="1"/>
          <p:nvPr>
            <p:ph idx="5" type="subTitle"/>
          </p:nvPr>
        </p:nvSpPr>
        <p:spPr>
          <a:xfrm>
            <a:off x="5730925" y="1913438"/>
            <a:ext cx="2055600" cy="48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6" type="subTitle"/>
          </p:nvPr>
        </p:nvSpPr>
        <p:spPr>
          <a:xfrm>
            <a:off x="5730925" y="15550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hasCustomPrompt="1" idx="7" type="title"/>
          </p:nvPr>
        </p:nvSpPr>
        <p:spPr>
          <a:xfrm>
            <a:off x="853250" y="3252100"/>
            <a:ext cx="1058400" cy="740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/>
          <p:nvPr>
            <p:ph idx="8" type="subTitle"/>
          </p:nvPr>
        </p:nvSpPr>
        <p:spPr>
          <a:xfrm>
            <a:off x="2050675" y="3558638"/>
            <a:ext cx="2055600" cy="48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9" type="subTitle"/>
          </p:nvPr>
        </p:nvSpPr>
        <p:spPr>
          <a:xfrm>
            <a:off x="2050675" y="32002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hasCustomPrompt="1" idx="13" type="title"/>
          </p:nvPr>
        </p:nvSpPr>
        <p:spPr>
          <a:xfrm>
            <a:off x="4550425" y="3252100"/>
            <a:ext cx="1024500" cy="740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7" name="Google Shape;207;p14"/>
          <p:cNvSpPr txBox="1"/>
          <p:nvPr>
            <p:ph idx="14" type="subTitle"/>
          </p:nvPr>
        </p:nvSpPr>
        <p:spPr>
          <a:xfrm>
            <a:off x="5730900" y="3558638"/>
            <a:ext cx="2055600" cy="48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idx="15" type="subTitle"/>
          </p:nvPr>
        </p:nvSpPr>
        <p:spPr>
          <a:xfrm>
            <a:off x="5730900" y="32002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9" name="Google Shape;2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14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211" name="Google Shape;211;p14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/>
          <p:nvPr/>
        </p:nvSpPr>
        <p:spPr>
          <a:xfrm flipH="1">
            <a:off x="48105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6" name="Google Shape;226;p15"/>
          <p:cNvSpPr/>
          <p:nvPr/>
        </p:nvSpPr>
        <p:spPr>
          <a:xfrm flipH="1">
            <a:off x="283117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27" name="Google Shape;227;p15"/>
          <p:cNvSpPr/>
          <p:nvPr/>
        </p:nvSpPr>
        <p:spPr>
          <a:xfrm flipH="1">
            <a:off x="-383749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28" name="Google Shape;228;p1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9" name="Google Shape;229;p15"/>
          <p:cNvSpPr txBox="1"/>
          <p:nvPr>
            <p:ph idx="1" type="subTitle"/>
          </p:nvPr>
        </p:nvSpPr>
        <p:spPr>
          <a:xfrm>
            <a:off x="1927300" y="1989400"/>
            <a:ext cx="2323800" cy="175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2" type="subTitle"/>
          </p:nvPr>
        </p:nvSpPr>
        <p:spPr>
          <a:xfrm>
            <a:off x="1927298" y="1554825"/>
            <a:ext cx="23238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3" type="subTitle"/>
          </p:nvPr>
        </p:nvSpPr>
        <p:spPr>
          <a:xfrm>
            <a:off x="5865800" y="1989400"/>
            <a:ext cx="2484000" cy="175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4" type="subTitle"/>
          </p:nvPr>
        </p:nvSpPr>
        <p:spPr>
          <a:xfrm>
            <a:off x="5865804" y="1554825"/>
            <a:ext cx="24840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3" name="Google Shape;23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00032">
            <a:off x="1236994" y="4055953"/>
            <a:ext cx="1527013" cy="152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236" name="Google Shape;236;p15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5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5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5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5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5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5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52470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51" name="Google Shape;251;p16"/>
          <p:cNvSpPr/>
          <p:nvPr/>
        </p:nvSpPr>
        <p:spPr>
          <a:xfrm>
            <a:off x="61165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grpSp>
        <p:nvGrpSpPr>
          <p:cNvPr id="252" name="Google Shape;252;p16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253" name="Google Shape;253;p16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6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6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6" name="Google Shape;266;p1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1" type="subTitle"/>
          </p:nvPr>
        </p:nvSpPr>
        <p:spPr>
          <a:xfrm>
            <a:off x="1204550" y="3599075"/>
            <a:ext cx="2295600" cy="490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6"/>
          <p:cNvSpPr txBox="1"/>
          <p:nvPr>
            <p:ph idx="2" type="subTitle"/>
          </p:nvPr>
        </p:nvSpPr>
        <p:spPr>
          <a:xfrm>
            <a:off x="1204550" y="3240700"/>
            <a:ext cx="229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 txBox="1"/>
          <p:nvPr>
            <p:ph idx="3" type="subTitle"/>
          </p:nvPr>
        </p:nvSpPr>
        <p:spPr>
          <a:xfrm>
            <a:off x="4342950" y="3599075"/>
            <a:ext cx="2295600" cy="490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6"/>
          <p:cNvSpPr txBox="1"/>
          <p:nvPr>
            <p:ph idx="4" type="subTitle"/>
          </p:nvPr>
        </p:nvSpPr>
        <p:spPr>
          <a:xfrm>
            <a:off x="4342950" y="3240700"/>
            <a:ext cx="229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1" name="Google Shape;2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4" name="Google Shape;274;p17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75" name="Google Shape;275;p17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76" name="Google Shape;276;p17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7" name="Google Shape;277;p17"/>
          <p:cNvSpPr txBox="1"/>
          <p:nvPr>
            <p:ph idx="1" type="subTitle"/>
          </p:nvPr>
        </p:nvSpPr>
        <p:spPr>
          <a:xfrm>
            <a:off x="2364550" y="1630175"/>
            <a:ext cx="32625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7"/>
          <p:cNvSpPr txBox="1"/>
          <p:nvPr>
            <p:ph idx="2" type="subTitle"/>
          </p:nvPr>
        </p:nvSpPr>
        <p:spPr>
          <a:xfrm>
            <a:off x="2364550" y="1271800"/>
            <a:ext cx="32625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3" type="subTitle"/>
          </p:nvPr>
        </p:nvSpPr>
        <p:spPr>
          <a:xfrm>
            <a:off x="3345250" y="2814238"/>
            <a:ext cx="32625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4" type="subTitle"/>
          </p:nvPr>
        </p:nvSpPr>
        <p:spPr>
          <a:xfrm>
            <a:off x="3345244" y="2455863"/>
            <a:ext cx="32625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5" type="subTitle"/>
          </p:nvPr>
        </p:nvSpPr>
        <p:spPr>
          <a:xfrm>
            <a:off x="4325950" y="3998321"/>
            <a:ext cx="31119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6" type="subTitle"/>
          </p:nvPr>
        </p:nvSpPr>
        <p:spPr>
          <a:xfrm>
            <a:off x="4325938" y="3639938"/>
            <a:ext cx="31119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7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285" name="Google Shape;285;p17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7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7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17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7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7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/>
          <p:nvPr/>
        </p:nvSpPr>
        <p:spPr>
          <a:xfrm>
            <a:off x="52470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300" name="Google Shape;300;p18"/>
          <p:cNvSpPr/>
          <p:nvPr/>
        </p:nvSpPr>
        <p:spPr>
          <a:xfrm>
            <a:off x="61165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301" name="Google Shape;301;p18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2" name="Google Shape;302;p18"/>
          <p:cNvSpPr txBox="1"/>
          <p:nvPr>
            <p:ph idx="1" type="subTitle"/>
          </p:nvPr>
        </p:nvSpPr>
        <p:spPr>
          <a:xfrm>
            <a:off x="2028000" y="1927188"/>
            <a:ext cx="2376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2" type="subTitle"/>
          </p:nvPr>
        </p:nvSpPr>
        <p:spPr>
          <a:xfrm>
            <a:off x="2028000" y="1568813"/>
            <a:ext cx="2376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8"/>
          <p:cNvSpPr txBox="1"/>
          <p:nvPr>
            <p:ph idx="3" type="subTitle"/>
          </p:nvPr>
        </p:nvSpPr>
        <p:spPr>
          <a:xfrm>
            <a:off x="2028000" y="3443538"/>
            <a:ext cx="2376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4" type="subTitle"/>
          </p:nvPr>
        </p:nvSpPr>
        <p:spPr>
          <a:xfrm>
            <a:off x="2028000" y="3085163"/>
            <a:ext cx="2376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5" type="subTitle"/>
          </p:nvPr>
        </p:nvSpPr>
        <p:spPr>
          <a:xfrm>
            <a:off x="5892325" y="1927200"/>
            <a:ext cx="2376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6" type="subTitle"/>
          </p:nvPr>
        </p:nvSpPr>
        <p:spPr>
          <a:xfrm>
            <a:off x="5892325" y="1568825"/>
            <a:ext cx="2376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7" type="subTitle"/>
          </p:nvPr>
        </p:nvSpPr>
        <p:spPr>
          <a:xfrm>
            <a:off x="5892325" y="3443538"/>
            <a:ext cx="2376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idx="8" type="subTitle"/>
          </p:nvPr>
        </p:nvSpPr>
        <p:spPr>
          <a:xfrm>
            <a:off x="5892325" y="3085163"/>
            <a:ext cx="2376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0" name="Google Shape;3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18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312" name="Google Shape;312;p18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8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8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8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8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8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8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8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327" name="Google Shape;327;p19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328" name="Google Shape;328;p19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9" name="Google Shape;329;p19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0" name="Google Shape;330;p19"/>
          <p:cNvSpPr txBox="1"/>
          <p:nvPr>
            <p:ph idx="1" type="subTitle"/>
          </p:nvPr>
        </p:nvSpPr>
        <p:spPr>
          <a:xfrm>
            <a:off x="1326928" y="192720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2" type="subTitle"/>
          </p:nvPr>
        </p:nvSpPr>
        <p:spPr>
          <a:xfrm>
            <a:off x="1326928" y="156882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3" type="subTitle"/>
          </p:nvPr>
        </p:nvSpPr>
        <p:spPr>
          <a:xfrm>
            <a:off x="3792075" y="192720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4" type="subTitle"/>
          </p:nvPr>
        </p:nvSpPr>
        <p:spPr>
          <a:xfrm>
            <a:off x="3792078" y="156882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5" type="subTitle"/>
          </p:nvPr>
        </p:nvSpPr>
        <p:spPr>
          <a:xfrm>
            <a:off x="6257222" y="192720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9"/>
          <p:cNvSpPr txBox="1"/>
          <p:nvPr>
            <p:ph idx="6" type="subTitle"/>
          </p:nvPr>
        </p:nvSpPr>
        <p:spPr>
          <a:xfrm>
            <a:off x="6257222" y="156882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9"/>
          <p:cNvSpPr txBox="1"/>
          <p:nvPr>
            <p:ph idx="7" type="subTitle"/>
          </p:nvPr>
        </p:nvSpPr>
        <p:spPr>
          <a:xfrm>
            <a:off x="1326928" y="340295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9"/>
          <p:cNvSpPr txBox="1"/>
          <p:nvPr>
            <p:ph idx="8" type="subTitle"/>
          </p:nvPr>
        </p:nvSpPr>
        <p:spPr>
          <a:xfrm>
            <a:off x="1326928" y="304457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9"/>
          <p:cNvSpPr txBox="1"/>
          <p:nvPr>
            <p:ph idx="9" type="subTitle"/>
          </p:nvPr>
        </p:nvSpPr>
        <p:spPr>
          <a:xfrm>
            <a:off x="3792075" y="340295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9"/>
          <p:cNvSpPr txBox="1"/>
          <p:nvPr>
            <p:ph idx="13" type="subTitle"/>
          </p:nvPr>
        </p:nvSpPr>
        <p:spPr>
          <a:xfrm>
            <a:off x="3792078" y="304457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9"/>
          <p:cNvSpPr txBox="1"/>
          <p:nvPr>
            <p:ph idx="14" type="subTitle"/>
          </p:nvPr>
        </p:nvSpPr>
        <p:spPr>
          <a:xfrm>
            <a:off x="6257222" y="3402950"/>
            <a:ext cx="2172600" cy="490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9"/>
          <p:cNvSpPr txBox="1"/>
          <p:nvPr>
            <p:ph idx="15" type="subTitle"/>
          </p:nvPr>
        </p:nvSpPr>
        <p:spPr>
          <a:xfrm>
            <a:off x="6257222" y="3044575"/>
            <a:ext cx="2172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2" name="Google Shape;3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19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344" name="Google Shape;344;p19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9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9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9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9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19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19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19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/>
          <p:nvPr/>
        </p:nvSpPr>
        <p:spPr>
          <a:xfrm>
            <a:off x="5201150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359" name="Google Shape;359;p20"/>
          <p:cNvSpPr/>
          <p:nvPr/>
        </p:nvSpPr>
        <p:spPr>
          <a:xfrm>
            <a:off x="6070650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360" name="Google Shape;360;p20"/>
          <p:cNvSpPr/>
          <p:nvPr/>
        </p:nvSpPr>
        <p:spPr>
          <a:xfrm rot="10800000">
            <a:off x="2152095" y="-2367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361" name="Google Shape;361;p20"/>
          <p:cNvSpPr/>
          <p:nvPr/>
        </p:nvSpPr>
        <p:spPr>
          <a:xfrm rot="10800000">
            <a:off x="-90975" y="-20718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362" name="Google Shape;362;p20"/>
          <p:cNvSpPr txBox="1"/>
          <p:nvPr>
            <p:ph type="title"/>
          </p:nvPr>
        </p:nvSpPr>
        <p:spPr>
          <a:xfrm>
            <a:off x="2628900" y="1513200"/>
            <a:ext cx="3886200" cy="1179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3" name="Google Shape;363;p20"/>
          <p:cNvSpPr txBox="1"/>
          <p:nvPr>
            <p:ph idx="1" type="subTitle"/>
          </p:nvPr>
        </p:nvSpPr>
        <p:spPr>
          <a:xfrm>
            <a:off x="2628900" y="2692800"/>
            <a:ext cx="3886200" cy="93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B4C5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364" name="Google Shape;3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0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366" name="Google Shape;366;p20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0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0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0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0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0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0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0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0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0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0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0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84596" y="2316158"/>
            <a:ext cx="3144300" cy="639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4684596" y="1198564"/>
            <a:ext cx="1336500" cy="1046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860500" y="3260786"/>
            <a:ext cx="2985600" cy="601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>
            <a:off x="48105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 flipH="1">
            <a:off x="283117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flipH="1">
            <a:off x="-383749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grpSp>
        <p:nvGrpSpPr>
          <p:cNvPr id="22" name="Google Shape;22;p3"/>
          <p:cNvGrpSpPr/>
          <p:nvPr/>
        </p:nvGrpSpPr>
        <p:grpSpPr>
          <a:xfrm>
            <a:off x="156763" y="4601000"/>
            <a:ext cx="2282196" cy="406800"/>
            <a:chOff x="6797025" y="4601000"/>
            <a:chExt cx="2282196" cy="406800"/>
          </a:xfrm>
        </p:grpSpPr>
        <p:cxnSp>
          <p:nvCxnSpPr>
            <p:cNvPr id="23" name="Google Shape;23;p3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51490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>
            <a:off x="5890950" y="-1958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381" name="Google Shape;381;p21"/>
          <p:cNvSpPr/>
          <p:nvPr/>
        </p:nvSpPr>
        <p:spPr>
          <a:xfrm>
            <a:off x="6760450" y="-10175"/>
            <a:ext cx="2446050" cy="5198075"/>
          </a:xfrm>
          <a:custGeom>
            <a:rect b="b" l="l" r="r" t="t"/>
            <a:pathLst>
              <a:path extrusionOk="0" h="207923" w="97842">
                <a:moveTo>
                  <a:pt x="0" y="315"/>
                </a:moveTo>
                <a:lnTo>
                  <a:pt x="54650" y="206770"/>
                </a:lnTo>
                <a:lnTo>
                  <a:pt x="97842" y="207923"/>
                </a:lnTo>
                <a:lnTo>
                  <a:pt x="42707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382" name="Google Shape;382;p21"/>
          <p:cNvSpPr/>
          <p:nvPr/>
        </p:nvSpPr>
        <p:spPr>
          <a:xfrm>
            <a:off x="8256225" y="-19600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grpSp>
        <p:nvGrpSpPr>
          <p:cNvPr id="383" name="Google Shape;383;p21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384" name="Google Shape;384;p21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1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1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1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1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1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1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1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1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1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1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" name="Google Shape;397;p21"/>
          <p:cNvSpPr txBox="1"/>
          <p:nvPr>
            <p:ph type="title"/>
          </p:nvPr>
        </p:nvSpPr>
        <p:spPr>
          <a:xfrm>
            <a:off x="1506800" y="1812450"/>
            <a:ext cx="2832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8" name="Google Shape;398;p21"/>
          <p:cNvSpPr txBox="1"/>
          <p:nvPr>
            <p:ph idx="1" type="subTitle"/>
          </p:nvPr>
        </p:nvSpPr>
        <p:spPr>
          <a:xfrm>
            <a:off x="1506800" y="2385150"/>
            <a:ext cx="2832000" cy="94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9" name="Google Shape;3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6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02" name="Google Shape;402;p22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03" name="Google Shape;403;p22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grpSp>
        <p:nvGrpSpPr>
          <p:cNvPr id="404" name="Google Shape;404;p22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405" name="Google Shape;405;p22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22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2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2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2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2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2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2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2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2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2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2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2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18" name="Google Shape;4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/>
          <p:nvPr>
            <p:ph type="title"/>
          </p:nvPr>
        </p:nvSpPr>
        <p:spPr>
          <a:xfrm>
            <a:off x="4727500" y="1812450"/>
            <a:ext cx="2832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4727500" y="2385150"/>
            <a:ext cx="2832000" cy="94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>
            <a:off x="3887075" y="-28000"/>
            <a:ext cx="5518775" cy="5235175"/>
          </a:xfrm>
          <a:custGeom>
            <a:rect b="b" l="l" r="r" t="t"/>
            <a:pathLst>
              <a:path extrusionOk="0" h="209407" w="220751">
                <a:moveTo>
                  <a:pt x="0" y="339"/>
                </a:moveTo>
                <a:lnTo>
                  <a:pt x="55342" y="209407"/>
                </a:lnTo>
                <a:lnTo>
                  <a:pt x="220751" y="209099"/>
                </a:lnTo>
                <a:lnTo>
                  <a:pt x="220192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23" name="Google Shape;423;p23"/>
          <p:cNvSpPr/>
          <p:nvPr/>
        </p:nvSpPr>
        <p:spPr>
          <a:xfrm>
            <a:off x="6806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24" name="Google Shape;424;p23"/>
          <p:cNvSpPr/>
          <p:nvPr/>
        </p:nvSpPr>
        <p:spPr>
          <a:xfrm>
            <a:off x="155018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426" name="Google Shape;42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 txBox="1"/>
          <p:nvPr>
            <p:ph idx="1" type="body"/>
          </p:nvPr>
        </p:nvSpPr>
        <p:spPr>
          <a:xfrm>
            <a:off x="714175" y="1049700"/>
            <a:ext cx="5250900" cy="355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/>
          <p:nvPr/>
        </p:nvSpPr>
        <p:spPr>
          <a:xfrm>
            <a:off x="6989050" y="-10175"/>
            <a:ext cx="2446050" cy="5198075"/>
          </a:xfrm>
          <a:custGeom>
            <a:rect b="b" l="l" r="r" t="t"/>
            <a:pathLst>
              <a:path extrusionOk="0" h="207923" w="97842">
                <a:moveTo>
                  <a:pt x="0" y="315"/>
                </a:moveTo>
                <a:lnTo>
                  <a:pt x="54650" y="206770"/>
                </a:lnTo>
                <a:lnTo>
                  <a:pt x="97842" y="207923"/>
                </a:lnTo>
                <a:lnTo>
                  <a:pt x="42707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30" name="Google Shape;430;p24"/>
          <p:cNvSpPr/>
          <p:nvPr/>
        </p:nvSpPr>
        <p:spPr>
          <a:xfrm>
            <a:off x="8256225" y="-19600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31" name="Google Shape;431;p24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32" name="Google Shape;432;p24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433" name="Google Shape;433;p24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4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4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4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4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4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4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4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4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4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24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4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46" name="Google Shape;4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5890950" y="-1958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49" name="Google Shape;449;p25"/>
          <p:cNvSpPr/>
          <p:nvPr/>
        </p:nvSpPr>
        <p:spPr>
          <a:xfrm>
            <a:off x="6760450" y="-10175"/>
            <a:ext cx="2446050" cy="5198075"/>
          </a:xfrm>
          <a:custGeom>
            <a:rect b="b" l="l" r="r" t="t"/>
            <a:pathLst>
              <a:path extrusionOk="0" h="207923" w="97842">
                <a:moveTo>
                  <a:pt x="0" y="315"/>
                </a:moveTo>
                <a:lnTo>
                  <a:pt x="54650" y="206770"/>
                </a:lnTo>
                <a:lnTo>
                  <a:pt x="97842" y="207923"/>
                </a:lnTo>
                <a:lnTo>
                  <a:pt x="42707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50" name="Google Shape;450;p25"/>
          <p:cNvSpPr/>
          <p:nvPr/>
        </p:nvSpPr>
        <p:spPr>
          <a:xfrm>
            <a:off x="8256225" y="-19600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grpSp>
        <p:nvGrpSpPr>
          <p:cNvPr id="451" name="Google Shape;451;p25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452" name="Google Shape;452;p25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5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5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5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5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5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5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5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5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5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65" name="Google Shape;46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69" name="Google Shape;469;p26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70" name="Google Shape;470;p26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71" name="Google Shape;471;p2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472" name="Google Shape;47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3" name="Google Shape;473;p26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474" name="Google Shape;474;p26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6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6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6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6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6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6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26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26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6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6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6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6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89" name="Google Shape;489;p27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90" name="Google Shape;490;p27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pic>
        <p:nvPicPr>
          <p:cNvPr id="491" name="Google Shape;49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/>
          <p:nvPr/>
        </p:nvSpPr>
        <p:spPr>
          <a:xfrm flipH="1">
            <a:off x="-608000" y="-21100"/>
            <a:ext cx="5032523" cy="5228280"/>
          </a:xfrm>
          <a:custGeom>
            <a:rect b="b" l="l" r="r" t="t"/>
            <a:pathLst>
              <a:path extrusionOk="0" h="179558" w="174953">
                <a:moveTo>
                  <a:pt x="0" y="54"/>
                </a:moveTo>
                <a:lnTo>
                  <a:pt x="48098" y="179558"/>
                </a:lnTo>
                <a:lnTo>
                  <a:pt x="174953" y="179558"/>
                </a:lnTo>
                <a:lnTo>
                  <a:pt x="126841" y="0"/>
                </a:lnTo>
                <a:close/>
              </a:path>
            </a:pathLst>
          </a:custGeom>
          <a:solidFill>
            <a:srgbClr val="82C8DB"/>
          </a:solidFill>
          <a:ln>
            <a:noFill/>
          </a:ln>
        </p:spPr>
      </p:sp>
      <p:sp>
        <p:nvSpPr>
          <p:cNvPr id="494" name="Google Shape;494;p28"/>
          <p:cNvSpPr/>
          <p:nvPr/>
        </p:nvSpPr>
        <p:spPr>
          <a:xfrm flipH="1">
            <a:off x="5650619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95" name="Google Shape;495;p28"/>
          <p:cNvSpPr/>
          <p:nvPr/>
        </p:nvSpPr>
        <p:spPr>
          <a:xfrm flipH="1">
            <a:off x="3300494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496" name="Google Shape;496;p28"/>
          <p:cNvSpPr txBox="1"/>
          <p:nvPr>
            <p:ph hasCustomPrompt="1" type="title"/>
          </p:nvPr>
        </p:nvSpPr>
        <p:spPr>
          <a:xfrm>
            <a:off x="4335576" y="856225"/>
            <a:ext cx="4048500" cy="63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4335576" y="1495975"/>
            <a:ext cx="4048500" cy="247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28"/>
          <p:cNvSpPr txBox="1"/>
          <p:nvPr>
            <p:ph hasCustomPrompt="1" idx="2" type="title"/>
          </p:nvPr>
        </p:nvSpPr>
        <p:spPr>
          <a:xfrm>
            <a:off x="4335576" y="2127975"/>
            <a:ext cx="4048500" cy="63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9" name="Google Shape;499;p28"/>
          <p:cNvSpPr txBox="1"/>
          <p:nvPr>
            <p:ph idx="3" type="subTitle"/>
          </p:nvPr>
        </p:nvSpPr>
        <p:spPr>
          <a:xfrm>
            <a:off x="4335576" y="2767725"/>
            <a:ext cx="4048500" cy="247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0" name="Google Shape;500;p28"/>
          <p:cNvSpPr txBox="1"/>
          <p:nvPr>
            <p:ph hasCustomPrompt="1" idx="4" type="title"/>
          </p:nvPr>
        </p:nvSpPr>
        <p:spPr>
          <a:xfrm>
            <a:off x="4335576" y="3399725"/>
            <a:ext cx="4048500" cy="639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1" name="Google Shape;501;p28"/>
          <p:cNvSpPr txBox="1"/>
          <p:nvPr>
            <p:ph idx="5" type="subTitle"/>
          </p:nvPr>
        </p:nvSpPr>
        <p:spPr>
          <a:xfrm>
            <a:off x="4335576" y="4039475"/>
            <a:ext cx="4048500" cy="247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4C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2" name="Google Shape;502;p28"/>
          <p:cNvGrpSpPr/>
          <p:nvPr/>
        </p:nvGrpSpPr>
        <p:grpSpPr>
          <a:xfrm>
            <a:off x="156763" y="4601000"/>
            <a:ext cx="2282196" cy="406800"/>
            <a:chOff x="6797025" y="4601000"/>
            <a:chExt cx="2282196" cy="406800"/>
          </a:xfrm>
        </p:grpSpPr>
        <p:cxnSp>
          <p:nvCxnSpPr>
            <p:cNvPr id="503" name="Google Shape;503;p28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8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8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8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8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8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8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8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8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8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8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8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8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16" name="Google Shape;5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3840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2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19" name="Google Shape;519;p29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520" name="Google Shape;520;p29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522" name="Google Shape;52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29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524" name="Google Shape;524;p29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9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29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9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9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9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9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9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9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9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9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29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29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7" name="Google Shape;537;p29"/>
          <p:cNvSpPr txBox="1"/>
          <p:nvPr>
            <p:ph hasCustomPrompt="1" idx="2" type="title"/>
          </p:nvPr>
        </p:nvSpPr>
        <p:spPr>
          <a:xfrm>
            <a:off x="1098275" y="1514700"/>
            <a:ext cx="1335000" cy="314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38" name="Google Shape;538;p29"/>
          <p:cNvSpPr txBox="1"/>
          <p:nvPr>
            <p:ph hasCustomPrompt="1" idx="3" type="title"/>
          </p:nvPr>
        </p:nvSpPr>
        <p:spPr>
          <a:xfrm>
            <a:off x="3746288" y="1514700"/>
            <a:ext cx="1335000" cy="314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39" name="Google Shape;539;p29"/>
          <p:cNvSpPr txBox="1"/>
          <p:nvPr>
            <p:ph hasCustomPrompt="1" idx="4" type="title"/>
          </p:nvPr>
        </p:nvSpPr>
        <p:spPr>
          <a:xfrm>
            <a:off x="6394325" y="1514700"/>
            <a:ext cx="1335000" cy="314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40" name="Google Shape;540;p29"/>
          <p:cNvSpPr txBox="1"/>
          <p:nvPr>
            <p:ph idx="1" type="subTitle"/>
          </p:nvPr>
        </p:nvSpPr>
        <p:spPr>
          <a:xfrm>
            <a:off x="825576" y="3580075"/>
            <a:ext cx="1880400" cy="490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9"/>
          <p:cNvSpPr txBox="1"/>
          <p:nvPr>
            <p:ph idx="5" type="subTitle"/>
          </p:nvPr>
        </p:nvSpPr>
        <p:spPr>
          <a:xfrm>
            <a:off x="825576" y="3221700"/>
            <a:ext cx="18804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9"/>
          <p:cNvSpPr txBox="1"/>
          <p:nvPr>
            <p:ph idx="6" type="subTitle"/>
          </p:nvPr>
        </p:nvSpPr>
        <p:spPr>
          <a:xfrm>
            <a:off x="3479407" y="3580075"/>
            <a:ext cx="1880400" cy="490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9"/>
          <p:cNvSpPr txBox="1"/>
          <p:nvPr>
            <p:ph idx="7" type="subTitle"/>
          </p:nvPr>
        </p:nvSpPr>
        <p:spPr>
          <a:xfrm>
            <a:off x="3479407" y="3221700"/>
            <a:ext cx="18804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29"/>
          <p:cNvSpPr txBox="1"/>
          <p:nvPr>
            <p:ph idx="8" type="subTitle"/>
          </p:nvPr>
        </p:nvSpPr>
        <p:spPr>
          <a:xfrm>
            <a:off x="6133231" y="3580075"/>
            <a:ext cx="1880400" cy="490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29"/>
          <p:cNvSpPr txBox="1"/>
          <p:nvPr>
            <p:ph idx="9" type="subTitle"/>
          </p:nvPr>
        </p:nvSpPr>
        <p:spPr>
          <a:xfrm>
            <a:off x="6133231" y="3221700"/>
            <a:ext cx="18804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"/>
          <p:cNvSpPr/>
          <p:nvPr/>
        </p:nvSpPr>
        <p:spPr>
          <a:xfrm>
            <a:off x="3887075" y="-28000"/>
            <a:ext cx="5518775" cy="5235175"/>
          </a:xfrm>
          <a:custGeom>
            <a:rect b="b" l="l" r="r" t="t"/>
            <a:pathLst>
              <a:path extrusionOk="0" h="209407" w="220751">
                <a:moveTo>
                  <a:pt x="0" y="339"/>
                </a:moveTo>
                <a:lnTo>
                  <a:pt x="55342" y="209407"/>
                </a:lnTo>
                <a:lnTo>
                  <a:pt x="220751" y="209099"/>
                </a:lnTo>
                <a:lnTo>
                  <a:pt x="220192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48" name="Google Shape;548;p30"/>
          <p:cNvSpPr/>
          <p:nvPr/>
        </p:nvSpPr>
        <p:spPr>
          <a:xfrm>
            <a:off x="6806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9" name="Google Shape;549;p30"/>
          <p:cNvSpPr/>
          <p:nvPr/>
        </p:nvSpPr>
        <p:spPr>
          <a:xfrm>
            <a:off x="155018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550" name="Google Shape;550;p30"/>
          <p:cNvSpPr txBox="1"/>
          <p:nvPr>
            <p:ph type="title"/>
          </p:nvPr>
        </p:nvSpPr>
        <p:spPr>
          <a:xfrm>
            <a:off x="1531625" y="3357338"/>
            <a:ext cx="6080700" cy="38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1" name="Google Shape;551;p30"/>
          <p:cNvSpPr txBox="1"/>
          <p:nvPr>
            <p:ph idx="1" type="subTitle"/>
          </p:nvPr>
        </p:nvSpPr>
        <p:spPr>
          <a:xfrm>
            <a:off x="1531625" y="1403663"/>
            <a:ext cx="6080700" cy="1571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52" name="Google Shape;552;p30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553" name="Google Shape;553;p30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30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0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0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30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30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30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0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30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0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0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0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24707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39" name="Google Shape;39;p4"/>
          <p:cNvSpPr/>
          <p:nvPr/>
        </p:nvSpPr>
        <p:spPr>
          <a:xfrm>
            <a:off x="61165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4175" y="1049700"/>
            <a:ext cx="4401300" cy="355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/>
          <p:nvPr/>
        </p:nvSpPr>
        <p:spPr>
          <a:xfrm flipH="1">
            <a:off x="2152095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68" name="Google Shape;568;p31"/>
          <p:cNvSpPr/>
          <p:nvPr/>
        </p:nvSpPr>
        <p:spPr>
          <a:xfrm flipH="1">
            <a:off x="-90975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569" name="Google Shape;569;p31"/>
          <p:cNvSpPr/>
          <p:nvPr/>
        </p:nvSpPr>
        <p:spPr>
          <a:xfrm flipH="1" rot="10800000">
            <a:off x="5201150" y="-2367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70" name="Google Shape;570;p31"/>
          <p:cNvSpPr/>
          <p:nvPr/>
        </p:nvSpPr>
        <p:spPr>
          <a:xfrm flipH="1" rot="10800000">
            <a:off x="6070650" y="-20718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sp>
        <p:nvSpPr>
          <p:cNvPr id="571" name="Google Shape;571;p31"/>
          <p:cNvSpPr txBox="1"/>
          <p:nvPr>
            <p:ph type="title"/>
          </p:nvPr>
        </p:nvSpPr>
        <p:spPr>
          <a:xfrm>
            <a:off x="1722600" y="394850"/>
            <a:ext cx="5698800" cy="98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2" name="Google Shape;572;p31"/>
          <p:cNvSpPr txBox="1"/>
          <p:nvPr>
            <p:ph idx="1" type="subTitle"/>
          </p:nvPr>
        </p:nvSpPr>
        <p:spPr>
          <a:xfrm>
            <a:off x="1722600" y="1546175"/>
            <a:ext cx="5698800" cy="1204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4C5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73" name="Google Shape;5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840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1"/>
          <p:cNvSpPr txBox="1"/>
          <p:nvPr/>
        </p:nvSpPr>
        <p:spPr>
          <a:xfrm>
            <a:off x="2241750" y="4240375"/>
            <a:ext cx="46605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CRÉDITOS: este modelo de apresentação foi criado pelo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e inclui ícones da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pt-BR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 infográficos e imagens da </a:t>
            </a:r>
            <a:r>
              <a:rPr b="1" lang="pt-BR" sz="11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78" name="Google Shape;578;p32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pic>
        <p:nvPicPr>
          <p:cNvPr id="579" name="Google Shape;57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0" name="Google Shape;580;p32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581" name="Google Shape;581;p32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2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2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2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2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2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2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2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2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2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2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2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2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0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/>
          <p:nvPr/>
        </p:nvSpPr>
        <p:spPr>
          <a:xfrm flipH="1">
            <a:off x="2243070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596" name="Google Shape;596;p33"/>
          <p:cNvSpPr/>
          <p:nvPr/>
        </p:nvSpPr>
        <p:spPr>
          <a:xfrm flipH="1">
            <a:off x="0" y="-22200"/>
            <a:ext cx="3171325" cy="5187900"/>
          </a:xfrm>
          <a:custGeom>
            <a:rect b="b" l="l" r="r" t="t"/>
            <a:pathLst>
              <a:path extrusionOk="0" h="207516" w="126853">
                <a:moveTo>
                  <a:pt x="0" y="796"/>
                </a:moveTo>
                <a:lnTo>
                  <a:pt x="54650" y="207251"/>
                </a:lnTo>
                <a:lnTo>
                  <a:pt x="126853" y="207516"/>
                </a:lnTo>
                <a:lnTo>
                  <a:pt x="124189" y="0"/>
                </a:lnTo>
                <a:close/>
              </a:path>
            </a:pathLst>
          </a:custGeom>
          <a:solidFill>
            <a:srgbClr val="ABDEEC"/>
          </a:solidFill>
          <a:ln>
            <a:noFill/>
          </a:ln>
        </p:spPr>
      </p:sp>
      <p:pic>
        <p:nvPicPr>
          <p:cNvPr id="597" name="Google Shape;59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7150" y="-471025"/>
            <a:ext cx="944025" cy="5800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33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599" name="Google Shape;599;p33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3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3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3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3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33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3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3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3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890950" y="-1958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/>
          </a:solidFill>
          <a:ln>
            <a:noFill/>
          </a:ln>
        </p:spPr>
      </p:sp>
      <p:sp>
        <p:nvSpPr>
          <p:cNvPr id="45" name="Google Shape;45;p5"/>
          <p:cNvSpPr/>
          <p:nvPr/>
        </p:nvSpPr>
        <p:spPr>
          <a:xfrm>
            <a:off x="6760450" y="-10175"/>
            <a:ext cx="2446050" cy="5198075"/>
          </a:xfrm>
          <a:custGeom>
            <a:rect b="b" l="l" r="r" t="t"/>
            <a:pathLst>
              <a:path extrusionOk="0" h="207923" w="97842">
                <a:moveTo>
                  <a:pt x="0" y="315"/>
                </a:moveTo>
                <a:lnTo>
                  <a:pt x="54650" y="206770"/>
                </a:lnTo>
                <a:lnTo>
                  <a:pt x="97842" y="207923"/>
                </a:lnTo>
                <a:lnTo>
                  <a:pt x="42707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46" name="Google Shape;46;p5"/>
          <p:cNvSpPr/>
          <p:nvPr/>
        </p:nvSpPr>
        <p:spPr>
          <a:xfrm>
            <a:off x="8256225" y="-19600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2364550" y="1751238"/>
            <a:ext cx="3111900" cy="71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2364550" y="1392863"/>
            <a:ext cx="31119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3345250" y="3431213"/>
            <a:ext cx="3111900" cy="71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3345250" y="3072838"/>
            <a:ext cx="31119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ytone One"/>
              <a:buNone/>
              <a:defRPr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53" name="Google Shape;53;p5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5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5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5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5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5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6" name="Google Shape;6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 flipH="1">
            <a:off x="86480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" name="Google Shape;69;p6"/>
          <p:cNvSpPr/>
          <p:nvPr/>
        </p:nvSpPr>
        <p:spPr>
          <a:xfrm flipH="1">
            <a:off x="321492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70" name="Google Shape;70;p6"/>
          <p:cNvSpPr/>
          <p:nvPr/>
        </p:nvSpPr>
        <p:spPr>
          <a:xfrm flipH="1">
            <a:off x="1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71" name="Google Shape;71;p6"/>
          <p:cNvSpPr txBox="1"/>
          <p:nvPr>
            <p:ph type="title"/>
          </p:nvPr>
        </p:nvSpPr>
        <p:spPr>
          <a:xfrm>
            <a:off x="714175" y="44502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73" name="Google Shape;73;p6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6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6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6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6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6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6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6" name="Google Shape;8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7175" y="-370254"/>
            <a:ext cx="1054675" cy="564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89" name="Google Shape;89;p7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7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7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7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7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7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7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7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7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7"/>
          <p:cNvSpPr/>
          <p:nvPr/>
        </p:nvSpPr>
        <p:spPr>
          <a:xfrm flipH="1">
            <a:off x="481050" y="-8959"/>
            <a:ext cx="3278376" cy="5168036"/>
          </a:xfrm>
          <a:custGeom>
            <a:rect b="b" l="l" r="r" t="t"/>
            <a:pathLst>
              <a:path extrusionOk="0" h="177489" w="113971">
                <a:moveTo>
                  <a:pt x="0" y="229"/>
                </a:moveTo>
                <a:lnTo>
                  <a:pt x="47497" y="177489"/>
                </a:lnTo>
                <a:lnTo>
                  <a:pt x="113971" y="177489"/>
                </a:lnTo>
                <a:lnTo>
                  <a:pt x="664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3" name="Google Shape;103;p7"/>
          <p:cNvSpPr/>
          <p:nvPr/>
        </p:nvSpPr>
        <p:spPr>
          <a:xfrm flipH="1">
            <a:off x="2831176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04" name="Google Shape;104;p7"/>
          <p:cNvSpPr/>
          <p:nvPr/>
        </p:nvSpPr>
        <p:spPr>
          <a:xfrm flipH="1">
            <a:off x="-383749" y="-14037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583425" y="1812450"/>
            <a:ext cx="2832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subTitle"/>
          </p:nvPr>
        </p:nvSpPr>
        <p:spPr>
          <a:xfrm>
            <a:off x="4583425" y="2385150"/>
            <a:ext cx="2832000" cy="945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6697950" y="-10175"/>
            <a:ext cx="2446050" cy="5198075"/>
          </a:xfrm>
          <a:custGeom>
            <a:rect b="b" l="l" r="r" t="t"/>
            <a:pathLst>
              <a:path extrusionOk="0" h="207923" w="97842">
                <a:moveTo>
                  <a:pt x="0" y="315"/>
                </a:moveTo>
                <a:lnTo>
                  <a:pt x="54650" y="206770"/>
                </a:lnTo>
                <a:lnTo>
                  <a:pt x="97842" y="207923"/>
                </a:lnTo>
                <a:lnTo>
                  <a:pt x="42707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10" name="Google Shape;110;p8"/>
          <p:cNvSpPr/>
          <p:nvPr/>
        </p:nvSpPr>
        <p:spPr>
          <a:xfrm rot="10800000">
            <a:off x="1517795" y="-719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18300"/>
            </a:srgbClr>
          </a:solidFill>
          <a:ln>
            <a:noFill/>
          </a:ln>
        </p:spPr>
      </p:sp>
      <p:sp>
        <p:nvSpPr>
          <p:cNvPr id="111" name="Google Shape;111;p8"/>
          <p:cNvSpPr/>
          <p:nvPr/>
        </p:nvSpPr>
        <p:spPr>
          <a:xfrm>
            <a:off x="-34325" y="-34325"/>
            <a:ext cx="2480375" cy="5205300"/>
          </a:xfrm>
          <a:custGeom>
            <a:rect b="b" l="l" r="r" t="t"/>
            <a:pathLst>
              <a:path extrusionOk="0" h="208212" w="99215">
                <a:moveTo>
                  <a:pt x="99215" y="207701"/>
                </a:moveTo>
                <a:lnTo>
                  <a:pt x="44565" y="1246"/>
                </a:lnTo>
                <a:lnTo>
                  <a:pt x="0" y="0"/>
                </a:lnTo>
                <a:lnTo>
                  <a:pt x="274" y="208212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12" name="Google Shape;112;p8"/>
          <p:cNvSpPr txBox="1"/>
          <p:nvPr>
            <p:ph type="title"/>
          </p:nvPr>
        </p:nvSpPr>
        <p:spPr>
          <a:xfrm>
            <a:off x="1808700" y="1355100"/>
            <a:ext cx="5526600" cy="243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13" name="Google Shape;11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400425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8"/>
          <p:cNvGrpSpPr/>
          <p:nvPr/>
        </p:nvGrpSpPr>
        <p:grpSpPr>
          <a:xfrm>
            <a:off x="156763" y="4601000"/>
            <a:ext cx="2282196" cy="406800"/>
            <a:chOff x="6797025" y="4601000"/>
            <a:chExt cx="2282196" cy="406800"/>
          </a:xfrm>
        </p:grpSpPr>
        <p:cxnSp>
          <p:nvCxnSpPr>
            <p:cNvPr id="115" name="Google Shape;115;p8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8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8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8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8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8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8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8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8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8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8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8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8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3165576" y="-21100"/>
            <a:ext cx="5032523" cy="5228280"/>
          </a:xfrm>
          <a:custGeom>
            <a:rect b="b" l="l" r="r" t="t"/>
            <a:pathLst>
              <a:path extrusionOk="0" h="179558" w="174953">
                <a:moveTo>
                  <a:pt x="0" y="54"/>
                </a:moveTo>
                <a:lnTo>
                  <a:pt x="48098" y="179558"/>
                </a:lnTo>
                <a:lnTo>
                  <a:pt x="174953" y="179558"/>
                </a:lnTo>
                <a:lnTo>
                  <a:pt x="1268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0" name="Google Shape;130;p9"/>
          <p:cNvSpPr/>
          <p:nvPr/>
        </p:nvSpPr>
        <p:spPr>
          <a:xfrm>
            <a:off x="2346050" y="-14025"/>
            <a:ext cx="1797755" cy="5182682"/>
          </a:xfrm>
          <a:custGeom>
            <a:rect b="b" l="l" r="r" t="t"/>
            <a:pathLst>
              <a:path extrusionOk="0" h="177992" w="62498">
                <a:moveTo>
                  <a:pt x="14834" y="107"/>
                </a:moveTo>
                <a:lnTo>
                  <a:pt x="62498" y="177992"/>
                </a:lnTo>
                <a:lnTo>
                  <a:pt x="47693" y="177992"/>
                </a:lnTo>
                <a:lnTo>
                  <a:pt x="0" y="0"/>
                </a:lnTo>
                <a:close/>
              </a:path>
            </a:pathLst>
          </a:custGeom>
          <a:solidFill>
            <a:srgbClr val="82C8DB">
              <a:alpha val="33480"/>
            </a:srgbClr>
          </a:solidFill>
          <a:ln>
            <a:noFill/>
          </a:ln>
        </p:spPr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4636925" y="1195638"/>
            <a:ext cx="3792900" cy="598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4636925" y="1946262"/>
            <a:ext cx="3792900" cy="2001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33" name="Google Shape;1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2650" y="-421088"/>
            <a:ext cx="1100838" cy="57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82C8DB">
                  <a:alpha val="5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5136875" y="542500"/>
            <a:ext cx="3292800" cy="1544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32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</a:lstStyle>
          <a:p/>
        </p:txBody>
      </p:sp>
      <p:grpSp>
        <p:nvGrpSpPr>
          <p:cNvPr id="137" name="Google Shape;137;p10"/>
          <p:cNvGrpSpPr/>
          <p:nvPr/>
        </p:nvGrpSpPr>
        <p:grpSpPr>
          <a:xfrm>
            <a:off x="6802613" y="4601000"/>
            <a:ext cx="2282196" cy="406800"/>
            <a:chOff x="6797025" y="4601000"/>
            <a:chExt cx="2282196" cy="406800"/>
          </a:xfrm>
        </p:grpSpPr>
        <p:cxnSp>
          <p:nvCxnSpPr>
            <p:cNvPr id="138" name="Google Shape;138;p10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ytone One"/>
              <a:buNone/>
              <a:defRPr sz="3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Relationship Id="rId6" Type="http://schemas.openxmlformats.org/officeDocument/2006/relationships/image" Target="../media/image17.png"/><Relationship Id="rId7" Type="http://schemas.openxmlformats.org/officeDocument/2006/relationships/image" Target="../media/image28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figma.com/proto/vGQwz584z7UiVoTUUluRrS/Untitled?node-id=2%3A62&amp;starting-point-node-id=2%3A62" TargetMode="External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503" y="116525"/>
            <a:ext cx="4479784" cy="5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16">
            <a:off x="5752218" y="4191913"/>
            <a:ext cx="1261339" cy="126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4"/>
          <p:cNvSpPr txBox="1"/>
          <p:nvPr>
            <p:ph type="ctrTitle"/>
          </p:nvPr>
        </p:nvSpPr>
        <p:spPr>
          <a:xfrm>
            <a:off x="866575" y="2095775"/>
            <a:ext cx="5483400" cy="1544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 Secreto</a:t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866575" y="3680850"/>
            <a:ext cx="4596000" cy="439200"/>
          </a:xfrm>
          <a:prstGeom prst="roundRect">
            <a:avLst>
              <a:gd fmla="val 39067" name="adj"/>
            </a:avLst>
          </a:prstGeom>
          <a:gradFill>
            <a:gsLst>
              <a:gs pos="0">
                <a:srgbClr val="FFFFFF"/>
              </a:gs>
              <a:gs pos="100000">
                <a:srgbClr val="82C8DB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 txBox="1"/>
          <p:nvPr>
            <p:ph idx="1" type="subTitle"/>
          </p:nvPr>
        </p:nvSpPr>
        <p:spPr>
          <a:xfrm>
            <a:off x="866575" y="3750750"/>
            <a:ext cx="4448700" cy="29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Tudo que eles </a:t>
            </a:r>
            <a:r>
              <a:rPr b="1" lang="pt-BR" sz="1700"/>
              <a:t>não </a:t>
            </a:r>
            <a:r>
              <a:rPr lang="pt-BR" sz="1700"/>
              <a:t>querem que você saiba</a:t>
            </a:r>
            <a:endParaRPr sz="1700"/>
          </a:p>
        </p:txBody>
      </p:sp>
      <p:sp>
        <p:nvSpPr>
          <p:cNvPr id="621" name="Google Shape;621;p34"/>
          <p:cNvSpPr txBox="1"/>
          <p:nvPr>
            <p:ph idx="1" type="subTitle"/>
          </p:nvPr>
        </p:nvSpPr>
        <p:spPr>
          <a:xfrm>
            <a:off x="866575" y="1756000"/>
            <a:ext cx="3102300" cy="299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aytone One"/>
                <a:ea typeface="Paytone One"/>
                <a:cs typeface="Paytone One"/>
                <a:sym typeface="Paytone One"/>
              </a:rPr>
              <a:t>Dados Abertos</a:t>
            </a:r>
            <a:endParaRPr>
              <a:solidFill>
                <a:srgbClr val="1B4C59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622" name="Google Shape;622;p34"/>
          <p:cNvGrpSpPr/>
          <p:nvPr/>
        </p:nvGrpSpPr>
        <p:grpSpPr>
          <a:xfrm>
            <a:off x="7155288" y="4524800"/>
            <a:ext cx="2282196" cy="406800"/>
            <a:chOff x="6797025" y="4601000"/>
            <a:chExt cx="2282196" cy="406800"/>
          </a:xfrm>
        </p:grpSpPr>
        <p:cxnSp>
          <p:nvCxnSpPr>
            <p:cNvPr id="623" name="Google Shape;623;p34"/>
            <p:cNvCxnSpPr/>
            <p:nvPr/>
          </p:nvCxnSpPr>
          <p:spPr>
            <a:xfrm>
              <a:off x="67970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4"/>
            <p:cNvCxnSpPr/>
            <p:nvPr/>
          </p:nvCxnSpPr>
          <p:spPr>
            <a:xfrm>
              <a:off x="69901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4"/>
            <p:cNvCxnSpPr/>
            <p:nvPr/>
          </p:nvCxnSpPr>
          <p:spPr>
            <a:xfrm>
              <a:off x="71782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34"/>
            <p:cNvCxnSpPr/>
            <p:nvPr/>
          </p:nvCxnSpPr>
          <p:spPr>
            <a:xfrm>
              <a:off x="73663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34"/>
            <p:cNvCxnSpPr/>
            <p:nvPr/>
          </p:nvCxnSpPr>
          <p:spPr>
            <a:xfrm>
              <a:off x="75594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34"/>
            <p:cNvCxnSpPr/>
            <p:nvPr/>
          </p:nvCxnSpPr>
          <p:spPr>
            <a:xfrm>
              <a:off x="77475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4"/>
            <p:cNvCxnSpPr/>
            <p:nvPr/>
          </p:nvCxnSpPr>
          <p:spPr>
            <a:xfrm>
              <a:off x="79356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4"/>
            <p:cNvCxnSpPr/>
            <p:nvPr/>
          </p:nvCxnSpPr>
          <p:spPr>
            <a:xfrm>
              <a:off x="81287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4"/>
            <p:cNvCxnSpPr/>
            <p:nvPr/>
          </p:nvCxnSpPr>
          <p:spPr>
            <a:xfrm>
              <a:off x="83168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34"/>
            <p:cNvCxnSpPr/>
            <p:nvPr/>
          </p:nvCxnSpPr>
          <p:spPr>
            <a:xfrm>
              <a:off x="8504925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34"/>
            <p:cNvCxnSpPr/>
            <p:nvPr/>
          </p:nvCxnSpPr>
          <p:spPr>
            <a:xfrm>
              <a:off x="8886123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34"/>
            <p:cNvCxnSpPr/>
            <p:nvPr/>
          </p:nvCxnSpPr>
          <p:spPr>
            <a:xfrm>
              <a:off x="90792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34"/>
            <p:cNvCxnSpPr/>
            <p:nvPr/>
          </p:nvCxnSpPr>
          <p:spPr>
            <a:xfrm>
              <a:off x="8698021" y="4601000"/>
              <a:ext cx="0" cy="406800"/>
            </a:xfrm>
            <a:prstGeom prst="straightConnector1">
              <a:avLst/>
            </a:prstGeom>
            <a:noFill/>
            <a:ln cap="flat" cmpd="sng" w="38100">
              <a:solidFill>
                <a:srgbClr val="3B8A9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3"/>
          <p:cNvSpPr txBox="1"/>
          <p:nvPr>
            <p:ph type="title"/>
          </p:nvPr>
        </p:nvSpPr>
        <p:spPr>
          <a:xfrm>
            <a:off x="527850" y="53775"/>
            <a:ext cx="7631100" cy="56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</a:t>
            </a:r>
            <a:endParaRPr/>
          </a:p>
        </p:txBody>
      </p:sp>
      <p:pic>
        <p:nvPicPr>
          <p:cNvPr id="736" name="Google Shape;7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25" y="544875"/>
            <a:ext cx="5456499" cy="42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"/>
          <p:cNvSpPr txBox="1"/>
          <p:nvPr>
            <p:ph type="title"/>
          </p:nvPr>
        </p:nvSpPr>
        <p:spPr>
          <a:xfrm>
            <a:off x="527850" y="53775"/>
            <a:ext cx="7631100" cy="567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ESTADO</a:t>
            </a:r>
            <a:endParaRPr/>
          </a:p>
        </p:txBody>
      </p:sp>
      <p:pic>
        <p:nvPicPr>
          <p:cNvPr id="742" name="Google Shape;7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75" y="697275"/>
            <a:ext cx="5742449" cy="40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type="title"/>
          </p:nvPr>
        </p:nvSpPr>
        <p:spPr>
          <a:xfrm>
            <a:off x="756450" y="701475"/>
            <a:ext cx="7631100" cy="1053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OBJETO-RELACIONAL</a:t>
            </a:r>
            <a:endParaRPr/>
          </a:p>
        </p:txBody>
      </p:sp>
      <p:sp>
        <p:nvSpPr>
          <p:cNvPr id="748" name="Google Shape;748;p45"/>
          <p:cNvSpPr txBox="1"/>
          <p:nvPr/>
        </p:nvSpPr>
        <p:spPr>
          <a:xfrm>
            <a:off x="723100" y="1647775"/>
            <a:ext cx="8135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• Autor(id_autor, nome_autor, tipo);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• Beneficiario(cnpj, nome_beneficiario, estado_beneficiario);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• Orgao(id_orgao, nome_orgao, nome_uo, codigo_uo);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• Processo(id_processo, data, objeto, justificativa, valor, ma, etapa_atual, #autor, #beneficiaio, #orgao);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6"/>
          <p:cNvSpPr txBox="1"/>
          <p:nvPr>
            <p:ph type="title"/>
          </p:nvPr>
        </p:nvSpPr>
        <p:spPr>
          <a:xfrm>
            <a:off x="527850" y="53775"/>
            <a:ext cx="8131800" cy="918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INSERÇÃO BANCO DE DADOS </a:t>
            </a:r>
            <a:r>
              <a:rPr lang="pt-BR"/>
              <a:t>(Início)</a:t>
            </a:r>
            <a:endParaRPr/>
          </a:p>
        </p:txBody>
      </p:sp>
      <p:sp>
        <p:nvSpPr>
          <p:cNvPr id="754" name="Google Shape;754;p46"/>
          <p:cNvSpPr txBox="1"/>
          <p:nvPr/>
        </p:nvSpPr>
        <p:spPr>
          <a:xfrm>
            <a:off x="6809500" y="527700"/>
            <a:ext cx="22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Base </a:t>
            </a:r>
            <a:r>
              <a:rPr lang="pt-BR" sz="800">
                <a:latin typeface="Nunito"/>
                <a:ea typeface="Nunito"/>
                <a:cs typeface="Nunito"/>
                <a:sym typeface="Nunito"/>
              </a:rPr>
              <a:t>extraída</a:t>
            </a:r>
            <a:r>
              <a:rPr lang="pt-BR" sz="800">
                <a:latin typeface="Nunito"/>
                <a:ea typeface="Nunito"/>
                <a:cs typeface="Nunito"/>
                <a:sym typeface="Nunito"/>
              </a:rPr>
              <a:t> do site da </a:t>
            </a:r>
            <a:r>
              <a:rPr lang="pt-BR" sz="800">
                <a:latin typeface="Nunito"/>
                <a:ea typeface="Nunito"/>
                <a:cs typeface="Nunito"/>
                <a:sym typeface="Nunito"/>
              </a:rPr>
              <a:t>câmara</a:t>
            </a:r>
            <a:r>
              <a:rPr lang="pt-BR" sz="800">
                <a:latin typeface="Nunito"/>
                <a:ea typeface="Nunito"/>
                <a:cs typeface="Nunito"/>
                <a:sym typeface="Nunito"/>
              </a:rPr>
              <a:t> legislativa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5" name="Google Shape;7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500" y="1193255"/>
            <a:ext cx="9144001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7"/>
          <p:cNvSpPr txBox="1"/>
          <p:nvPr>
            <p:ph type="title"/>
          </p:nvPr>
        </p:nvSpPr>
        <p:spPr>
          <a:xfrm>
            <a:off x="527850" y="53775"/>
            <a:ext cx="8302800" cy="97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INSERÇÃO BANCO DE DADOS. (Ex Autor)</a:t>
            </a:r>
            <a:endParaRPr/>
          </a:p>
        </p:txBody>
      </p:sp>
      <p:pic>
        <p:nvPicPr>
          <p:cNvPr id="761" name="Google Shape;7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75" y="1028700"/>
            <a:ext cx="6407850" cy="3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8"/>
          <p:cNvSpPr txBox="1"/>
          <p:nvPr>
            <p:ph type="title"/>
          </p:nvPr>
        </p:nvSpPr>
        <p:spPr>
          <a:xfrm>
            <a:off x="714150" y="164475"/>
            <a:ext cx="7715700" cy="944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 INSERÇÃO BANCO DE DADOS. (Ex Processos)</a:t>
            </a:r>
            <a:endParaRPr/>
          </a:p>
        </p:txBody>
      </p:sp>
      <p:pic>
        <p:nvPicPr>
          <p:cNvPr id="767" name="Google Shape;7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25" y="1239499"/>
            <a:ext cx="9143999" cy="37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/>
          <p:nvPr>
            <p:ph type="title"/>
          </p:nvPr>
        </p:nvSpPr>
        <p:spPr>
          <a:xfrm>
            <a:off x="714150" y="215700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tratamento</a:t>
            </a:r>
            <a:endParaRPr/>
          </a:p>
        </p:txBody>
      </p:sp>
      <p:pic>
        <p:nvPicPr>
          <p:cNvPr id="773" name="Google Shape;7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50" y="1697950"/>
            <a:ext cx="8314700" cy="4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9"/>
          <p:cNvSpPr txBox="1"/>
          <p:nvPr/>
        </p:nvSpPr>
        <p:spPr>
          <a:xfrm>
            <a:off x="507800" y="1205350"/>
            <a:ext cx="19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Antes: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507800" y="2195000"/>
            <a:ext cx="127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Nunito"/>
                <a:ea typeface="Nunito"/>
                <a:cs typeface="Nunito"/>
                <a:sym typeface="Nunito"/>
              </a:rPr>
              <a:t>Depois: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0" y="2851400"/>
            <a:ext cx="822155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812225" y="27157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- </a:t>
            </a:r>
            <a:r>
              <a:rPr lang="pt-BR" sz="2000"/>
              <a:t>Servidor</a:t>
            </a:r>
            <a:endParaRPr sz="2000"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75" y="1897025"/>
            <a:ext cx="4764875" cy="2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225" y="2210088"/>
            <a:ext cx="2228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1"/>
          <p:cNvSpPr txBox="1"/>
          <p:nvPr>
            <p:ph type="title"/>
          </p:nvPr>
        </p:nvSpPr>
        <p:spPr>
          <a:xfrm>
            <a:off x="714150" y="505550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789" name="Google Shape;789;p51"/>
          <p:cNvSpPr txBox="1"/>
          <p:nvPr/>
        </p:nvSpPr>
        <p:spPr>
          <a:xfrm>
            <a:off x="6116950" y="850200"/>
            <a:ext cx="28407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1. Prototipagem do site;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2. Coleta de dados orçamentários;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3. Divulgação do projeto na semana da informática;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4. Metodologia;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5. Preparação de dados;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6. Requisitos funcionais e não funcionais;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7. Diagrama de classes;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8. Modelagem do banco de dados;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9. Implementação do banco de dados;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10. Elaboração do documento;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11. Projeto da interface inicial;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12. Front-End do site;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13. Back-End do site;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14. Período de testes;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Nunito Medium"/>
                <a:ea typeface="Nunito Medium"/>
                <a:cs typeface="Nunito Medium"/>
                <a:sym typeface="Nunito Medium"/>
              </a:rPr>
              <a:t>15. Documentação final.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0" name="Google Shape;7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50" y="1307775"/>
            <a:ext cx="5265750" cy="27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2"/>
          <p:cNvSpPr txBox="1"/>
          <p:nvPr>
            <p:ph type="title"/>
          </p:nvPr>
        </p:nvSpPr>
        <p:spPr>
          <a:xfrm>
            <a:off x="738450" y="214525"/>
            <a:ext cx="82869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796" name="Google Shape;796;p52"/>
          <p:cNvSpPr txBox="1"/>
          <p:nvPr>
            <p:ph type="title"/>
          </p:nvPr>
        </p:nvSpPr>
        <p:spPr>
          <a:xfrm>
            <a:off x="738450" y="1082650"/>
            <a:ext cx="21729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Back-End</a:t>
            </a:r>
            <a:endParaRPr sz="2500"/>
          </a:p>
        </p:txBody>
      </p:sp>
      <p:sp>
        <p:nvSpPr>
          <p:cNvPr id="797" name="Google Shape;797;p52"/>
          <p:cNvSpPr txBox="1"/>
          <p:nvPr>
            <p:ph type="title"/>
          </p:nvPr>
        </p:nvSpPr>
        <p:spPr>
          <a:xfrm>
            <a:off x="5634025" y="1174400"/>
            <a:ext cx="21729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Front</a:t>
            </a:r>
            <a:r>
              <a:rPr lang="pt-BR" sz="2500"/>
              <a:t>-End</a:t>
            </a:r>
            <a:endParaRPr sz="2500"/>
          </a:p>
        </p:txBody>
      </p:sp>
      <p:pic>
        <p:nvPicPr>
          <p:cNvPr id="798" name="Google Shape;7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74" y="1744975"/>
            <a:ext cx="1232649" cy="75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50" y="2668675"/>
            <a:ext cx="1552500" cy="8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200" y="3795100"/>
            <a:ext cx="960200" cy="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738" y="3869400"/>
            <a:ext cx="867475" cy="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8812" y="2822776"/>
            <a:ext cx="867480" cy="75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875" y="1713802"/>
            <a:ext cx="1383353" cy="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/>
          <p:nvPr/>
        </p:nvSpPr>
        <p:spPr>
          <a:xfrm>
            <a:off x="853225" y="3093100"/>
            <a:ext cx="1058400" cy="10584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3645400" y="3093100"/>
            <a:ext cx="1058400" cy="10584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5"/>
          <p:cNvSpPr/>
          <p:nvPr/>
        </p:nvSpPr>
        <p:spPr>
          <a:xfrm>
            <a:off x="3645400" y="1447900"/>
            <a:ext cx="1058400" cy="10584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/>
          <p:cNvSpPr/>
          <p:nvPr/>
        </p:nvSpPr>
        <p:spPr>
          <a:xfrm>
            <a:off x="853250" y="1447900"/>
            <a:ext cx="1058400" cy="10584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/>
          <p:cNvSpPr txBox="1"/>
          <p:nvPr>
            <p:ph type="title"/>
          </p:nvPr>
        </p:nvSpPr>
        <p:spPr>
          <a:xfrm>
            <a:off x="714150" y="1812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</a:t>
            </a:r>
            <a:endParaRPr/>
          </a:p>
        </p:txBody>
      </p:sp>
      <p:sp>
        <p:nvSpPr>
          <p:cNvPr id="645" name="Google Shape;645;p35"/>
          <p:cNvSpPr txBox="1"/>
          <p:nvPr>
            <p:ph idx="3" type="subTitle"/>
          </p:nvPr>
        </p:nvSpPr>
        <p:spPr>
          <a:xfrm>
            <a:off x="2050675" y="1797838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Adam</a:t>
            </a:r>
            <a:endParaRPr/>
          </a:p>
        </p:txBody>
      </p:sp>
      <p:sp>
        <p:nvSpPr>
          <p:cNvPr id="646" name="Google Shape;646;p35"/>
          <p:cNvSpPr txBox="1"/>
          <p:nvPr>
            <p:ph idx="6" type="subTitle"/>
          </p:nvPr>
        </p:nvSpPr>
        <p:spPr>
          <a:xfrm>
            <a:off x="4842825" y="1797850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Gabriela</a:t>
            </a:r>
            <a:endParaRPr/>
          </a:p>
        </p:txBody>
      </p:sp>
      <p:sp>
        <p:nvSpPr>
          <p:cNvPr id="647" name="Google Shape;647;p35"/>
          <p:cNvSpPr txBox="1"/>
          <p:nvPr>
            <p:ph idx="7" type="title"/>
          </p:nvPr>
        </p:nvSpPr>
        <p:spPr>
          <a:xfrm>
            <a:off x="853250" y="3252100"/>
            <a:ext cx="10584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648" name="Google Shape;648;p35"/>
          <p:cNvSpPr txBox="1"/>
          <p:nvPr>
            <p:ph idx="9" type="subTitle"/>
          </p:nvPr>
        </p:nvSpPr>
        <p:spPr>
          <a:xfrm>
            <a:off x="2050675" y="32002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649" name="Google Shape;649;p35"/>
          <p:cNvSpPr txBox="1"/>
          <p:nvPr>
            <p:ph idx="13" type="title"/>
          </p:nvPr>
        </p:nvSpPr>
        <p:spPr>
          <a:xfrm>
            <a:off x="3662350" y="3252100"/>
            <a:ext cx="10245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650" name="Google Shape;650;p35"/>
          <p:cNvSpPr txBox="1"/>
          <p:nvPr>
            <p:ph idx="15" type="subTitle"/>
          </p:nvPr>
        </p:nvSpPr>
        <p:spPr>
          <a:xfrm>
            <a:off x="4842825" y="3200263"/>
            <a:ext cx="20556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Willian</a:t>
            </a:r>
            <a:endParaRPr/>
          </a:p>
        </p:txBody>
      </p:sp>
      <p:pic>
        <p:nvPicPr>
          <p:cNvPr id="651" name="Google Shape;6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00" y="1447900"/>
            <a:ext cx="1088100" cy="105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2" name="Google Shape;6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400" y="1462300"/>
            <a:ext cx="1058400" cy="1029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3" name="Google Shape;6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400" y="3092944"/>
            <a:ext cx="1088100" cy="105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4" name="Google Shape;65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8441" y="3107511"/>
            <a:ext cx="1058400" cy="102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5" name="Google Shape;655;p35"/>
          <p:cNvSpPr txBox="1"/>
          <p:nvPr>
            <p:ph idx="3" type="subTitle"/>
          </p:nvPr>
        </p:nvSpPr>
        <p:spPr>
          <a:xfrm>
            <a:off x="7367850" y="2508700"/>
            <a:ext cx="23019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M.</a:t>
            </a:r>
            <a:endParaRPr/>
          </a:p>
        </p:txBody>
      </p:sp>
      <p:grpSp>
        <p:nvGrpSpPr>
          <p:cNvPr id="656" name="Google Shape;656;p35"/>
          <p:cNvGrpSpPr/>
          <p:nvPr/>
        </p:nvGrpSpPr>
        <p:grpSpPr>
          <a:xfrm>
            <a:off x="-389075" y="511650"/>
            <a:ext cx="1148815213" cy="1143464025"/>
            <a:chOff x="-796075" y="395450"/>
            <a:chExt cx="1148815213" cy="1143464025"/>
          </a:xfrm>
        </p:grpSpPr>
        <p:pic>
          <p:nvPicPr>
            <p:cNvPr id="657" name="Google Shape;657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796075" y="2070875"/>
              <a:ext cx="1141788600" cy="11417886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658" name="Google Shape;658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9138" y="395450"/>
              <a:ext cx="1143000000" cy="1143000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659" name="Google Shape;659;p35"/>
            <p:cNvSpPr/>
            <p:nvPr/>
          </p:nvSpPr>
          <p:spPr>
            <a:xfrm>
              <a:off x="5792525" y="2068525"/>
              <a:ext cx="1058400" cy="1058400"/>
            </a:xfrm>
            <a:prstGeom prst="ellipse">
              <a:avLst/>
            </a:prstGeom>
            <a:gradFill>
              <a:gsLst>
                <a:gs pos="0">
                  <a:srgbClr val="FFFFFF">
                    <a:alpha val="33480"/>
                  </a:srgbClr>
                </a:gs>
                <a:gs pos="100000">
                  <a:srgbClr val="82C8DB">
                    <a:alpha val="33480"/>
                  </a:srgbClr>
                </a:gs>
              </a:gsLst>
              <a:lin ang="0" scaled="0"/>
            </a:gra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0" name="Google Shape;66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92525" y="2082925"/>
              <a:ext cx="1058400" cy="10296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661" name="Google Shape;661;p35"/>
          <p:cNvSpPr txBox="1"/>
          <p:nvPr>
            <p:ph idx="3" type="subTitle"/>
          </p:nvPr>
        </p:nvSpPr>
        <p:spPr>
          <a:xfrm>
            <a:off x="2050675" y="2216675"/>
            <a:ext cx="14142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</a:t>
            </a:r>
            <a:r>
              <a:rPr lang="pt-BR" sz="1000">
                <a:solidFill>
                  <a:schemeClr val="dk1"/>
                </a:solidFill>
              </a:rPr>
              <a:t>ocumentação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2" name="Google Shape;662;p35"/>
          <p:cNvSpPr txBox="1"/>
          <p:nvPr>
            <p:ph idx="3" type="subTitle"/>
          </p:nvPr>
        </p:nvSpPr>
        <p:spPr>
          <a:xfrm>
            <a:off x="2087325" y="3634000"/>
            <a:ext cx="14142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Back-end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3" name="Google Shape;663;p35"/>
          <p:cNvSpPr txBox="1"/>
          <p:nvPr>
            <p:ph idx="3" type="subTitle"/>
          </p:nvPr>
        </p:nvSpPr>
        <p:spPr>
          <a:xfrm>
            <a:off x="4972450" y="2216675"/>
            <a:ext cx="11967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Front-end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4" name="Google Shape;664;p35"/>
          <p:cNvSpPr txBox="1"/>
          <p:nvPr>
            <p:ph idx="3" type="subTitle"/>
          </p:nvPr>
        </p:nvSpPr>
        <p:spPr>
          <a:xfrm>
            <a:off x="7533775" y="2867200"/>
            <a:ext cx="11544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Gerência</a:t>
            </a:r>
            <a:r>
              <a:rPr lang="pt-BR" sz="1000">
                <a:solidFill>
                  <a:schemeClr val="dk1"/>
                </a:solidFill>
              </a:rPr>
              <a:t> de dados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5" name="Google Shape;665;p35"/>
          <p:cNvSpPr txBox="1"/>
          <p:nvPr>
            <p:ph idx="3" type="subTitle"/>
          </p:nvPr>
        </p:nvSpPr>
        <p:spPr>
          <a:xfrm>
            <a:off x="4972450" y="3634000"/>
            <a:ext cx="14142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Documentação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Gerência de Rede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3"/>
          <p:cNvSpPr txBox="1"/>
          <p:nvPr>
            <p:ph type="title"/>
          </p:nvPr>
        </p:nvSpPr>
        <p:spPr>
          <a:xfrm>
            <a:off x="510550" y="279100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BACK-END</a:t>
            </a:r>
            <a:endParaRPr/>
          </a:p>
        </p:txBody>
      </p:sp>
      <p:pic>
        <p:nvPicPr>
          <p:cNvPr id="809" name="Google Shape;8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25" y="891975"/>
            <a:ext cx="1831100" cy="16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00" y="3472075"/>
            <a:ext cx="32289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375" y="607375"/>
            <a:ext cx="3273122" cy="40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4"/>
          <p:cNvSpPr txBox="1"/>
          <p:nvPr>
            <p:ph type="title"/>
          </p:nvPr>
        </p:nvSpPr>
        <p:spPr>
          <a:xfrm>
            <a:off x="4571100" y="2164000"/>
            <a:ext cx="28320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</a:t>
            </a:r>
            <a:endParaRPr/>
          </a:p>
        </p:txBody>
      </p:sp>
      <p:grpSp>
        <p:nvGrpSpPr>
          <p:cNvPr id="817" name="Google Shape;817;p54"/>
          <p:cNvGrpSpPr/>
          <p:nvPr/>
        </p:nvGrpSpPr>
        <p:grpSpPr>
          <a:xfrm>
            <a:off x="1534206" y="1440062"/>
            <a:ext cx="2570102" cy="2263370"/>
            <a:chOff x="4718492" y="1227233"/>
            <a:chExt cx="3053465" cy="2689047"/>
          </a:xfrm>
        </p:grpSpPr>
        <p:sp>
          <p:nvSpPr>
            <p:cNvPr id="818" name="Google Shape;818;p54"/>
            <p:cNvSpPr/>
            <p:nvPr/>
          </p:nvSpPr>
          <p:spPr>
            <a:xfrm>
              <a:off x="4718492" y="1227233"/>
              <a:ext cx="3052602" cy="1923372"/>
            </a:xfrm>
            <a:custGeom>
              <a:rect b="b" l="l" r="r" t="t"/>
              <a:pathLst>
                <a:path extrusionOk="0" h="46786" w="74259">
                  <a:moveTo>
                    <a:pt x="1863" y="0"/>
                  </a:moveTo>
                  <a:cubicBezTo>
                    <a:pt x="838" y="0"/>
                    <a:pt x="1" y="837"/>
                    <a:pt x="1" y="1863"/>
                  </a:cubicBezTo>
                  <a:lnTo>
                    <a:pt x="1" y="46786"/>
                  </a:lnTo>
                  <a:lnTo>
                    <a:pt x="74259" y="46786"/>
                  </a:lnTo>
                  <a:lnTo>
                    <a:pt x="74259" y="1863"/>
                  </a:lnTo>
                  <a:cubicBezTo>
                    <a:pt x="74259" y="837"/>
                    <a:pt x="73422" y="0"/>
                    <a:pt x="7239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82C8D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5792801" y="3445687"/>
              <a:ext cx="903173" cy="395725"/>
            </a:xfrm>
            <a:custGeom>
              <a:rect b="b" l="l" r="r" t="t"/>
              <a:pathLst>
                <a:path extrusionOk="0" h="9626" w="21971">
                  <a:moveTo>
                    <a:pt x="2365" y="1"/>
                  </a:moveTo>
                  <a:cubicBezTo>
                    <a:pt x="1570" y="3223"/>
                    <a:pt x="795" y="6404"/>
                    <a:pt x="0" y="9626"/>
                  </a:cubicBezTo>
                  <a:lnTo>
                    <a:pt x="21970" y="9626"/>
                  </a:lnTo>
                  <a:cubicBezTo>
                    <a:pt x="21196" y="6404"/>
                    <a:pt x="20401" y="3223"/>
                    <a:pt x="1962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82C8D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5691306" y="3841418"/>
              <a:ext cx="1107847" cy="74861"/>
            </a:xfrm>
            <a:custGeom>
              <a:rect b="b" l="l" r="r" t="t"/>
              <a:pathLst>
                <a:path extrusionOk="0" h="1821" w="26950">
                  <a:moveTo>
                    <a:pt x="1130" y="0"/>
                  </a:moveTo>
                  <a:cubicBezTo>
                    <a:pt x="503" y="0"/>
                    <a:pt x="0" y="586"/>
                    <a:pt x="0" y="1319"/>
                  </a:cubicBezTo>
                  <a:lnTo>
                    <a:pt x="0" y="1821"/>
                  </a:lnTo>
                  <a:lnTo>
                    <a:pt x="26950" y="1821"/>
                  </a:lnTo>
                  <a:lnTo>
                    <a:pt x="26950" y="1319"/>
                  </a:lnTo>
                  <a:cubicBezTo>
                    <a:pt x="26950" y="565"/>
                    <a:pt x="26427" y="0"/>
                    <a:pt x="25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4718492" y="3150595"/>
              <a:ext cx="3053465" cy="295088"/>
            </a:xfrm>
            <a:custGeom>
              <a:rect b="b" l="l" r="r" t="t"/>
              <a:pathLst>
                <a:path extrusionOk="0" h="7178" w="74280">
                  <a:moveTo>
                    <a:pt x="1" y="1"/>
                  </a:moveTo>
                  <a:lnTo>
                    <a:pt x="1" y="5315"/>
                  </a:lnTo>
                  <a:cubicBezTo>
                    <a:pt x="1" y="6341"/>
                    <a:pt x="838" y="7177"/>
                    <a:pt x="1863" y="7177"/>
                  </a:cubicBezTo>
                  <a:lnTo>
                    <a:pt x="72438" y="7177"/>
                  </a:lnTo>
                  <a:cubicBezTo>
                    <a:pt x="73443" y="7177"/>
                    <a:pt x="74280" y="6341"/>
                    <a:pt x="74280" y="5315"/>
                  </a:cubicBezTo>
                  <a:lnTo>
                    <a:pt x="74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54">
            <a:hlinkClick r:id="rId3"/>
          </p:cNvPr>
          <p:cNvSpPr/>
          <p:nvPr/>
        </p:nvSpPr>
        <p:spPr>
          <a:xfrm>
            <a:off x="7097436" y="2238807"/>
            <a:ext cx="399175" cy="423069"/>
          </a:xfrm>
          <a:custGeom>
            <a:rect b="b" l="l" r="r" t="t"/>
            <a:pathLst>
              <a:path extrusionOk="0" h="11721" w="11059">
                <a:moveTo>
                  <a:pt x="1418" y="693"/>
                </a:moveTo>
                <a:lnTo>
                  <a:pt x="1418" y="1387"/>
                </a:lnTo>
                <a:lnTo>
                  <a:pt x="725" y="1387"/>
                </a:lnTo>
                <a:lnTo>
                  <a:pt x="725" y="693"/>
                </a:lnTo>
                <a:close/>
                <a:moveTo>
                  <a:pt x="9011" y="693"/>
                </a:moveTo>
                <a:lnTo>
                  <a:pt x="9011" y="1387"/>
                </a:lnTo>
                <a:lnTo>
                  <a:pt x="8349" y="1387"/>
                </a:lnTo>
                <a:lnTo>
                  <a:pt x="8349" y="693"/>
                </a:lnTo>
                <a:close/>
                <a:moveTo>
                  <a:pt x="7656" y="1324"/>
                </a:moveTo>
                <a:lnTo>
                  <a:pt x="7656" y="1670"/>
                </a:lnTo>
                <a:cubicBezTo>
                  <a:pt x="7656" y="1891"/>
                  <a:pt x="7813" y="2048"/>
                  <a:pt x="8034" y="2048"/>
                </a:cubicBezTo>
                <a:lnTo>
                  <a:pt x="8381" y="2048"/>
                </a:lnTo>
                <a:lnTo>
                  <a:pt x="8381" y="4222"/>
                </a:lnTo>
                <a:cubicBezTo>
                  <a:pt x="8255" y="4253"/>
                  <a:pt x="8160" y="4316"/>
                  <a:pt x="8034" y="4411"/>
                </a:cubicBezTo>
                <a:cubicBezTo>
                  <a:pt x="7845" y="4243"/>
                  <a:pt x="7614" y="4159"/>
                  <a:pt x="7369" y="4159"/>
                </a:cubicBezTo>
                <a:cubicBezTo>
                  <a:pt x="7246" y="4159"/>
                  <a:pt x="7120" y="4180"/>
                  <a:pt x="6994" y="4222"/>
                </a:cubicBezTo>
                <a:lnTo>
                  <a:pt x="6994" y="3088"/>
                </a:lnTo>
                <a:cubicBezTo>
                  <a:pt x="6994" y="2552"/>
                  <a:pt x="6522" y="2080"/>
                  <a:pt x="5986" y="2080"/>
                </a:cubicBezTo>
                <a:cubicBezTo>
                  <a:pt x="5419" y="2080"/>
                  <a:pt x="4947" y="2552"/>
                  <a:pt x="4947" y="3088"/>
                </a:cubicBezTo>
                <a:lnTo>
                  <a:pt x="4947" y="6459"/>
                </a:lnTo>
                <a:lnTo>
                  <a:pt x="4789" y="6301"/>
                </a:lnTo>
                <a:cubicBezTo>
                  <a:pt x="4600" y="6097"/>
                  <a:pt x="4340" y="5994"/>
                  <a:pt x="4076" y="5994"/>
                </a:cubicBezTo>
                <a:cubicBezTo>
                  <a:pt x="3812" y="5994"/>
                  <a:pt x="3545" y="6097"/>
                  <a:pt x="3340" y="6301"/>
                </a:cubicBezTo>
                <a:cubicBezTo>
                  <a:pt x="2962" y="6679"/>
                  <a:pt x="2962" y="7341"/>
                  <a:pt x="3340" y="7751"/>
                </a:cubicBezTo>
                <a:lnTo>
                  <a:pt x="3812" y="8223"/>
                </a:lnTo>
                <a:lnTo>
                  <a:pt x="2111" y="8223"/>
                </a:lnTo>
                <a:lnTo>
                  <a:pt x="2111" y="7908"/>
                </a:lnTo>
                <a:cubicBezTo>
                  <a:pt x="2111" y="7719"/>
                  <a:pt x="1954" y="7561"/>
                  <a:pt x="1765" y="7561"/>
                </a:cubicBezTo>
                <a:lnTo>
                  <a:pt x="1418" y="7561"/>
                </a:lnTo>
                <a:lnTo>
                  <a:pt x="1418" y="2048"/>
                </a:lnTo>
                <a:lnTo>
                  <a:pt x="1765" y="2048"/>
                </a:lnTo>
                <a:cubicBezTo>
                  <a:pt x="1954" y="2048"/>
                  <a:pt x="2111" y="1891"/>
                  <a:pt x="2111" y="1670"/>
                </a:cubicBezTo>
                <a:lnTo>
                  <a:pt x="2111" y="1324"/>
                </a:lnTo>
                <a:close/>
                <a:moveTo>
                  <a:pt x="1418" y="8255"/>
                </a:moveTo>
                <a:lnTo>
                  <a:pt x="1418" y="8948"/>
                </a:lnTo>
                <a:lnTo>
                  <a:pt x="725" y="8948"/>
                </a:lnTo>
                <a:lnTo>
                  <a:pt x="725" y="8255"/>
                </a:lnTo>
                <a:close/>
                <a:moveTo>
                  <a:pt x="5955" y="2836"/>
                </a:moveTo>
                <a:cubicBezTo>
                  <a:pt x="6144" y="2836"/>
                  <a:pt x="6301" y="2993"/>
                  <a:pt x="6301" y="3182"/>
                </a:cubicBezTo>
                <a:lnTo>
                  <a:pt x="6301" y="6616"/>
                </a:lnTo>
                <a:cubicBezTo>
                  <a:pt x="6301" y="6805"/>
                  <a:pt x="6459" y="6963"/>
                  <a:pt x="6648" y="6963"/>
                </a:cubicBezTo>
                <a:cubicBezTo>
                  <a:pt x="6837" y="6963"/>
                  <a:pt x="6994" y="6805"/>
                  <a:pt x="6994" y="6616"/>
                </a:cubicBezTo>
                <a:lnTo>
                  <a:pt x="6994" y="5230"/>
                </a:lnTo>
                <a:cubicBezTo>
                  <a:pt x="6994" y="5041"/>
                  <a:pt x="7152" y="4884"/>
                  <a:pt x="7372" y="4884"/>
                </a:cubicBezTo>
                <a:cubicBezTo>
                  <a:pt x="7561" y="4884"/>
                  <a:pt x="7719" y="5041"/>
                  <a:pt x="7719" y="5230"/>
                </a:cubicBezTo>
                <a:lnTo>
                  <a:pt x="7719" y="6616"/>
                </a:lnTo>
                <a:cubicBezTo>
                  <a:pt x="7719" y="6805"/>
                  <a:pt x="7876" y="6963"/>
                  <a:pt x="8066" y="6963"/>
                </a:cubicBezTo>
                <a:cubicBezTo>
                  <a:pt x="8255" y="6963"/>
                  <a:pt x="8412" y="6805"/>
                  <a:pt x="8412" y="6616"/>
                </a:cubicBezTo>
                <a:lnTo>
                  <a:pt x="8412" y="5230"/>
                </a:lnTo>
                <a:cubicBezTo>
                  <a:pt x="8412" y="5041"/>
                  <a:pt x="8570" y="4884"/>
                  <a:pt x="8790" y="4884"/>
                </a:cubicBezTo>
                <a:cubicBezTo>
                  <a:pt x="8979" y="4884"/>
                  <a:pt x="9137" y="5041"/>
                  <a:pt x="9137" y="5230"/>
                </a:cubicBezTo>
                <a:lnTo>
                  <a:pt x="9137" y="6616"/>
                </a:lnTo>
                <a:cubicBezTo>
                  <a:pt x="9137" y="6805"/>
                  <a:pt x="9294" y="6963"/>
                  <a:pt x="9483" y="6963"/>
                </a:cubicBezTo>
                <a:cubicBezTo>
                  <a:pt x="9672" y="6963"/>
                  <a:pt x="9830" y="6805"/>
                  <a:pt x="9830" y="6616"/>
                </a:cubicBezTo>
                <a:lnTo>
                  <a:pt x="9830" y="5955"/>
                </a:lnTo>
                <a:cubicBezTo>
                  <a:pt x="9704" y="5703"/>
                  <a:pt x="9861" y="5545"/>
                  <a:pt x="10019" y="5545"/>
                </a:cubicBezTo>
                <a:cubicBezTo>
                  <a:pt x="10239" y="5545"/>
                  <a:pt x="10397" y="5703"/>
                  <a:pt x="10397" y="5892"/>
                </a:cubicBezTo>
                <a:lnTo>
                  <a:pt x="10397" y="7057"/>
                </a:lnTo>
                <a:cubicBezTo>
                  <a:pt x="10397" y="8003"/>
                  <a:pt x="10176" y="8885"/>
                  <a:pt x="9830" y="9672"/>
                </a:cubicBezTo>
                <a:lnTo>
                  <a:pt x="6144" y="9672"/>
                </a:lnTo>
                <a:lnTo>
                  <a:pt x="3812" y="7372"/>
                </a:lnTo>
                <a:cubicBezTo>
                  <a:pt x="3686" y="7246"/>
                  <a:pt x="3686" y="6994"/>
                  <a:pt x="3812" y="6900"/>
                </a:cubicBezTo>
                <a:cubicBezTo>
                  <a:pt x="3875" y="6837"/>
                  <a:pt x="3962" y="6805"/>
                  <a:pt x="4049" y="6805"/>
                </a:cubicBezTo>
                <a:cubicBezTo>
                  <a:pt x="4135" y="6805"/>
                  <a:pt x="4222" y="6837"/>
                  <a:pt x="4285" y="6900"/>
                </a:cubicBezTo>
                <a:lnTo>
                  <a:pt x="5010" y="7593"/>
                </a:lnTo>
                <a:cubicBezTo>
                  <a:pt x="5075" y="7659"/>
                  <a:pt x="5163" y="7690"/>
                  <a:pt x="5251" y="7690"/>
                </a:cubicBezTo>
                <a:cubicBezTo>
                  <a:pt x="5415" y="7690"/>
                  <a:pt x="5577" y="7578"/>
                  <a:pt x="5577" y="7372"/>
                </a:cubicBezTo>
                <a:lnTo>
                  <a:pt x="5577" y="3182"/>
                </a:lnTo>
                <a:cubicBezTo>
                  <a:pt x="5577" y="2993"/>
                  <a:pt x="5734" y="2836"/>
                  <a:pt x="5955" y="2836"/>
                </a:cubicBezTo>
                <a:close/>
                <a:moveTo>
                  <a:pt x="9672" y="10302"/>
                </a:moveTo>
                <a:lnTo>
                  <a:pt x="9672" y="10680"/>
                </a:lnTo>
                <a:cubicBezTo>
                  <a:pt x="9704" y="10869"/>
                  <a:pt x="9546" y="11027"/>
                  <a:pt x="9357" y="11027"/>
                </a:cubicBezTo>
                <a:lnTo>
                  <a:pt x="6616" y="11027"/>
                </a:lnTo>
                <a:cubicBezTo>
                  <a:pt x="6396" y="11027"/>
                  <a:pt x="6238" y="10869"/>
                  <a:pt x="6238" y="10680"/>
                </a:cubicBezTo>
                <a:lnTo>
                  <a:pt x="6238" y="10302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33"/>
                </a:lnTo>
                <a:cubicBezTo>
                  <a:pt x="0" y="1922"/>
                  <a:pt x="158" y="2080"/>
                  <a:pt x="347" y="2080"/>
                </a:cubicBezTo>
                <a:lnTo>
                  <a:pt x="693" y="2080"/>
                </a:lnTo>
                <a:lnTo>
                  <a:pt x="693" y="7593"/>
                </a:lnTo>
                <a:lnTo>
                  <a:pt x="347" y="7593"/>
                </a:lnTo>
                <a:cubicBezTo>
                  <a:pt x="158" y="7593"/>
                  <a:pt x="0" y="7751"/>
                  <a:pt x="0" y="7940"/>
                </a:cubicBezTo>
                <a:lnTo>
                  <a:pt x="0" y="9326"/>
                </a:lnTo>
                <a:cubicBezTo>
                  <a:pt x="0" y="9515"/>
                  <a:pt x="158" y="9672"/>
                  <a:pt x="347" y="9672"/>
                </a:cubicBezTo>
                <a:lnTo>
                  <a:pt x="1733" y="9672"/>
                </a:lnTo>
                <a:cubicBezTo>
                  <a:pt x="1922" y="9672"/>
                  <a:pt x="2080" y="9515"/>
                  <a:pt x="2080" y="9326"/>
                </a:cubicBezTo>
                <a:lnTo>
                  <a:pt x="2080" y="8979"/>
                </a:lnTo>
                <a:lnTo>
                  <a:pt x="4442" y="8979"/>
                </a:lnTo>
                <a:lnTo>
                  <a:pt x="5577" y="10113"/>
                </a:lnTo>
                <a:lnTo>
                  <a:pt x="5577" y="10712"/>
                </a:lnTo>
                <a:cubicBezTo>
                  <a:pt x="5577" y="11248"/>
                  <a:pt x="6049" y="11720"/>
                  <a:pt x="6616" y="11720"/>
                </a:cubicBezTo>
                <a:lnTo>
                  <a:pt x="9357" y="11720"/>
                </a:lnTo>
                <a:cubicBezTo>
                  <a:pt x="9924" y="11720"/>
                  <a:pt x="10397" y="11248"/>
                  <a:pt x="10397" y="10712"/>
                </a:cubicBezTo>
                <a:lnTo>
                  <a:pt x="10397" y="10113"/>
                </a:lnTo>
                <a:cubicBezTo>
                  <a:pt x="10806" y="9200"/>
                  <a:pt x="11058" y="8160"/>
                  <a:pt x="11058" y="7026"/>
                </a:cubicBezTo>
                <a:lnTo>
                  <a:pt x="11058" y="5892"/>
                </a:lnTo>
                <a:cubicBezTo>
                  <a:pt x="11058" y="5325"/>
                  <a:pt x="10617" y="4884"/>
                  <a:pt x="10019" y="4884"/>
                </a:cubicBezTo>
                <a:cubicBezTo>
                  <a:pt x="9924" y="4884"/>
                  <a:pt x="9767" y="4915"/>
                  <a:pt x="9641" y="4947"/>
                </a:cubicBezTo>
                <a:cubicBezTo>
                  <a:pt x="9546" y="4632"/>
                  <a:pt x="9326" y="4379"/>
                  <a:pt x="9011" y="4253"/>
                </a:cubicBezTo>
                <a:lnTo>
                  <a:pt x="9011" y="2080"/>
                </a:lnTo>
                <a:lnTo>
                  <a:pt x="9357" y="2080"/>
                </a:lnTo>
                <a:cubicBezTo>
                  <a:pt x="9546" y="2080"/>
                  <a:pt x="9735" y="1922"/>
                  <a:pt x="9735" y="1733"/>
                </a:cubicBezTo>
                <a:lnTo>
                  <a:pt x="9735" y="347"/>
                </a:lnTo>
                <a:cubicBezTo>
                  <a:pt x="9735" y="158"/>
                  <a:pt x="9546" y="0"/>
                  <a:pt x="9357" y="0"/>
                </a:cubicBezTo>
                <a:lnTo>
                  <a:pt x="7971" y="0"/>
                </a:lnTo>
                <a:cubicBezTo>
                  <a:pt x="7782" y="0"/>
                  <a:pt x="7624" y="158"/>
                  <a:pt x="7624" y="347"/>
                </a:cubicBezTo>
                <a:lnTo>
                  <a:pt x="7624" y="693"/>
                </a:lnTo>
                <a:lnTo>
                  <a:pt x="2080" y="693"/>
                </a:lnTo>
                <a:lnTo>
                  <a:pt x="2080" y="347"/>
                </a:lnTo>
                <a:cubicBezTo>
                  <a:pt x="2080" y="158"/>
                  <a:pt x="1922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23" name="Google Shape;82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200" y="1564025"/>
            <a:ext cx="2570101" cy="16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5"/>
          <p:cNvSpPr txBox="1"/>
          <p:nvPr>
            <p:ph type="title"/>
          </p:nvPr>
        </p:nvSpPr>
        <p:spPr>
          <a:xfrm>
            <a:off x="880100" y="11317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AO LONGO DO PROJETO</a:t>
            </a:r>
            <a:endParaRPr/>
          </a:p>
        </p:txBody>
      </p:sp>
      <p:sp>
        <p:nvSpPr>
          <p:cNvPr id="829" name="Google Shape;829;p55"/>
          <p:cNvSpPr txBox="1"/>
          <p:nvPr/>
        </p:nvSpPr>
        <p:spPr>
          <a:xfrm>
            <a:off x="880100" y="923775"/>
            <a:ext cx="730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Extração de dados do site da Câmara legislativa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Criação do banco de dados em um servidor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Aplicação executada em servidor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6"/>
          <p:cNvSpPr txBox="1"/>
          <p:nvPr>
            <p:ph type="title"/>
          </p:nvPr>
        </p:nvSpPr>
        <p:spPr>
          <a:xfrm>
            <a:off x="766975" y="15087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PROBLEMA NÃO RESOLVIDO - aplicação no servidor</a:t>
            </a:r>
            <a:endParaRPr sz="2000"/>
          </a:p>
        </p:txBody>
      </p:sp>
      <p:sp>
        <p:nvSpPr>
          <p:cNvPr id="835" name="Google Shape;835;p56"/>
          <p:cNvSpPr txBox="1"/>
          <p:nvPr/>
        </p:nvSpPr>
        <p:spPr>
          <a:xfrm>
            <a:off x="880100" y="923775"/>
            <a:ext cx="775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Falha de conexão com o servidor FileZilla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Falha no envio de arquivos via terminal com o comando SCP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Sucesso no envio de arquivos fazendo gitclone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Erro na inicialização da aplicação utilizando Vite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6" name="Google Shape;8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00" y="2676250"/>
            <a:ext cx="25336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300" y="2493675"/>
            <a:ext cx="29908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6"/>
          <p:cNvSpPr txBox="1"/>
          <p:nvPr/>
        </p:nvSpPr>
        <p:spPr>
          <a:xfrm>
            <a:off x="2178850" y="4206025"/>
            <a:ext cx="449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Vite </a:t>
            </a:r>
            <a:r>
              <a:rPr b="1" lang="pt-BR" sz="1800"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ANTES </a:t>
            </a: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e </a:t>
            </a:r>
            <a:r>
              <a:rPr b="1" lang="pt-BR" sz="1800"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DEPOIS </a:t>
            </a: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da correção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7"/>
          <p:cNvSpPr txBox="1"/>
          <p:nvPr>
            <p:ph type="title"/>
          </p:nvPr>
        </p:nvSpPr>
        <p:spPr>
          <a:xfrm>
            <a:off x="766975" y="15087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PROBLEMA NÃO RESOLVIDO - aplicação no servidor</a:t>
            </a:r>
            <a:endParaRPr sz="2000"/>
          </a:p>
        </p:txBody>
      </p:sp>
      <p:sp>
        <p:nvSpPr>
          <p:cNvPr id="844" name="Google Shape;844;p57"/>
          <p:cNvSpPr txBox="1"/>
          <p:nvPr/>
        </p:nvSpPr>
        <p:spPr>
          <a:xfrm>
            <a:off x="1443775" y="1323500"/>
            <a:ext cx="70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Arquivos de back-end e front-end alocados no servidor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45" name="Google Shape;8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25" y="1942975"/>
            <a:ext cx="8196424" cy="1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8"/>
          <p:cNvSpPr txBox="1"/>
          <p:nvPr>
            <p:ph type="title"/>
          </p:nvPr>
        </p:nvSpPr>
        <p:spPr>
          <a:xfrm>
            <a:off x="766975" y="15087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PROBLEMA NÃO RESOLVIDO - aplicação no servidor</a:t>
            </a:r>
            <a:endParaRPr sz="2000"/>
          </a:p>
        </p:txBody>
      </p:sp>
      <p:sp>
        <p:nvSpPr>
          <p:cNvPr id="851" name="Google Shape;851;p58"/>
          <p:cNvSpPr txBox="1"/>
          <p:nvPr/>
        </p:nvSpPr>
        <p:spPr>
          <a:xfrm>
            <a:off x="684050" y="584400"/>
            <a:ext cx="703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Falha na comunicação entre back-end e front-end para efetuar o GET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52" name="Google Shape;8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75" y="2063675"/>
            <a:ext cx="39164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75" y="2824875"/>
            <a:ext cx="39164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275" y="1782900"/>
            <a:ext cx="3328775" cy="1041971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58"/>
          <p:cNvSpPr txBox="1"/>
          <p:nvPr/>
        </p:nvSpPr>
        <p:spPr>
          <a:xfrm>
            <a:off x="821325" y="3745975"/>
            <a:ext cx="28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Tentativa de alteração de URLs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56" name="Google Shape;85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9287" y="2913025"/>
            <a:ext cx="33287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58"/>
          <p:cNvSpPr txBox="1"/>
          <p:nvPr/>
        </p:nvSpPr>
        <p:spPr>
          <a:xfrm>
            <a:off x="5702425" y="4039425"/>
            <a:ext cx="28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Tentativa de correção nos </a:t>
            </a: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parâmetros</a:t>
            </a: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 do servidor no back-end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8" name="Google Shape;858;p58"/>
          <p:cNvSpPr txBox="1"/>
          <p:nvPr/>
        </p:nvSpPr>
        <p:spPr>
          <a:xfrm>
            <a:off x="2850100" y="1184225"/>
            <a:ext cx="558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Código feito e testado localmente gerou erros na hora de subir para um servidor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9"/>
          <p:cNvSpPr txBox="1"/>
          <p:nvPr>
            <p:ph type="title"/>
          </p:nvPr>
        </p:nvSpPr>
        <p:spPr>
          <a:xfrm>
            <a:off x="1722600" y="1043675"/>
            <a:ext cx="5698800" cy="98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r>
              <a:rPr lang="pt-BR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4" name="Google Shape;864;p59"/>
          <p:cNvSpPr txBox="1"/>
          <p:nvPr>
            <p:ph idx="1" type="subTitle"/>
          </p:nvPr>
        </p:nvSpPr>
        <p:spPr>
          <a:xfrm>
            <a:off x="1722600" y="2187650"/>
            <a:ext cx="5698800" cy="1204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rPr>
              <a:t>Você tem alguma pergunta?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exposedvocesabia@gmail.com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type="title"/>
          </p:nvPr>
        </p:nvSpPr>
        <p:spPr>
          <a:xfrm>
            <a:off x="1109950" y="488425"/>
            <a:ext cx="78177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Leis para </a:t>
            </a:r>
            <a:r>
              <a:rPr lang="pt-BR"/>
              <a:t>transparência</a:t>
            </a:r>
            <a:r>
              <a:rPr lang="pt-BR"/>
              <a:t> de dados</a:t>
            </a:r>
            <a:endParaRPr/>
          </a:p>
        </p:txBody>
      </p:sp>
      <p:sp>
        <p:nvSpPr>
          <p:cNvPr id="671" name="Google Shape;671;p36"/>
          <p:cNvSpPr txBox="1"/>
          <p:nvPr>
            <p:ph idx="1" type="subTitle"/>
          </p:nvPr>
        </p:nvSpPr>
        <p:spPr>
          <a:xfrm>
            <a:off x="1220175" y="1824200"/>
            <a:ext cx="7027800" cy="305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Lei Complementar(LC) nº101, de 4 de maio de 2020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Decreto nº8.777 de maio de 2016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Lei Nº12.527 de 18 de novembro de 2011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/>
          <p:nvPr/>
        </p:nvSpPr>
        <p:spPr>
          <a:xfrm>
            <a:off x="814425" y="1553138"/>
            <a:ext cx="7475400" cy="2442300"/>
          </a:xfrm>
          <a:prstGeom prst="roundRect">
            <a:avLst>
              <a:gd fmla="val 10704" name="adj"/>
            </a:avLst>
          </a:prstGeom>
          <a:gradFill>
            <a:gsLst>
              <a:gs pos="0">
                <a:srgbClr val="FFFFFF"/>
              </a:gs>
              <a:gs pos="100000">
                <a:srgbClr val="82C8DB"/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1625" lvl="0" marL="50800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Emendas individuais: 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cada parlamentar estabelece onde alocar as verbas;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1625" lvl="0" marL="50800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Emendas de bancada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as bancadas estaduais ou regionais definem coletivamente o destino do dinheiro;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1625" lvl="0" marL="50800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Emendas de comissão: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emendas coletivas de comissões permanentes da Câmara ou Senado.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1625" lvl="0" marL="50800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Emenda do relator: 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dão ao relator da Lei Orçamentária Anual o direito de encaminhar emendas que precisam ser priorizadas pelo Executivo.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7"/>
          <p:cNvSpPr txBox="1"/>
          <p:nvPr>
            <p:ph type="title"/>
          </p:nvPr>
        </p:nvSpPr>
        <p:spPr>
          <a:xfrm>
            <a:off x="714175" y="44502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Emendas Parlamentares</a:t>
            </a:r>
            <a:endParaRPr/>
          </a:p>
        </p:txBody>
      </p:sp>
      <p:sp>
        <p:nvSpPr>
          <p:cNvPr id="678" name="Google Shape;678;p37"/>
          <p:cNvSpPr txBox="1"/>
          <p:nvPr/>
        </p:nvSpPr>
        <p:spPr>
          <a:xfrm>
            <a:off x="814425" y="1052150"/>
            <a:ext cx="7704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Existem 4 tipos de emendas: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/>
          <p:nvPr/>
        </p:nvSpPr>
        <p:spPr>
          <a:xfrm>
            <a:off x="814425" y="1553138"/>
            <a:ext cx="7475400" cy="2442300"/>
          </a:xfrm>
          <a:prstGeom prst="roundRect">
            <a:avLst>
              <a:gd fmla="val 10704" name="adj"/>
            </a:avLst>
          </a:prstGeom>
          <a:gradFill>
            <a:gsLst>
              <a:gs pos="0">
                <a:srgbClr val="FFFFFF"/>
              </a:gs>
              <a:gs pos="100000">
                <a:srgbClr val="82C8DB"/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Emenda à programação da despesa a fim de corrigir erros e omissões de ordem técnica ou legal; recompor, total ou parcialmente, dotações canceladas, limitada a recomposição ao montante originalmente proposto no projeto e atender às especificações dos pareceres preliminares.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Nos últimos anos, a verba conhecida como "orçamento secreto" (termo popularizado pela imprensa), se tornou centro de escândalos de fraudes na compra de caminhões de lixo, ônibus escolares, tratores, ambulância, entre outros.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 txBox="1"/>
          <p:nvPr>
            <p:ph type="title"/>
          </p:nvPr>
        </p:nvSpPr>
        <p:spPr>
          <a:xfrm>
            <a:off x="714175" y="445025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Emenda do relator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/>
          <p:nvPr/>
        </p:nvSpPr>
        <p:spPr>
          <a:xfrm>
            <a:off x="4781150" y="3178436"/>
            <a:ext cx="3144300" cy="766500"/>
          </a:xfrm>
          <a:prstGeom prst="roundRect">
            <a:avLst>
              <a:gd fmla="val 17932" name="adj"/>
            </a:avLst>
          </a:prstGeom>
          <a:gradFill>
            <a:gsLst>
              <a:gs pos="0">
                <a:srgbClr val="FFFFFF"/>
              </a:gs>
              <a:gs pos="100000">
                <a:srgbClr val="82C8DB"/>
              </a:gs>
            </a:gsLst>
            <a:lin ang="0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 txBox="1"/>
          <p:nvPr>
            <p:ph type="title"/>
          </p:nvPr>
        </p:nvSpPr>
        <p:spPr>
          <a:xfrm>
            <a:off x="4684596" y="2316158"/>
            <a:ext cx="3144300" cy="639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691" name="Google Shape;691;p39"/>
          <p:cNvSpPr txBox="1"/>
          <p:nvPr>
            <p:ph idx="2" type="title"/>
          </p:nvPr>
        </p:nvSpPr>
        <p:spPr>
          <a:xfrm>
            <a:off x="4684596" y="1198564"/>
            <a:ext cx="1336500" cy="1046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692" name="Google Shape;692;p39"/>
          <p:cNvSpPr txBox="1"/>
          <p:nvPr>
            <p:ph idx="1" type="subTitle"/>
          </p:nvPr>
        </p:nvSpPr>
        <p:spPr>
          <a:xfrm>
            <a:off x="4860500" y="3260786"/>
            <a:ext cx="2985600" cy="601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</a:t>
            </a:r>
            <a:r>
              <a:rPr lang="pt-BR"/>
              <a:t>relevância</a:t>
            </a:r>
            <a:r>
              <a:rPr lang="pt-BR"/>
              <a:t> deste projeto?</a:t>
            </a:r>
            <a:endParaRPr/>
          </a:p>
        </p:txBody>
      </p:sp>
      <p:pic>
        <p:nvPicPr>
          <p:cNvPr id="693" name="Google Shape;6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9997">
            <a:off x="2301005" y="1867955"/>
            <a:ext cx="822240" cy="82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00016">
            <a:off x="1458759" y="2237202"/>
            <a:ext cx="1424457" cy="1424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9970">
            <a:off x="829580" y="2730903"/>
            <a:ext cx="1056812" cy="105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814425" y="1553138"/>
            <a:ext cx="7475400" cy="2442300"/>
          </a:xfrm>
          <a:prstGeom prst="roundRect">
            <a:avLst>
              <a:gd fmla="val 10704" name="adj"/>
            </a:avLst>
          </a:prstGeom>
          <a:gradFill>
            <a:gsLst>
              <a:gs pos="0">
                <a:srgbClr val="FFFFFF"/>
              </a:gs>
              <a:gs pos="100000">
                <a:srgbClr val="82C8DB"/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 teoria, dados abertos 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devem</a:t>
            </a: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ter facilidade no seu acesso e na sua visualização, porém isso não acontece da forma esperada, visto que dados como orçamento secreto e emendas do relator não são ordenados de forma coesa, gerando mais incerteza que informação.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É necessário gerar interesse do público no projeto para que ele entenda a importância do seu voto.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1" name="Google Shape;701;p40"/>
          <p:cNvSpPr txBox="1"/>
          <p:nvPr>
            <p:ph type="title"/>
          </p:nvPr>
        </p:nvSpPr>
        <p:spPr>
          <a:xfrm>
            <a:off x="714150" y="792850"/>
            <a:ext cx="7715700" cy="49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1"/>
          <p:cNvSpPr txBox="1"/>
          <p:nvPr>
            <p:ph type="title"/>
          </p:nvPr>
        </p:nvSpPr>
        <p:spPr>
          <a:xfrm>
            <a:off x="1808700" y="1355100"/>
            <a:ext cx="5526600" cy="243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grpSp>
        <p:nvGrpSpPr>
          <p:cNvPr id="707" name="Google Shape;707;p41"/>
          <p:cNvGrpSpPr/>
          <p:nvPr/>
        </p:nvGrpSpPr>
        <p:grpSpPr>
          <a:xfrm>
            <a:off x="162810" y="201778"/>
            <a:ext cx="3306213" cy="1909156"/>
            <a:chOff x="162810" y="201778"/>
            <a:chExt cx="3306213" cy="1909156"/>
          </a:xfrm>
        </p:grpSpPr>
        <p:pic>
          <p:nvPicPr>
            <p:cNvPr id="708" name="Google Shape;70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9997" y="201785"/>
              <a:ext cx="1303278" cy="1303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Google Shape;709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3600024">
              <a:off x="355305" y="866563"/>
              <a:ext cx="1051868" cy="105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3600031">
              <a:off x="2531912" y="346759"/>
              <a:ext cx="792148" cy="7921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716" name="Google Shape;716;p42"/>
          <p:cNvSpPr txBox="1"/>
          <p:nvPr>
            <p:ph idx="1" type="subTitle"/>
          </p:nvPr>
        </p:nvSpPr>
        <p:spPr>
          <a:xfrm>
            <a:off x="2364550" y="2054600"/>
            <a:ext cx="3753900" cy="71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o usuário possa acompanhar o uso do dinheiro </a:t>
            </a:r>
            <a:r>
              <a:rPr lang="pt-BR"/>
              <a:t>público</a:t>
            </a:r>
            <a:endParaRPr/>
          </a:p>
        </p:txBody>
      </p:sp>
      <p:sp>
        <p:nvSpPr>
          <p:cNvPr id="717" name="Google Shape;717;p42"/>
          <p:cNvSpPr txBox="1"/>
          <p:nvPr>
            <p:ph idx="2" type="subTitle"/>
          </p:nvPr>
        </p:nvSpPr>
        <p:spPr>
          <a:xfrm>
            <a:off x="2364550" y="1392750"/>
            <a:ext cx="39642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com os dados transparentes</a:t>
            </a:r>
            <a:endParaRPr/>
          </a:p>
        </p:txBody>
      </p:sp>
      <p:sp>
        <p:nvSpPr>
          <p:cNvPr id="718" name="Google Shape;718;p42"/>
          <p:cNvSpPr txBox="1"/>
          <p:nvPr>
            <p:ph idx="3" type="subTitle"/>
          </p:nvPr>
        </p:nvSpPr>
        <p:spPr>
          <a:xfrm>
            <a:off x="3345250" y="3806363"/>
            <a:ext cx="3111900" cy="71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o usuário entenda a importância do assunto </a:t>
            </a:r>
            <a:endParaRPr/>
          </a:p>
        </p:txBody>
      </p:sp>
      <p:sp>
        <p:nvSpPr>
          <p:cNvPr id="719" name="Google Shape;719;p42"/>
          <p:cNvSpPr txBox="1"/>
          <p:nvPr>
            <p:ph idx="4" type="subTitle"/>
          </p:nvPr>
        </p:nvSpPr>
        <p:spPr>
          <a:xfrm>
            <a:off x="3345250" y="3072838"/>
            <a:ext cx="3111900" cy="358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Facilitar o acesso e a compreensão</a:t>
            </a:r>
            <a:endParaRPr/>
          </a:p>
        </p:txBody>
      </p:sp>
      <p:sp>
        <p:nvSpPr>
          <p:cNvPr id="720" name="Google Shape;720;p42"/>
          <p:cNvSpPr/>
          <p:nvPr/>
        </p:nvSpPr>
        <p:spPr>
          <a:xfrm>
            <a:off x="1098925" y="1439150"/>
            <a:ext cx="980700" cy="9807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2"/>
          <p:cNvSpPr/>
          <p:nvPr/>
        </p:nvSpPr>
        <p:spPr>
          <a:xfrm>
            <a:off x="2079625" y="3092590"/>
            <a:ext cx="980700" cy="980700"/>
          </a:xfrm>
          <a:prstGeom prst="ellipse">
            <a:avLst/>
          </a:prstGeom>
          <a:gradFill>
            <a:gsLst>
              <a:gs pos="0">
                <a:srgbClr val="FFFFFF">
                  <a:alpha val="33480"/>
                </a:srgbClr>
              </a:gs>
              <a:gs pos="100000">
                <a:srgbClr val="82C8DB">
                  <a:alpha val="33480"/>
                </a:srgbClr>
              </a:gs>
            </a:gsLst>
            <a:lin ang="0" scaled="0"/>
          </a:gra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42"/>
          <p:cNvGrpSpPr/>
          <p:nvPr/>
        </p:nvGrpSpPr>
        <p:grpSpPr>
          <a:xfrm>
            <a:off x="1303664" y="1643147"/>
            <a:ext cx="571212" cy="572708"/>
            <a:chOff x="-2571737" y="2403625"/>
            <a:chExt cx="292225" cy="291425"/>
          </a:xfrm>
        </p:grpSpPr>
        <p:sp>
          <p:nvSpPr>
            <p:cNvPr id="723" name="Google Shape;723;p42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730" name="Google Shape;7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00" y="3032975"/>
            <a:ext cx="1099950" cy="10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zilian Coin Recognition Activities for Elementary by Slidesgo">
  <a:themeElements>
    <a:clrScheme name="Simple Light">
      <a:dk1>
        <a:srgbClr val="000000"/>
      </a:dk1>
      <a:lt1>
        <a:srgbClr val="FFFFFF"/>
      </a:lt1>
      <a:dk2>
        <a:srgbClr val="4799AE"/>
      </a:dk2>
      <a:lt2>
        <a:srgbClr val="82C8DB"/>
      </a:lt2>
      <a:accent1>
        <a:srgbClr val="ABDEEC"/>
      </a:accent1>
      <a:accent2>
        <a:srgbClr val="7DC2D5"/>
      </a:accent2>
      <a:accent3>
        <a:srgbClr val="84B5C3"/>
      </a:accent3>
      <a:accent4>
        <a:srgbClr val="FFFFFF"/>
      </a:accent4>
      <a:accent5>
        <a:srgbClr val="FFFFFF"/>
      </a:accent5>
      <a:accent6>
        <a:srgbClr val="FFFFFF"/>
      </a:accent6>
      <a:hlink>
        <a:srgbClr val="1B4C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