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6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e.qq.com/webcourse/index.html?cid=1785877&amp;term_id=101886636&amp;lite=1&amp;from=8000217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交互设计基础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课程要求和简介</a:t>
            </a:r>
            <a:endParaRPr lang="en-US" altLang="zh-CN" dirty="0" smtClean="0"/>
          </a:p>
          <a:p>
            <a:endParaRPr lang="en-US" altLang="zh-CN" dirty="0"/>
          </a:p>
          <a:p>
            <a:pPr algn="r"/>
            <a:r>
              <a:rPr lang="zh-CN" altLang="en-US" dirty="0" smtClean="0"/>
              <a:t>林煜东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linyd@gcu.edu.cn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9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978926"/>
              </p:ext>
            </p:extLst>
          </p:nvPr>
        </p:nvGraphicFramePr>
        <p:xfrm>
          <a:off x="971600" y="2324100"/>
          <a:ext cx="7200800" cy="40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86"/>
                <a:gridCol w="1889526"/>
                <a:gridCol w="792088"/>
                <a:gridCol w="914385"/>
                <a:gridCol w="1893927"/>
                <a:gridCol w="792088"/>
              </a:tblGrid>
              <a:tr h="4268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理论课安排（</a:t>
                      </a:r>
                      <a:r>
                        <a:rPr lang="en-US" altLang="zh-CN" dirty="0" smtClean="0"/>
                        <a:t>24</a:t>
                      </a:r>
                      <a:r>
                        <a:rPr lang="zh-CN" altLang="en-US" dirty="0" smtClean="0"/>
                        <a:t>学时）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68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/>
                        <a:t>结论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学时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人机交互界面表示模型与实现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学时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68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感知和认知基础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学时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界面设计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学时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68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章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交互设备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学时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移动界面设计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学时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68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交互技术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学时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可用性与用户体验评价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学时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68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/>
                        <a:t>界面设计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学时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总复习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学时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6800">
                <a:tc gridSpan="6"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上机课安排（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学时）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3600">
                <a:tc gridSpan="6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根据给定主题（</a:t>
                      </a:r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，手机，嵌入式等）进行交互设计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提交设计报告（模型和可用性分析），作品</a:t>
                      </a:r>
                      <a:endParaRPr lang="en-US" altLang="zh-CN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92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授课方式（暂定）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7-9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/>
            <a:r>
              <a:rPr lang="zh-CN" altLang="en-US" dirty="0"/>
              <a:t>腾</a:t>
            </a:r>
            <a:r>
              <a:rPr lang="zh-CN" altLang="en-US" dirty="0" smtClean="0"/>
              <a:t>讯课堂</a:t>
            </a:r>
            <a:r>
              <a:rPr lang="zh-CN" altLang="en-US" dirty="0" smtClean="0"/>
              <a:t>，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ke.qq.com/webcourse/index.html?cid=1785877&amp;term_id=101886636&amp;lite=1&amp;from=800021724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线下答疑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周以后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学校课堂授课</a:t>
            </a:r>
            <a:endParaRPr lang="zh-CN" altLang="en-US" dirty="0"/>
          </a:p>
        </p:txBody>
      </p:sp>
      <p:sp>
        <p:nvSpPr>
          <p:cNvPr id="4" name="AutoShape 2" descr="C:\Users\ysj\AppData\Roaming\Tencent\Users\93242521\QQ\WinTemp\RichOle\TGWGOQ]R(%H_D@Z`ONM9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C:\Users\ysj\AppData\Roaming\Tencent\Users\93242521\QQ\WinTemp\RichOle\TGWGOQ]R(%H_D@Z`ONM9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24744"/>
            <a:ext cx="185689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21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考勤方式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7-9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/>
            <a:r>
              <a:rPr lang="zh-CN" altLang="en-US" dirty="0"/>
              <a:t>腾</a:t>
            </a:r>
            <a:r>
              <a:rPr lang="zh-CN" altLang="en-US" dirty="0" smtClean="0"/>
              <a:t>讯课堂考勤表，成员列表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周以后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固定座位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拍照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36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作业提交要求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采用带华广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的作业纸电子模板填写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完成后提交给学委，学委在指定时间前打包发给我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注意：提交截止时间一般为下节课上课前一晚上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US" altLang="zh-CN" dirty="0"/>
          </a:p>
          <a:p>
            <a:r>
              <a:rPr lang="zh-CN" altLang="en-US" dirty="0" smtClean="0"/>
              <a:t>部分题目可手写后拍照贴到作业纸模板上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r="2931" b="23910"/>
          <a:stretch/>
        </p:blipFill>
        <p:spPr bwMode="auto">
          <a:xfrm>
            <a:off x="4621161" y="787664"/>
            <a:ext cx="3608439" cy="13625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95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pic>
        <p:nvPicPr>
          <p:cNvPr id="2050" name="Picture 2" descr="http://www.tup.tsinghua.edu.cn/upload/bigbookimg/066857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2628900" cy="3543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995936" y="2348880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书名：人机交互基础教程（第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版）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作者：孟祥旭，李学庆，杨承磊，王磊，王璐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出版社：清华大学出版社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139952" y="4509120"/>
            <a:ext cx="3888432" cy="1383060"/>
          </a:xfrm>
          <a:prstGeom prst="wedgeRoundRectCallout">
            <a:avLst>
              <a:gd name="adj1" fmla="val -32465"/>
              <a:gd name="adj2" fmla="val -661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版内容基本一样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暂无电子版提供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2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如何让你开发的网站或软件有更多人喜欢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采用什么输入输出方式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采用什么样式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采用什么交互逻辑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如何设计图标，功能，布局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 bwMode="auto">
          <a:xfrm>
            <a:off x="6156176" y="2758567"/>
            <a:ext cx="2143125" cy="251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557354" y="4830251"/>
            <a:ext cx="88472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RightFacing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zh-CN" altLang="en-US" sz="4800" b="1" dirty="0">
                <a:ln/>
                <a:solidFill>
                  <a:schemeClr val="accent3"/>
                </a:solidFill>
              </a:rPr>
              <a:t>让你学会如何伺候你的“上帝”</a:t>
            </a:r>
          </a:p>
        </p:txBody>
      </p:sp>
    </p:spTree>
    <p:extLst>
      <p:ext uri="{BB962C8B-B14F-4D97-AF65-F5344CB8AC3E}">
        <p14:creationId xmlns:p14="http://schemas.microsoft.com/office/powerpoint/2010/main" val="34991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279</TotalTime>
  <Words>299</Words>
  <Application>Microsoft Office PowerPoint</Application>
  <PresentationFormat>全屏显示(4:3)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奥斯汀</vt:lpstr>
      <vt:lpstr>交互设计基础</vt:lpstr>
      <vt:lpstr>课程安排</vt:lpstr>
      <vt:lpstr>授课方式（暂定）</vt:lpstr>
      <vt:lpstr>考勤方式</vt:lpstr>
      <vt:lpstr>作业提交要求</vt:lpstr>
      <vt:lpstr>教材</vt:lpstr>
      <vt:lpstr>课程介绍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交互设计基础</dc:title>
  <dc:creator>ysj</dc:creator>
  <cp:lastModifiedBy>ysj</cp:lastModifiedBy>
  <cp:revision>12</cp:revision>
  <dcterms:created xsi:type="dcterms:W3CDTF">2020-03-26T02:55:34Z</dcterms:created>
  <dcterms:modified xsi:type="dcterms:W3CDTF">2020-04-06T16:53:21Z</dcterms:modified>
</cp:coreProperties>
</file>