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0550D-3D65-483B-8C7D-B954B372A4DF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E188-CD30-4A50-AF34-9A647929CA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0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1E188-CD30-4A50-AF34-9A647929CA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8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上机课要求（网课阶段）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林煜东</a:t>
            </a:r>
            <a:endParaRPr lang="en-US" altLang="zh-CN" dirty="0" smtClean="0"/>
          </a:p>
          <a:p>
            <a:r>
              <a:rPr lang="en-US" altLang="zh-CN" dirty="0" smtClean="0"/>
              <a:t>linyd@gcu.edu.cn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43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开展方式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通过腾讯课堂布置与讲解题目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学生在课堂时间内，在各自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机上完成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教师通过腾讯课堂或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群回答学生问题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通过不定时签到或点名方式检查学生是否在线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68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作业提交方式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按模板填写并提交，将电子版交到学委处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文件名命名规则与课堂作业相同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作业不一要在堂上完成，提交时间一般为下次实验课前，具体时间上机课时会说明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某地刑侦大队对涉及六个嫌疑人的一桩疑案进行分析：（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至少有一人作案；（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E</a:t>
            </a:r>
            <a:r>
              <a:rPr lang="zh-CN" altLang="zh-CN" dirty="0"/>
              <a:t>、</a:t>
            </a:r>
            <a:r>
              <a:rPr lang="en-US" altLang="zh-CN" dirty="0"/>
              <a:t>F</a:t>
            </a:r>
            <a:r>
              <a:rPr lang="zh-CN" altLang="zh-CN" dirty="0"/>
              <a:t>三人中至少有两人参与作案；（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不可能是同案犯；（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或同时作案，或与本案无关；（</a:t>
            </a:r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中有且仅有一人作案；（</a:t>
            </a:r>
            <a:r>
              <a:rPr lang="en-US" altLang="zh-CN" dirty="0"/>
              <a:t>6</a:t>
            </a:r>
            <a:r>
              <a:rPr lang="zh-CN" altLang="zh-CN" dirty="0"/>
              <a:t>）如果</a:t>
            </a:r>
            <a:r>
              <a:rPr lang="en-US" altLang="zh-CN" dirty="0"/>
              <a:t>D</a:t>
            </a:r>
            <a:r>
              <a:rPr lang="zh-CN" altLang="zh-CN" dirty="0"/>
              <a:t>没有参与作案，则</a:t>
            </a:r>
            <a:r>
              <a:rPr lang="en-US" altLang="zh-CN" dirty="0"/>
              <a:t>E</a:t>
            </a:r>
            <a:r>
              <a:rPr lang="zh-CN" altLang="zh-CN" dirty="0"/>
              <a:t>也不可能参与作案。采用蛮力法设计算法将作案人找出来。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2" y="4077072"/>
            <a:ext cx="3770601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91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题目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将</a:t>
            </a:r>
            <a:r>
              <a:rPr lang="en-US" altLang="zh-CN" dirty="0"/>
              <a:t>1,2...9</a:t>
            </a:r>
            <a:r>
              <a:rPr lang="zh-CN" altLang="zh-CN" dirty="0"/>
              <a:t>共</a:t>
            </a:r>
            <a:r>
              <a:rPr lang="en-US" altLang="zh-CN" dirty="0"/>
              <a:t>9</a:t>
            </a:r>
            <a:r>
              <a:rPr lang="zh-CN" altLang="zh-CN" dirty="0"/>
              <a:t>个数分成三组</a:t>
            </a:r>
            <a:r>
              <a:rPr lang="en-US" altLang="zh-CN" dirty="0"/>
              <a:t>,</a:t>
            </a:r>
            <a:r>
              <a:rPr lang="zh-CN" altLang="zh-CN" dirty="0"/>
              <a:t>分别组成三个三位数</a:t>
            </a:r>
            <a:r>
              <a:rPr lang="en-US" altLang="zh-CN" dirty="0"/>
              <a:t>,</a:t>
            </a:r>
            <a:r>
              <a:rPr lang="zh-CN" altLang="zh-CN" dirty="0"/>
              <a:t>且使这三个三位数构成</a:t>
            </a:r>
            <a:r>
              <a:rPr lang="en-US" altLang="zh-CN" dirty="0"/>
              <a:t>1:2:3</a:t>
            </a:r>
            <a:r>
              <a:rPr lang="zh-CN" altLang="zh-CN" dirty="0"/>
              <a:t>的 比例</a:t>
            </a:r>
            <a:r>
              <a:rPr lang="en-US" altLang="zh-CN" dirty="0"/>
              <a:t>,</a:t>
            </a:r>
            <a:r>
              <a:rPr lang="zh-CN" altLang="zh-CN" dirty="0"/>
              <a:t>试求出所有满足条件的三个三位数。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076574"/>
            <a:ext cx="2506190" cy="1936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4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240</TotalTime>
  <Words>259</Words>
  <Application>Microsoft Office PowerPoint</Application>
  <PresentationFormat>全屏显示(4:3)</PresentationFormat>
  <Paragraphs>22</Paragraphs>
  <Slides>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质朴</vt:lpstr>
      <vt:lpstr>上机课要求（网课阶段）</vt:lpstr>
      <vt:lpstr>开展方式</vt:lpstr>
      <vt:lpstr>作业提交方式</vt:lpstr>
      <vt:lpstr>题目1</vt:lpstr>
      <vt:lpstr>题目2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上机课要求（网课阶段）</dc:title>
  <dc:creator>ysj</dc:creator>
  <cp:lastModifiedBy>ysj</cp:lastModifiedBy>
  <cp:revision>4</cp:revision>
  <dcterms:created xsi:type="dcterms:W3CDTF">2020-03-09T12:11:27Z</dcterms:created>
  <dcterms:modified xsi:type="dcterms:W3CDTF">2020-03-10T00:38:56Z</dcterms:modified>
</cp:coreProperties>
</file>