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7" r:id="rId5"/>
    <p:sldId id="265" r:id="rId6"/>
    <p:sldId id="268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757624-E304-4BD0-AD78-E3E7FAE841E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020676-A7F4-4605-94BF-073F0804EC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上机作业讲解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林煜东</a:t>
            </a:r>
            <a:endParaRPr lang="en-US" altLang="zh-CN" dirty="0" smtClean="0"/>
          </a:p>
          <a:p>
            <a:r>
              <a:rPr lang="en-US" altLang="zh-CN" dirty="0" smtClean="0"/>
              <a:t>linyd@gcu.edu.cn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某地刑侦大队对涉及六个嫌疑人的一桩疑案进行分析：（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至少有一人作案；（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zh-CN" altLang="zh-CN" dirty="0"/>
              <a:t>、</a:t>
            </a:r>
            <a:r>
              <a:rPr lang="en-US" altLang="zh-CN" dirty="0"/>
              <a:t>F</a:t>
            </a:r>
            <a:r>
              <a:rPr lang="zh-CN" altLang="zh-CN" dirty="0"/>
              <a:t>三人中至少有两人参与作案；（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不可能是同案犯；（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或同时作案，或与本案无关；（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中有且仅有一人作案；（</a:t>
            </a:r>
            <a:r>
              <a:rPr lang="en-US" altLang="zh-CN" dirty="0"/>
              <a:t>6</a:t>
            </a:r>
            <a:r>
              <a:rPr lang="zh-CN" altLang="zh-CN" dirty="0"/>
              <a:t>）如果</a:t>
            </a:r>
            <a:r>
              <a:rPr lang="en-US" altLang="zh-CN" dirty="0"/>
              <a:t>D</a:t>
            </a:r>
            <a:r>
              <a:rPr lang="zh-CN" altLang="zh-CN" dirty="0"/>
              <a:t>没有参与作案，则</a:t>
            </a:r>
            <a:r>
              <a:rPr lang="en-US" altLang="zh-CN" dirty="0"/>
              <a:t>E</a:t>
            </a:r>
            <a:r>
              <a:rPr lang="zh-CN" altLang="zh-CN" dirty="0"/>
              <a:t>也不可能参与作案。采用蛮力法设计算法将作案人找出</a:t>
            </a:r>
            <a:r>
              <a:rPr lang="zh-CN" altLang="zh-CN" dirty="0" smtClean="0"/>
              <a:t>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设置六个变量</a:t>
            </a:r>
            <a:r>
              <a:rPr lang="en-US" altLang="zh-CN" dirty="0" smtClean="0"/>
              <a:t>A-F</a:t>
            </a:r>
            <a:r>
              <a:rPr lang="zh-CN" altLang="en-US" dirty="0" smtClean="0"/>
              <a:t>，各变量值为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，其中，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表示无罪，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表示有罪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设计六层循环，每层遍历一个变量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在最内层设置六个条件的选择结构，条件之间是与的关系，凡满足所有条件的方案将其输出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6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73069"/>
            <a:ext cx="8928992" cy="650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 smtClean="0"/>
              <a:t>void main()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B, C, D, E, F;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criminals are:\n");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for(A=0;A&lt;=1;A++)  		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穷举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</a:rPr>
              <a:t>的情况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for(B=0;B&lt;=1;B++) 		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穷举</a:t>
            </a:r>
            <a:r>
              <a:rPr lang="en-US" altLang="zh-CN" dirty="0" smtClean="0">
                <a:solidFill>
                  <a:srgbClr val="00B050"/>
                </a:solidFill>
              </a:rPr>
              <a:t>B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00B050"/>
                </a:solidFill>
              </a:rPr>
              <a:t>情况</a:t>
            </a: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dirty="0"/>
              <a:t>	 </a:t>
            </a:r>
            <a:r>
              <a:rPr lang="en-US" altLang="zh-CN" dirty="0" smtClean="0"/>
              <a:t>   for(C=0;C&lt;=1;C++) 		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穷举</a:t>
            </a:r>
            <a:r>
              <a:rPr lang="en-US" altLang="zh-CN" dirty="0" smtClean="0">
                <a:solidFill>
                  <a:srgbClr val="00B050"/>
                </a:solidFill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00B050"/>
                </a:solidFill>
              </a:rPr>
              <a:t>情况</a:t>
            </a: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dirty="0" smtClean="0"/>
              <a:t>	      for(D=0;D&lt;=1;D++) 	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穷举</a:t>
            </a:r>
            <a:r>
              <a:rPr lang="en-US" altLang="zh-CN" dirty="0" smtClean="0">
                <a:solidFill>
                  <a:srgbClr val="00B050"/>
                </a:solidFill>
              </a:rPr>
              <a:t>D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00B050"/>
                </a:solidFill>
              </a:rPr>
              <a:t>情况</a:t>
            </a: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dirty="0" smtClean="0"/>
              <a:t>	        for(E=0;E&lt;=1;E++)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	//</a:t>
            </a:r>
            <a:r>
              <a:rPr lang="zh-CN" altLang="en-US" dirty="0" smtClean="0">
                <a:solidFill>
                  <a:srgbClr val="00B050"/>
                </a:solidFill>
              </a:rPr>
              <a:t>穷举</a:t>
            </a:r>
            <a:r>
              <a:rPr lang="en-US" altLang="zh-CN" dirty="0" smtClean="0">
                <a:solidFill>
                  <a:srgbClr val="00B050"/>
                </a:solidFill>
              </a:rPr>
              <a:t>E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00B050"/>
                </a:solidFill>
              </a:rPr>
              <a:t>情况</a:t>
            </a: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dirty="0" smtClean="0"/>
              <a:t>	          for(F=0;F&lt;=1;F++)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	//</a:t>
            </a:r>
            <a:r>
              <a:rPr lang="zh-CN" altLang="en-US" dirty="0" smtClean="0">
                <a:solidFill>
                  <a:srgbClr val="00B050"/>
                </a:solidFill>
              </a:rPr>
              <a:t>穷举</a:t>
            </a:r>
            <a:r>
              <a:rPr lang="en-US" altLang="zh-CN" dirty="0" smtClean="0">
                <a:solidFill>
                  <a:srgbClr val="00B050"/>
                </a:solidFill>
              </a:rPr>
              <a:t>F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00B050"/>
                </a:solidFill>
              </a:rPr>
              <a:t>情况</a:t>
            </a: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  {</a:t>
            </a:r>
          </a:p>
          <a:p>
            <a:pPr>
              <a:lnSpc>
                <a:spcPts val="2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		//</a:t>
            </a:r>
            <a:r>
              <a:rPr lang="zh-CN" altLang="en-US" dirty="0" smtClean="0">
                <a:solidFill>
                  <a:srgbClr val="00B050"/>
                </a:solidFill>
              </a:rPr>
              <a:t>对每种方案检验是否符合下面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个条件，不符合则检验下一个方案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  if(A==0 &amp;&amp; B==0) continue;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	  if((A==0 &amp;&amp; E==0) || (A==0 &amp;&amp; F==0) || (E==0 &amp;&amp; F==0)) continue;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	  if(A==1 &amp;&amp; D==1) continue;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	  if((B==1 &amp;&amp; C==0) || (B==0 &amp;&amp; C==1)) continue;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	  if((C==0 &amp;&amp; D==0) || (C==1 &amp;&amp; D==1)) continue;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	  if(D==0 &amp;&amp; E==1) continue;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		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输出合法方案</a:t>
            </a: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  if(A==1)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(‘A’);	if(B==</a:t>
            </a:r>
            <a:r>
              <a:rPr lang="en-US" altLang="zh-CN" dirty="0"/>
              <a:t>1) </a:t>
            </a:r>
            <a:r>
              <a:rPr lang="en-US" altLang="zh-CN" dirty="0" err="1"/>
              <a:t>putchar</a:t>
            </a:r>
            <a:r>
              <a:rPr lang="en-US" altLang="zh-CN" dirty="0" smtClean="0"/>
              <a:t>(‘B’);</a:t>
            </a:r>
            <a:endParaRPr lang="en-US" altLang="zh-CN" dirty="0"/>
          </a:p>
          <a:p>
            <a:pPr>
              <a:lnSpc>
                <a:spcPts val="2000"/>
              </a:lnSpc>
            </a:pPr>
            <a:r>
              <a:rPr lang="en-US" altLang="zh-CN" dirty="0" smtClean="0"/>
              <a:t>		  if(C==</a:t>
            </a:r>
            <a:r>
              <a:rPr lang="en-US" altLang="zh-CN" dirty="0"/>
              <a:t>1) </a:t>
            </a:r>
            <a:r>
              <a:rPr lang="en-US" altLang="zh-CN" dirty="0" err="1"/>
              <a:t>putchar</a:t>
            </a:r>
            <a:r>
              <a:rPr lang="en-US" altLang="zh-CN" dirty="0" smtClean="0"/>
              <a:t>(‘C’);	if(D==</a:t>
            </a:r>
            <a:r>
              <a:rPr lang="en-US" altLang="zh-CN" dirty="0"/>
              <a:t>1) </a:t>
            </a:r>
            <a:r>
              <a:rPr lang="en-US" altLang="zh-CN" dirty="0" err="1"/>
              <a:t>putchar</a:t>
            </a:r>
            <a:r>
              <a:rPr lang="en-US" altLang="zh-CN" dirty="0" smtClean="0"/>
              <a:t>(‘D’);</a:t>
            </a:r>
            <a:endParaRPr lang="en-US" altLang="zh-CN" dirty="0"/>
          </a:p>
          <a:p>
            <a:pPr>
              <a:lnSpc>
                <a:spcPts val="2000"/>
              </a:lnSpc>
            </a:pPr>
            <a:r>
              <a:rPr lang="en-US" altLang="zh-CN" dirty="0" smtClean="0"/>
              <a:t>		  if(E==</a:t>
            </a:r>
            <a:r>
              <a:rPr lang="en-US" altLang="zh-CN" dirty="0"/>
              <a:t>1) </a:t>
            </a:r>
            <a:r>
              <a:rPr lang="en-US" altLang="zh-CN" dirty="0" err="1"/>
              <a:t>putchar</a:t>
            </a:r>
            <a:r>
              <a:rPr lang="en-US" altLang="zh-CN" dirty="0" smtClean="0"/>
              <a:t>(‘E’);	if(F==</a:t>
            </a:r>
            <a:r>
              <a:rPr lang="en-US" altLang="zh-CN" dirty="0"/>
              <a:t>1) </a:t>
            </a:r>
            <a:r>
              <a:rPr lang="en-US" altLang="zh-CN" dirty="0" err="1"/>
              <a:t>putchar</a:t>
            </a:r>
            <a:r>
              <a:rPr lang="en-US" altLang="zh-CN" dirty="0" smtClean="0"/>
              <a:t>(‘F’);</a:t>
            </a:r>
          </a:p>
          <a:p>
            <a:pPr>
              <a:lnSpc>
                <a:spcPts val="2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(‘\n’);</a:t>
            </a:r>
            <a:endParaRPr lang="en-US" altLang="zh-CN" dirty="0"/>
          </a:p>
          <a:p>
            <a:pPr>
              <a:lnSpc>
                <a:spcPts val="2000"/>
              </a:lnSpc>
            </a:pPr>
            <a:r>
              <a:rPr lang="en-US" altLang="zh-CN" dirty="0" smtClean="0"/>
              <a:t>	          }</a:t>
            </a:r>
          </a:p>
          <a:p>
            <a:pPr>
              <a:lnSpc>
                <a:spcPts val="2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7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条件可以用加法来实现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21245"/>
              </p:ext>
            </p:extLst>
          </p:nvPr>
        </p:nvGraphicFramePr>
        <p:xfrm>
          <a:off x="107504" y="1700808"/>
          <a:ext cx="8928993" cy="496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1"/>
                <a:gridCol w="2976331"/>
                <a:gridCol w="2976331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条件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逻辑表示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加法表示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09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r>
                        <a:rPr lang="zh-CN" altLang="zh-CN" sz="1800" dirty="0" smtClean="0"/>
                        <a:t>、</a:t>
                      </a:r>
                      <a:r>
                        <a:rPr lang="en-US" altLang="zh-CN" sz="1800" dirty="0" smtClean="0"/>
                        <a:t>B</a:t>
                      </a:r>
                      <a:r>
                        <a:rPr lang="zh-CN" altLang="zh-CN" sz="1800" dirty="0" smtClean="0"/>
                        <a:t>至少有一人作案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A==1 || B==1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A+B</a:t>
                      </a:r>
                      <a:r>
                        <a:rPr lang="en-US" altLang="zh-CN" sz="2400" dirty="0" smtClean="0">
                          <a:latin typeface="宋体"/>
                          <a:ea typeface="宋体"/>
                        </a:rPr>
                        <a:t>≥1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900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r>
                        <a:rPr lang="zh-CN" altLang="zh-CN" sz="1800" dirty="0" smtClean="0"/>
                        <a:t>、</a:t>
                      </a:r>
                      <a:r>
                        <a:rPr lang="en-US" altLang="zh-CN" sz="1800" dirty="0" smtClean="0"/>
                        <a:t>E</a:t>
                      </a:r>
                      <a:r>
                        <a:rPr lang="zh-CN" altLang="zh-CN" sz="1800" dirty="0" smtClean="0"/>
                        <a:t>、</a:t>
                      </a:r>
                      <a:r>
                        <a:rPr lang="en-US" altLang="zh-CN" sz="1800" dirty="0" smtClean="0"/>
                        <a:t>F</a:t>
                      </a:r>
                      <a:r>
                        <a:rPr lang="zh-CN" altLang="zh-CN" sz="1800" dirty="0" smtClean="0"/>
                        <a:t>三人中至少有两人参与作案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(A==1 &amp;&amp; E==1) ||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(A==1</a:t>
                      </a:r>
                      <a:r>
                        <a:rPr lang="en-US" altLang="zh-CN" sz="1800" baseline="0" dirty="0" smtClean="0"/>
                        <a:t> &amp;&amp; F==1) ||</a:t>
                      </a:r>
                    </a:p>
                    <a:p>
                      <a:pPr algn="ctr"/>
                      <a:r>
                        <a:rPr lang="en-US" altLang="zh-CN" sz="1800" baseline="0" dirty="0" smtClean="0"/>
                        <a:t>(E==1 &amp;&amp; F==1)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A+E+F</a:t>
                      </a:r>
                      <a:r>
                        <a:rPr lang="en-US" altLang="zh-CN" sz="2400" dirty="0" smtClean="0">
                          <a:latin typeface="宋体"/>
                          <a:ea typeface="宋体"/>
                        </a:rPr>
                        <a:t>≥2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09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r>
                        <a:rPr lang="zh-CN" altLang="zh-CN" sz="1800" dirty="0" smtClean="0"/>
                        <a:t>、</a:t>
                      </a:r>
                      <a:r>
                        <a:rPr lang="en-US" altLang="zh-CN" sz="1800" dirty="0" smtClean="0"/>
                        <a:t>D</a:t>
                      </a:r>
                      <a:r>
                        <a:rPr lang="zh-CN" altLang="zh-CN" sz="1800" dirty="0" smtClean="0"/>
                        <a:t>不可能是同案犯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A==0</a:t>
                      </a:r>
                      <a:r>
                        <a:rPr lang="en-US" altLang="zh-CN" sz="1800" baseline="0" dirty="0" smtClean="0"/>
                        <a:t> || D==0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A+D</a:t>
                      </a:r>
                      <a:r>
                        <a:rPr lang="en-US" altLang="zh-CN" sz="2400" dirty="0" smtClean="0">
                          <a:latin typeface="宋体"/>
                          <a:ea typeface="宋体"/>
                        </a:rPr>
                        <a:t>≤1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09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r>
                        <a:rPr lang="zh-CN" altLang="zh-CN" sz="1800" dirty="0" smtClean="0"/>
                        <a:t>、</a:t>
                      </a:r>
                      <a:r>
                        <a:rPr lang="en-US" altLang="zh-CN" sz="1800" dirty="0" smtClean="0"/>
                        <a:t>C</a:t>
                      </a:r>
                      <a:r>
                        <a:rPr lang="zh-CN" altLang="zh-CN" sz="1800" dirty="0" smtClean="0"/>
                        <a:t>或同时作案，或与本案无关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(B==1</a:t>
                      </a:r>
                      <a:r>
                        <a:rPr lang="en-US" altLang="zh-CN" sz="1800" baseline="0" dirty="0" smtClean="0"/>
                        <a:t> &amp;&amp; C==1) ||</a:t>
                      </a:r>
                    </a:p>
                    <a:p>
                      <a:pPr algn="ctr"/>
                      <a:r>
                        <a:rPr lang="en-US" altLang="zh-CN" sz="1800" baseline="0" dirty="0" smtClean="0"/>
                        <a:t>(B==0 &amp;&amp; C==0)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(B+C)%2==0 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09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r>
                        <a:rPr lang="zh-CN" altLang="zh-CN" sz="1800" dirty="0" smtClean="0"/>
                        <a:t>、</a:t>
                      </a:r>
                      <a:r>
                        <a:rPr lang="en-US" altLang="zh-CN" sz="1800" dirty="0" smtClean="0"/>
                        <a:t>D</a:t>
                      </a:r>
                      <a:r>
                        <a:rPr lang="zh-CN" altLang="zh-CN" sz="1800" dirty="0" smtClean="0"/>
                        <a:t>中有且仅有一人作案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(C==0 &amp;&amp; D==1) ||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(C==1 &amp;&amp; D==0)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C+D==1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0939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/>
                        <a:t>如果</a:t>
                      </a:r>
                      <a:r>
                        <a:rPr lang="en-US" altLang="zh-CN" sz="1800" dirty="0" smtClean="0"/>
                        <a:t>D</a:t>
                      </a:r>
                      <a:r>
                        <a:rPr lang="zh-CN" altLang="zh-CN" sz="1800" dirty="0" smtClean="0"/>
                        <a:t>没有参与作案，则</a:t>
                      </a:r>
                      <a:r>
                        <a:rPr lang="en-US" altLang="zh-CN" sz="1800" dirty="0" smtClean="0"/>
                        <a:t>E</a:t>
                      </a:r>
                      <a:r>
                        <a:rPr lang="zh-CN" altLang="zh-CN" sz="1800" dirty="0" smtClean="0"/>
                        <a:t>也不可能参与作案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D==0 &amp;&amp; E==0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D-E&lt;0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9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</a:t>
            </a:r>
            <a:r>
              <a:rPr lang="en-US" altLang="zh-CN" dirty="0"/>
              <a:t>1,2...9</a:t>
            </a:r>
            <a:r>
              <a:rPr lang="zh-CN" altLang="zh-CN" dirty="0"/>
              <a:t>共</a:t>
            </a:r>
            <a:r>
              <a:rPr lang="en-US" altLang="zh-CN" dirty="0"/>
              <a:t>9</a:t>
            </a:r>
            <a:r>
              <a:rPr lang="zh-CN" altLang="zh-CN" dirty="0"/>
              <a:t>个数分成三组</a:t>
            </a:r>
            <a:r>
              <a:rPr lang="en-US" altLang="zh-CN" dirty="0"/>
              <a:t>,</a:t>
            </a:r>
            <a:r>
              <a:rPr lang="zh-CN" altLang="zh-CN" dirty="0"/>
              <a:t>分别组成三个三位数</a:t>
            </a:r>
            <a:r>
              <a:rPr lang="en-US" altLang="zh-CN" dirty="0"/>
              <a:t>,</a:t>
            </a:r>
            <a:r>
              <a:rPr lang="zh-CN" altLang="zh-CN" dirty="0"/>
              <a:t>且使这三个三位数构成</a:t>
            </a:r>
            <a:r>
              <a:rPr lang="en-US" altLang="zh-CN" dirty="0"/>
              <a:t>1:2:3</a:t>
            </a:r>
            <a:r>
              <a:rPr lang="zh-CN" altLang="zh-CN" dirty="0"/>
              <a:t>的 比例</a:t>
            </a:r>
            <a:r>
              <a:rPr lang="en-US" altLang="zh-CN" dirty="0"/>
              <a:t>,</a:t>
            </a:r>
            <a:r>
              <a:rPr lang="zh-CN" altLang="zh-CN" dirty="0"/>
              <a:t>试求出所有满足条件的三个三</a:t>
            </a:r>
            <a:r>
              <a:rPr lang="zh-CN" altLang="zh-CN" dirty="0" smtClean="0"/>
              <a:t>位数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考虑三个数中最小的数的可取值范围：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最小的不重复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位数为</a:t>
            </a:r>
            <a:r>
              <a:rPr lang="en-US" altLang="zh-CN" dirty="0" smtClean="0"/>
              <a:t>123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倍后仍为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位数，则最小的数最大为</a:t>
            </a:r>
            <a:r>
              <a:rPr lang="en-US" altLang="zh-CN" dirty="0" smtClean="0"/>
              <a:t>999/3=333</a:t>
            </a:r>
          </a:p>
          <a:p>
            <a:pPr lvl="1"/>
            <a:r>
              <a:rPr lang="zh-CN" altLang="en-US" dirty="0" smtClean="0"/>
              <a:t>每一次循环完成下面两部分工作：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计算其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提取三个三位数各位数字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统计出现的数字中是否有重复</a:t>
            </a:r>
            <a:r>
              <a:rPr lang="zh-CN" altLang="en-US" dirty="0" smtClean="0"/>
              <a:t>，无则输出方案；有则继续循环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6372200" y="3140968"/>
            <a:ext cx="1656184" cy="1080120"/>
          </a:xfrm>
          <a:prstGeom prst="wedgeEllipseCallout">
            <a:avLst>
              <a:gd name="adj1" fmla="val -34487"/>
              <a:gd name="adj2" fmla="val 57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还可以更小：</a:t>
            </a:r>
            <a:r>
              <a:rPr lang="en-US" altLang="zh-CN" dirty="0" smtClean="0"/>
              <a:t>329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判断各位数字是否重复的方法：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设置一个大小为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的数组，数组中每个元素对应</a:t>
            </a:r>
            <a:r>
              <a:rPr lang="en-US" altLang="zh-CN" dirty="0" smtClean="0"/>
              <a:t>1-9</a:t>
            </a:r>
            <a:r>
              <a:rPr lang="zh-CN" altLang="en-US" dirty="0" smtClean="0"/>
              <a:t>数字是否出现，只取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表示未出现，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在循环的第二部中，对三个三位数各位数字进行统计，将数组中相应数字对应的元素值设为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若每个数字都不重复，则数组所有元素值均为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，可用“累加是否等于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”来判断；若有数字重复，则累加的和总小于</a:t>
            </a:r>
            <a:r>
              <a:rPr lang="en-US" altLang="zh-CN" dirty="0" smtClean="0"/>
              <a:t>9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注意：每次循环时，该数组需要重置为全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4" y="-8395"/>
            <a:ext cx="9144000" cy="75713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j, k, g, s = 0;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a[10];</a:t>
            </a:r>
            <a:endParaRPr lang="zh-CN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</a:t>
            </a:r>
            <a:r>
              <a:rPr lang="en-US" altLang="zh-CN" dirty="0"/>
              <a:t> = 123;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&lt;= 333; </a:t>
            </a:r>
            <a:r>
              <a:rPr lang="en-US" altLang="zh-CN" dirty="0" err="1"/>
              <a:t>i</a:t>
            </a:r>
            <a:r>
              <a:rPr lang="en-US" altLang="zh-CN" dirty="0" smtClean="0"/>
              <a:t>++)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尝试所有最小数范围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for (g = 1; g &lt;= 9; g</a:t>
            </a:r>
            <a:r>
              <a:rPr lang="en-US" altLang="zh-CN" dirty="0" smtClean="0"/>
              <a:t>++)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重置统计数组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		a[g] = 0;</a:t>
            </a:r>
            <a:endParaRPr lang="zh-CN" altLang="zh-CN" dirty="0"/>
          </a:p>
          <a:p>
            <a:r>
              <a:rPr lang="en-US" altLang="zh-CN" dirty="0"/>
              <a:t>		a[</a:t>
            </a:r>
            <a:r>
              <a:rPr lang="en-US" altLang="zh-CN" dirty="0" err="1"/>
              <a:t>i</a:t>
            </a:r>
            <a:r>
              <a:rPr lang="en-US" altLang="zh-CN" dirty="0"/>
              <a:t> / 100] = 1</a:t>
            </a:r>
            <a:r>
              <a:rPr lang="en-US" altLang="zh-CN" dirty="0" smtClean="0"/>
              <a:t>;		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计算最小数各位数字，并统计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	a[</a:t>
            </a:r>
            <a:r>
              <a:rPr lang="en-US" altLang="zh-CN" dirty="0" err="1"/>
              <a:t>i</a:t>
            </a:r>
            <a:r>
              <a:rPr lang="en-US" altLang="zh-CN" dirty="0"/>
              <a:t> / 10 % 10] = 1;</a:t>
            </a:r>
            <a:endParaRPr lang="zh-CN" altLang="zh-CN" dirty="0"/>
          </a:p>
          <a:p>
            <a:r>
              <a:rPr lang="en-US" altLang="zh-CN" dirty="0"/>
              <a:t>		a[</a:t>
            </a:r>
            <a:r>
              <a:rPr lang="en-US" altLang="zh-CN" dirty="0" err="1"/>
              <a:t>i</a:t>
            </a:r>
            <a:r>
              <a:rPr lang="en-US" altLang="zh-CN" dirty="0"/>
              <a:t> % 10] = 1;</a:t>
            </a:r>
            <a:endParaRPr lang="zh-CN" altLang="zh-CN" dirty="0"/>
          </a:p>
          <a:p>
            <a:r>
              <a:rPr lang="en-US" altLang="zh-CN" dirty="0"/>
              <a:t>		j = </a:t>
            </a:r>
            <a:r>
              <a:rPr lang="en-US" altLang="zh-CN" dirty="0" err="1"/>
              <a:t>i</a:t>
            </a:r>
            <a:r>
              <a:rPr lang="en-US" altLang="zh-CN" dirty="0"/>
              <a:t> * 2</a:t>
            </a:r>
            <a:r>
              <a:rPr lang="en-US" altLang="zh-CN" dirty="0" smtClean="0"/>
              <a:t>;		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倍数字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	a[j / 100] = 1</a:t>
            </a:r>
            <a:r>
              <a:rPr lang="en-US" altLang="zh-CN" dirty="0" smtClean="0"/>
              <a:t>;		</a:t>
            </a:r>
            <a:r>
              <a:rPr lang="en-US" altLang="zh-CN" dirty="0">
                <a:solidFill>
                  <a:srgbClr val="00B050"/>
                </a:solidFill>
              </a:rPr>
              <a:t> //</a:t>
            </a:r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倍数各位</a:t>
            </a:r>
            <a:r>
              <a:rPr lang="zh-CN" altLang="en-US" dirty="0">
                <a:solidFill>
                  <a:srgbClr val="00B050"/>
                </a:solidFill>
              </a:rPr>
              <a:t>数字，并统计</a:t>
            </a:r>
            <a:endParaRPr lang="zh-CN" altLang="zh-CN" dirty="0" smtClean="0"/>
          </a:p>
          <a:p>
            <a:r>
              <a:rPr lang="en-US" altLang="zh-CN" dirty="0" smtClean="0"/>
              <a:t>		a[j / 10 % 10] = 1;</a:t>
            </a:r>
            <a:endParaRPr lang="zh-CN" altLang="zh-CN" dirty="0" smtClean="0"/>
          </a:p>
          <a:p>
            <a:r>
              <a:rPr lang="en-US" altLang="zh-CN" dirty="0"/>
              <a:t>		a[j % 10] = 1;</a:t>
            </a:r>
            <a:endParaRPr lang="zh-CN" altLang="zh-CN" dirty="0"/>
          </a:p>
          <a:p>
            <a:r>
              <a:rPr lang="en-US" altLang="zh-CN" dirty="0"/>
              <a:t>		k = </a:t>
            </a:r>
            <a:r>
              <a:rPr lang="en-US" altLang="zh-CN" dirty="0" err="1"/>
              <a:t>i</a:t>
            </a:r>
            <a:r>
              <a:rPr lang="en-US" altLang="zh-CN" dirty="0"/>
              <a:t> * 3</a:t>
            </a:r>
            <a:r>
              <a:rPr lang="en-US" altLang="zh-CN" dirty="0" smtClean="0"/>
              <a:t>;		</a:t>
            </a:r>
            <a:r>
              <a:rPr lang="en-US" altLang="zh-CN" dirty="0">
                <a:solidFill>
                  <a:srgbClr val="00B050"/>
                </a:solidFill>
              </a:rPr>
              <a:t> //</a:t>
            </a:r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倍数</a:t>
            </a:r>
            <a:r>
              <a:rPr lang="zh-CN" altLang="en-US" dirty="0">
                <a:solidFill>
                  <a:srgbClr val="00B050"/>
                </a:solidFill>
              </a:rPr>
              <a:t>字</a:t>
            </a:r>
            <a:endParaRPr lang="zh-CN" altLang="zh-CN" dirty="0"/>
          </a:p>
          <a:p>
            <a:r>
              <a:rPr lang="en-US" altLang="zh-CN" dirty="0"/>
              <a:t>		a[k / 100] = 1</a:t>
            </a:r>
            <a:r>
              <a:rPr lang="en-US" altLang="zh-CN" dirty="0" smtClean="0"/>
              <a:t>;		</a:t>
            </a:r>
            <a:r>
              <a:rPr lang="en-US" altLang="zh-CN" dirty="0">
                <a:solidFill>
                  <a:srgbClr val="00B050"/>
                </a:solidFill>
              </a:rPr>
              <a:t> //</a:t>
            </a:r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倍数</a:t>
            </a:r>
            <a:r>
              <a:rPr lang="zh-CN" altLang="en-US" dirty="0">
                <a:solidFill>
                  <a:srgbClr val="00B050"/>
                </a:solidFill>
              </a:rPr>
              <a:t>各位数字，并统计</a:t>
            </a:r>
            <a:endParaRPr lang="zh-CN" altLang="zh-CN" dirty="0"/>
          </a:p>
          <a:p>
            <a:r>
              <a:rPr lang="en-US" altLang="zh-CN" dirty="0"/>
              <a:t>		a[k / 10 % 10] = 1;</a:t>
            </a:r>
            <a:endParaRPr lang="zh-CN" altLang="zh-CN" dirty="0"/>
          </a:p>
          <a:p>
            <a:r>
              <a:rPr lang="en-US" altLang="zh-CN" dirty="0"/>
              <a:t>		a[k % 10] = 1;</a:t>
            </a:r>
            <a:endParaRPr lang="zh-CN" altLang="zh-CN" dirty="0"/>
          </a:p>
          <a:p>
            <a:r>
              <a:rPr lang="en-US" altLang="zh-CN" dirty="0"/>
              <a:t>		for (g = 1; g &lt;= 9; g</a:t>
            </a:r>
            <a:r>
              <a:rPr lang="en-US" altLang="zh-CN" dirty="0" smtClean="0"/>
              <a:t>++)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统计数组之和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		s = s + a[g];</a:t>
            </a:r>
            <a:endParaRPr lang="zh-CN" altLang="zh-CN" dirty="0"/>
          </a:p>
          <a:p>
            <a:r>
              <a:rPr lang="en-US" altLang="zh-CN" dirty="0"/>
              <a:t>		if (s == 9</a:t>
            </a:r>
            <a:r>
              <a:rPr lang="en-US" altLang="zh-CN" dirty="0" smtClean="0"/>
              <a:t>)		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若数组之和为</a:t>
            </a:r>
            <a:r>
              <a:rPr lang="en-US" altLang="zh-CN" dirty="0" smtClean="0">
                <a:solidFill>
                  <a:srgbClr val="00B050"/>
                </a:solidFill>
              </a:rPr>
              <a:t>9</a:t>
            </a:r>
            <a:r>
              <a:rPr lang="zh-CN" altLang="en-US" dirty="0" smtClean="0">
                <a:solidFill>
                  <a:srgbClr val="00B050"/>
                </a:solidFill>
              </a:rPr>
              <a:t>，则为解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d,%d,%d</a:t>
            </a:r>
            <a:r>
              <a:rPr lang="en-US" altLang="zh-CN" dirty="0"/>
              <a:t>\n", </a:t>
            </a:r>
            <a:r>
              <a:rPr lang="en-US" altLang="zh-CN" dirty="0" err="1"/>
              <a:t>i</a:t>
            </a:r>
            <a:r>
              <a:rPr lang="en-US" altLang="zh-CN" dirty="0"/>
              <a:t>, j, k);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</TotalTime>
  <Words>625</Words>
  <Application>Microsoft Office PowerPoint</Application>
  <PresentationFormat>全屏显示(4:3)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质朴</vt:lpstr>
      <vt:lpstr>上机作业讲解</vt:lpstr>
      <vt:lpstr>实验2-1</vt:lpstr>
      <vt:lpstr>PowerPoint 演示文稿</vt:lpstr>
      <vt:lpstr>实验2-1</vt:lpstr>
      <vt:lpstr>实验2-2</vt:lpstr>
      <vt:lpstr>实验2-2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上机作业讲解</dc:title>
  <dc:creator>DELL</dc:creator>
  <cp:lastModifiedBy>ysj</cp:lastModifiedBy>
  <cp:revision>16</cp:revision>
  <dcterms:created xsi:type="dcterms:W3CDTF">2017-05-10T05:54:06Z</dcterms:created>
  <dcterms:modified xsi:type="dcterms:W3CDTF">2020-03-23T14:12:10Z</dcterms:modified>
</cp:coreProperties>
</file>