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8" r:id="rId3"/>
    <p:sldId id="259" r:id="rId4"/>
    <p:sldId id="379" r:id="rId5"/>
    <p:sldId id="381" r:id="rId6"/>
    <p:sldId id="382" r:id="rId7"/>
    <p:sldId id="383" r:id="rId8"/>
    <p:sldId id="384" r:id="rId9"/>
    <p:sldId id="388" r:id="rId10"/>
    <p:sldId id="385" r:id="rId11"/>
    <p:sldId id="386" r:id="rId12"/>
    <p:sldId id="387" r:id="rId13"/>
    <p:sldId id="389" r:id="rId14"/>
    <p:sldId id="390" r:id="rId15"/>
    <p:sldId id="380" r:id="rId16"/>
    <p:sldId id="391" r:id="rId17"/>
    <p:sldId id="395" r:id="rId18"/>
    <p:sldId id="448" r:id="rId19"/>
    <p:sldId id="449" r:id="rId20"/>
    <p:sldId id="450" r:id="rId21"/>
    <p:sldId id="451" r:id="rId22"/>
    <p:sldId id="452" r:id="rId23"/>
    <p:sldId id="481" r:id="rId24"/>
    <p:sldId id="419" r:id="rId25"/>
    <p:sldId id="403" r:id="rId26"/>
    <p:sldId id="404" r:id="rId27"/>
    <p:sldId id="405" r:id="rId28"/>
    <p:sldId id="409" r:id="rId29"/>
    <p:sldId id="410" r:id="rId30"/>
    <p:sldId id="411" r:id="rId31"/>
    <p:sldId id="412" r:id="rId32"/>
    <p:sldId id="413" r:id="rId33"/>
    <p:sldId id="414" r:id="rId34"/>
    <p:sldId id="416" r:id="rId35"/>
    <p:sldId id="415" r:id="rId36"/>
    <p:sldId id="417" r:id="rId37"/>
    <p:sldId id="418" r:id="rId38"/>
    <p:sldId id="482" r:id="rId39"/>
    <p:sldId id="420" r:id="rId40"/>
    <p:sldId id="480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2" autoAdjust="0"/>
  </p:normalViewPr>
  <p:slideViewPr>
    <p:cSldViewPr>
      <p:cViewPr varScale="1">
        <p:scale>
          <a:sx n="92" d="100"/>
          <a:sy n="92" d="100"/>
        </p:scale>
        <p:origin x="-4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31CB6-2425-4F96-A057-D84C7C62EC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AAEFDD-7084-480F-8038-FC32E2F608F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基本思想</a:t>
          </a:r>
          <a:endParaRPr lang="zh-CN" altLang="en-US" dirty="0"/>
        </a:p>
      </dgm:t>
    </dgm:pt>
    <dgm:pt modelId="{220725AD-0124-4F5A-8FF2-B2ED641039E6}" type="parTrans" cxnId="{9675AECF-C701-4ACF-B93E-C63480F9610C}">
      <dgm:prSet/>
      <dgm:spPr/>
      <dgm:t>
        <a:bodyPr/>
        <a:lstStyle/>
        <a:p>
          <a:endParaRPr lang="zh-CN" altLang="en-US"/>
        </a:p>
      </dgm:t>
    </dgm:pt>
    <dgm:pt modelId="{AB308151-DDCA-482B-BC7D-5E25EF69D63F}" type="sibTrans" cxnId="{9675AECF-C701-4ACF-B93E-C63480F9610C}">
      <dgm:prSet/>
      <dgm:spPr/>
      <dgm:t>
        <a:bodyPr/>
        <a:lstStyle/>
        <a:p>
          <a:endParaRPr lang="zh-CN" altLang="en-US"/>
        </a:p>
      </dgm:t>
    </dgm:pt>
    <dgm:pt modelId="{0E15AB63-35DC-4B32-AE63-045EA2E386BD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图问题</a:t>
          </a:r>
          <a:endParaRPr lang="zh-CN" altLang="en-US" dirty="0"/>
        </a:p>
      </dgm:t>
    </dgm:pt>
    <dgm:pt modelId="{97B7761F-1E52-438F-8B5C-17D9FA55E471}" type="parTrans" cxnId="{80560441-0ACA-4219-AEFE-8249866F15E7}">
      <dgm:prSet/>
      <dgm:spPr/>
      <dgm:t>
        <a:bodyPr/>
        <a:lstStyle/>
        <a:p>
          <a:endParaRPr lang="zh-CN" altLang="en-US"/>
        </a:p>
      </dgm:t>
    </dgm:pt>
    <dgm:pt modelId="{6670301B-D82C-4774-AF9C-DBDAC6F693BA}" type="sibTrans" cxnId="{80560441-0ACA-4219-AEFE-8249866F15E7}">
      <dgm:prSet/>
      <dgm:spPr/>
      <dgm:t>
        <a:bodyPr/>
        <a:lstStyle/>
        <a:p>
          <a:endParaRPr lang="zh-CN" altLang="en-US"/>
        </a:p>
      </dgm:t>
    </dgm:pt>
    <dgm:pt modelId="{94E98E99-78F4-4617-806E-D64BEA8EC6EA}">
      <dgm:prSet phldrT="[文本]"/>
      <dgm:spPr/>
      <dgm:t>
        <a:bodyPr/>
        <a:lstStyle/>
        <a:p>
          <a:r>
            <a:rPr lang="zh-CN" altLang="en-US" dirty="0" smtClean="0"/>
            <a:t>组合问题</a:t>
          </a:r>
          <a:endParaRPr lang="zh-CN" altLang="en-US" dirty="0"/>
        </a:p>
      </dgm:t>
    </dgm:pt>
    <dgm:pt modelId="{8056A8C4-2C17-4B27-AF73-E6884A36835A}" type="parTrans" cxnId="{E8C752E0-21F0-46F1-A4B0-FE54807FE033}">
      <dgm:prSet/>
      <dgm:spPr/>
      <dgm:t>
        <a:bodyPr/>
        <a:lstStyle/>
        <a:p>
          <a:endParaRPr lang="zh-CN" altLang="en-US"/>
        </a:p>
      </dgm:t>
    </dgm:pt>
    <dgm:pt modelId="{D53233FF-6CD4-4E2C-A7FF-A39A13573520}" type="sibTrans" cxnId="{E8C752E0-21F0-46F1-A4B0-FE54807FE033}">
      <dgm:prSet/>
      <dgm:spPr/>
      <dgm:t>
        <a:bodyPr/>
        <a:lstStyle/>
        <a:p>
          <a:endParaRPr lang="zh-CN" altLang="en-US"/>
        </a:p>
      </dgm:t>
    </dgm:pt>
    <dgm:pt modelId="{7592F796-CD95-4827-BFC4-C34952307965}">
      <dgm:prSet phldrT="[文本]"/>
      <dgm:spPr/>
      <dgm:t>
        <a:bodyPr/>
        <a:lstStyle/>
        <a:p>
          <a:r>
            <a:rPr lang="zh-CN" altLang="en-US" dirty="0" smtClean="0"/>
            <a:t>素数环问题</a:t>
          </a:r>
          <a:endParaRPr lang="zh-CN" altLang="en-US" dirty="0"/>
        </a:p>
      </dgm:t>
    </dgm:pt>
    <dgm:pt modelId="{A488DB8D-28F4-43D0-ABDA-4A019DC98035}" type="parTrans" cxnId="{610621E2-FAFB-4352-9386-E57865B30776}">
      <dgm:prSet/>
      <dgm:spPr/>
      <dgm:t>
        <a:bodyPr/>
        <a:lstStyle/>
        <a:p>
          <a:endParaRPr lang="zh-CN" altLang="en-US"/>
        </a:p>
      </dgm:t>
    </dgm:pt>
    <dgm:pt modelId="{6874F5DA-C7A6-4403-ADE8-B11E3F2993C5}" type="sibTrans" cxnId="{610621E2-FAFB-4352-9386-E57865B30776}">
      <dgm:prSet/>
      <dgm:spPr/>
      <dgm:t>
        <a:bodyPr/>
        <a:lstStyle/>
        <a:p>
          <a:endParaRPr lang="zh-CN" altLang="en-US"/>
        </a:p>
      </dgm:t>
    </dgm:pt>
    <dgm:pt modelId="{D95712E2-9F1F-4428-A3A6-11D0C7DBD31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八皇后问题</a:t>
          </a:r>
          <a:endParaRPr lang="zh-CN" altLang="en-US" dirty="0"/>
        </a:p>
      </dgm:t>
    </dgm:pt>
    <dgm:pt modelId="{DB945A27-8E6C-4F60-9469-D57BDE69F625}" type="parTrans" cxnId="{52E92087-368A-42AB-8812-8952E81A384D}">
      <dgm:prSet/>
      <dgm:spPr/>
      <dgm:t>
        <a:bodyPr/>
        <a:lstStyle/>
        <a:p>
          <a:endParaRPr lang="zh-CN" altLang="en-US"/>
        </a:p>
      </dgm:t>
    </dgm:pt>
    <dgm:pt modelId="{2834C420-9D21-4D7A-B022-FBE6AAB53548}" type="sibTrans" cxnId="{52E92087-368A-42AB-8812-8952E81A384D}">
      <dgm:prSet/>
      <dgm:spPr/>
      <dgm:t>
        <a:bodyPr/>
        <a:lstStyle/>
        <a:p>
          <a:endParaRPr lang="zh-CN" altLang="en-US"/>
        </a:p>
      </dgm:t>
    </dgm:pt>
    <dgm:pt modelId="{1E0BC855-A997-4F49-937B-91D27F175B87}">
      <dgm:prSet phldrT="[文本]"/>
      <dgm:spPr/>
      <dgm:t>
        <a:bodyPr/>
        <a:lstStyle/>
        <a:p>
          <a:r>
            <a:rPr lang="zh-CN" altLang="en-US" dirty="0" smtClean="0"/>
            <a:t>批处理作业调度问题</a:t>
          </a:r>
          <a:endParaRPr lang="zh-CN" altLang="en-US" dirty="0"/>
        </a:p>
      </dgm:t>
    </dgm:pt>
    <dgm:pt modelId="{E30CB74D-4FCF-449F-9099-B493CA15EFC7}" type="parTrans" cxnId="{1F087112-6C3E-46A0-8893-3D13F9F5DBE1}">
      <dgm:prSet/>
      <dgm:spPr/>
      <dgm:t>
        <a:bodyPr/>
        <a:lstStyle/>
        <a:p>
          <a:endParaRPr lang="zh-CN" altLang="en-US"/>
        </a:p>
      </dgm:t>
    </dgm:pt>
    <dgm:pt modelId="{8A11DB8D-6765-4A73-BB56-D64BF0492B38}" type="sibTrans" cxnId="{1F087112-6C3E-46A0-8893-3D13F9F5DBE1}">
      <dgm:prSet/>
      <dgm:spPr/>
      <dgm:t>
        <a:bodyPr/>
        <a:lstStyle/>
        <a:p>
          <a:endParaRPr lang="zh-CN" altLang="en-US"/>
        </a:p>
      </dgm:t>
    </dgm:pt>
    <dgm:pt modelId="{A894AA28-51A0-423E-8112-AC4CF4692F94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图着色问题</a:t>
          </a:r>
          <a:endParaRPr lang="zh-CN" altLang="en-US" dirty="0"/>
        </a:p>
      </dgm:t>
    </dgm:pt>
    <dgm:pt modelId="{0487D9CF-CAEC-478F-A164-BD8498B14046}" type="parTrans" cxnId="{7D2B24DC-0DEE-4296-953C-DF1E29945CCD}">
      <dgm:prSet/>
      <dgm:spPr/>
      <dgm:t>
        <a:bodyPr/>
        <a:lstStyle/>
        <a:p>
          <a:endParaRPr lang="zh-CN" altLang="en-US"/>
        </a:p>
      </dgm:t>
    </dgm:pt>
    <dgm:pt modelId="{D6785511-EED5-4D4B-A3C7-E0388C463B0B}" type="sibTrans" cxnId="{7D2B24DC-0DEE-4296-953C-DF1E29945CCD}">
      <dgm:prSet/>
      <dgm:spPr/>
      <dgm:t>
        <a:bodyPr/>
        <a:lstStyle/>
        <a:p>
          <a:endParaRPr lang="zh-CN" altLang="en-US"/>
        </a:p>
      </dgm:t>
    </dgm:pt>
    <dgm:pt modelId="{3DC596A2-6D43-42CE-A699-A83E67C1ABC0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哈密顿回路问题</a:t>
          </a:r>
          <a:endParaRPr lang="zh-CN" altLang="en-US" dirty="0"/>
        </a:p>
      </dgm:t>
    </dgm:pt>
    <dgm:pt modelId="{31E6558D-6F2C-4AF4-A3EE-62878C05CDF5}" type="parTrans" cxnId="{16534809-D3B4-4000-BB3E-A5585553D50F}">
      <dgm:prSet/>
      <dgm:spPr/>
      <dgm:t>
        <a:bodyPr/>
        <a:lstStyle/>
        <a:p>
          <a:endParaRPr lang="zh-CN" altLang="en-US"/>
        </a:p>
      </dgm:t>
    </dgm:pt>
    <dgm:pt modelId="{E0B43ABA-DB67-41F9-BE4A-FF51FB6A0668}" type="sibTrans" cxnId="{16534809-D3B4-4000-BB3E-A5585553D50F}">
      <dgm:prSet/>
      <dgm:spPr/>
      <dgm:t>
        <a:bodyPr/>
        <a:lstStyle/>
        <a:p>
          <a:endParaRPr lang="zh-CN" altLang="en-US"/>
        </a:p>
      </dgm:t>
    </dgm:pt>
    <dgm:pt modelId="{5A3EC69A-1A31-4FED-BEA5-B0D0F8A09981}">
      <dgm:prSet phldrT="[文本]"/>
      <dgm:spPr/>
      <dgm:t>
        <a:bodyPr vert="horz"/>
        <a:lstStyle/>
        <a:p>
          <a:r>
            <a:rPr lang="zh-CN" altLang="en-US" dirty="0" smtClean="0"/>
            <a:t>回溯法</a:t>
          </a:r>
          <a:endParaRPr lang="zh-CN" altLang="en-US" dirty="0"/>
        </a:p>
      </dgm:t>
    </dgm:pt>
    <dgm:pt modelId="{9D45E9CB-F12C-4AA6-9836-4F9E955B4938}" type="sibTrans" cxnId="{1E6329DD-91E9-402A-96BB-9C9804B58CB0}">
      <dgm:prSet/>
      <dgm:spPr/>
      <dgm:t>
        <a:bodyPr/>
        <a:lstStyle/>
        <a:p>
          <a:endParaRPr lang="zh-CN" altLang="en-US"/>
        </a:p>
      </dgm:t>
    </dgm:pt>
    <dgm:pt modelId="{B1F4E7FF-D57A-40B4-83B4-1E669830A6E6}" type="parTrans" cxnId="{1E6329DD-91E9-402A-96BB-9C9804B58CB0}">
      <dgm:prSet/>
      <dgm:spPr/>
      <dgm:t>
        <a:bodyPr/>
        <a:lstStyle/>
        <a:p>
          <a:endParaRPr lang="zh-CN" altLang="en-US"/>
        </a:p>
      </dgm:t>
    </dgm:pt>
    <dgm:pt modelId="{1500B86E-13B1-4CD3-91D3-1C8C4F90E88F}" type="pres">
      <dgm:prSet presAssocID="{FF031CB6-2425-4F96-A057-D84C7C62EC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E8A6E0B-2B4D-4F7B-97CF-F49C4C26D8DE}" type="pres">
      <dgm:prSet presAssocID="{5A3EC69A-1A31-4FED-BEA5-B0D0F8A09981}" presName="hierRoot1" presStyleCnt="0">
        <dgm:presLayoutVars>
          <dgm:hierBranch val="init"/>
        </dgm:presLayoutVars>
      </dgm:prSet>
      <dgm:spPr/>
    </dgm:pt>
    <dgm:pt modelId="{380BB7F0-8707-4A5B-8969-41C5D5B01D09}" type="pres">
      <dgm:prSet presAssocID="{5A3EC69A-1A31-4FED-BEA5-B0D0F8A09981}" presName="rootComposite1" presStyleCnt="0"/>
      <dgm:spPr/>
    </dgm:pt>
    <dgm:pt modelId="{245D3BF8-5F12-4966-AF92-D89456031028}" type="pres">
      <dgm:prSet presAssocID="{5A3EC69A-1A31-4FED-BEA5-B0D0F8A0998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333BB7-977A-4DC6-9D73-F270E49F9E6B}" type="pres">
      <dgm:prSet presAssocID="{5A3EC69A-1A31-4FED-BEA5-B0D0F8A0998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1E50D87-54DF-4C02-BBD6-2B0A12CC6355}" type="pres">
      <dgm:prSet presAssocID="{5A3EC69A-1A31-4FED-BEA5-B0D0F8A09981}" presName="hierChild2" presStyleCnt="0"/>
      <dgm:spPr/>
    </dgm:pt>
    <dgm:pt modelId="{50340DAE-4F9A-4BB4-B522-69F4E358CF54}" type="pres">
      <dgm:prSet presAssocID="{220725AD-0124-4F5A-8FF2-B2ED641039E6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2F8EA61A-1758-47B3-81BA-5F65F462F3B8}" type="pres">
      <dgm:prSet presAssocID="{D3AAEFDD-7084-480F-8038-FC32E2F608FB}" presName="hierRoot2" presStyleCnt="0">
        <dgm:presLayoutVars>
          <dgm:hierBranch val="init"/>
        </dgm:presLayoutVars>
      </dgm:prSet>
      <dgm:spPr/>
    </dgm:pt>
    <dgm:pt modelId="{A8A4A47E-C8E2-4B9B-838D-60E527FF1BE6}" type="pres">
      <dgm:prSet presAssocID="{D3AAEFDD-7084-480F-8038-FC32E2F608FB}" presName="rootComposite" presStyleCnt="0"/>
      <dgm:spPr/>
    </dgm:pt>
    <dgm:pt modelId="{5B469FF2-6BC2-4D94-96BA-05D1CA765694}" type="pres">
      <dgm:prSet presAssocID="{D3AAEFDD-7084-480F-8038-FC32E2F608F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87E656-5777-44F7-9938-B6494C504141}" type="pres">
      <dgm:prSet presAssocID="{D3AAEFDD-7084-480F-8038-FC32E2F608FB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4E8B9CD0-1459-4D7D-B0AC-356440375A18}" type="pres">
      <dgm:prSet presAssocID="{D3AAEFDD-7084-480F-8038-FC32E2F608FB}" presName="hierChild4" presStyleCnt="0"/>
      <dgm:spPr/>
    </dgm:pt>
    <dgm:pt modelId="{049E2A64-0634-4421-A78B-A2D2B6DA01A4}" type="pres">
      <dgm:prSet presAssocID="{A488DB8D-28F4-43D0-ABDA-4A019DC98035}" presName="Name37" presStyleLbl="parChTrans1D3" presStyleIdx="0" presStyleCnt="5"/>
      <dgm:spPr/>
      <dgm:t>
        <a:bodyPr/>
        <a:lstStyle/>
        <a:p>
          <a:endParaRPr lang="zh-CN" altLang="en-US"/>
        </a:p>
      </dgm:t>
    </dgm:pt>
    <dgm:pt modelId="{54A74958-FBE0-4A98-80CE-51A2EF280C8D}" type="pres">
      <dgm:prSet presAssocID="{7592F796-CD95-4827-BFC4-C34952307965}" presName="hierRoot2" presStyleCnt="0">
        <dgm:presLayoutVars>
          <dgm:hierBranch val="init"/>
        </dgm:presLayoutVars>
      </dgm:prSet>
      <dgm:spPr/>
    </dgm:pt>
    <dgm:pt modelId="{87E17739-ED68-4CD9-8293-7A853B48BD39}" type="pres">
      <dgm:prSet presAssocID="{7592F796-CD95-4827-BFC4-C34952307965}" presName="rootComposite" presStyleCnt="0"/>
      <dgm:spPr/>
    </dgm:pt>
    <dgm:pt modelId="{1CE02280-51EA-47B0-AF74-71AA72303819}" type="pres">
      <dgm:prSet presAssocID="{7592F796-CD95-4827-BFC4-C34952307965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9D4B49-27EB-4677-B8DF-CD753652B1B1}" type="pres">
      <dgm:prSet presAssocID="{7592F796-CD95-4827-BFC4-C34952307965}" presName="rootConnector" presStyleLbl="node3" presStyleIdx="0" presStyleCnt="5"/>
      <dgm:spPr/>
      <dgm:t>
        <a:bodyPr/>
        <a:lstStyle/>
        <a:p>
          <a:endParaRPr lang="zh-CN" altLang="en-US"/>
        </a:p>
      </dgm:t>
    </dgm:pt>
    <dgm:pt modelId="{2F8A22C8-B608-4F67-9F0B-BD6D00EB100A}" type="pres">
      <dgm:prSet presAssocID="{7592F796-CD95-4827-BFC4-C34952307965}" presName="hierChild4" presStyleCnt="0"/>
      <dgm:spPr/>
    </dgm:pt>
    <dgm:pt modelId="{32033576-B231-4FCF-A950-A248BB33E33D}" type="pres">
      <dgm:prSet presAssocID="{7592F796-CD95-4827-BFC4-C34952307965}" presName="hierChild5" presStyleCnt="0"/>
      <dgm:spPr/>
    </dgm:pt>
    <dgm:pt modelId="{14EA20F8-E216-4E64-AFD8-A3585BCE6717}" type="pres">
      <dgm:prSet presAssocID="{D3AAEFDD-7084-480F-8038-FC32E2F608FB}" presName="hierChild5" presStyleCnt="0"/>
      <dgm:spPr/>
    </dgm:pt>
    <dgm:pt modelId="{8E8622FA-0364-4C6D-AE41-700FA74CAED5}" type="pres">
      <dgm:prSet presAssocID="{8056A8C4-2C17-4B27-AF73-E6884A36835A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AB04F465-7229-4DEE-A04C-B890F0B3FC4C}" type="pres">
      <dgm:prSet presAssocID="{94E98E99-78F4-4617-806E-D64BEA8EC6EA}" presName="hierRoot2" presStyleCnt="0">
        <dgm:presLayoutVars>
          <dgm:hierBranch val="init"/>
        </dgm:presLayoutVars>
      </dgm:prSet>
      <dgm:spPr/>
    </dgm:pt>
    <dgm:pt modelId="{6855A5C9-ED0E-4891-BB1C-8A4283606BE5}" type="pres">
      <dgm:prSet presAssocID="{94E98E99-78F4-4617-806E-D64BEA8EC6EA}" presName="rootComposite" presStyleCnt="0"/>
      <dgm:spPr/>
    </dgm:pt>
    <dgm:pt modelId="{12786752-7BCE-496D-8620-5C8239B12213}" type="pres">
      <dgm:prSet presAssocID="{94E98E99-78F4-4617-806E-D64BEA8EC6E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CCB563-CAAA-4C04-954D-A1EBD08B587E}" type="pres">
      <dgm:prSet presAssocID="{94E98E99-78F4-4617-806E-D64BEA8EC6EA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E3E8601E-4703-45A8-819C-3CAFECE03906}" type="pres">
      <dgm:prSet presAssocID="{94E98E99-78F4-4617-806E-D64BEA8EC6EA}" presName="hierChild4" presStyleCnt="0"/>
      <dgm:spPr/>
    </dgm:pt>
    <dgm:pt modelId="{62973EF5-89C0-4AA5-BCDB-673C7538C808}" type="pres">
      <dgm:prSet presAssocID="{DB945A27-8E6C-4F60-9469-D57BDE69F625}" presName="Name37" presStyleLbl="parChTrans1D3" presStyleIdx="1" presStyleCnt="5"/>
      <dgm:spPr/>
      <dgm:t>
        <a:bodyPr/>
        <a:lstStyle/>
        <a:p>
          <a:endParaRPr lang="zh-CN" altLang="en-US"/>
        </a:p>
      </dgm:t>
    </dgm:pt>
    <dgm:pt modelId="{B8099CCA-F32B-4E5F-82FA-B3BDFC553BC2}" type="pres">
      <dgm:prSet presAssocID="{D95712E2-9F1F-4428-A3A6-11D0C7DBD31C}" presName="hierRoot2" presStyleCnt="0">
        <dgm:presLayoutVars>
          <dgm:hierBranch val="init"/>
        </dgm:presLayoutVars>
      </dgm:prSet>
      <dgm:spPr/>
    </dgm:pt>
    <dgm:pt modelId="{21913476-5D0E-457E-B72E-CAAFB07386D2}" type="pres">
      <dgm:prSet presAssocID="{D95712E2-9F1F-4428-A3A6-11D0C7DBD31C}" presName="rootComposite" presStyleCnt="0"/>
      <dgm:spPr/>
    </dgm:pt>
    <dgm:pt modelId="{A5AF3356-66E0-4430-97A3-1A1027508203}" type="pres">
      <dgm:prSet presAssocID="{D95712E2-9F1F-4428-A3A6-11D0C7DBD31C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019073-3565-49BA-8A6A-CAB2346E1D19}" type="pres">
      <dgm:prSet presAssocID="{D95712E2-9F1F-4428-A3A6-11D0C7DBD31C}" presName="rootConnector" presStyleLbl="node3" presStyleIdx="1" presStyleCnt="5"/>
      <dgm:spPr/>
      <dgm:t>
        <a:bodyPr/>
        <a:lstStyle/>
        <a:p>
          <a:endParaRPr lang="zh-CN" altLang="en-US"/>
        </a:p>
      </dgm:t>
    </dgm:pt>
    <dgm:pt modelId="{51BF6EC8-542C-4A8C-8084-D1E51AA71A85}" type="pres">
      <dgm:prSet presAssocID="{D95712E2-9F1F-4428-A3A6-11D0C7DBD31C}" presName="hierChild4" presStyleCnt="0"/>
      <dgm:spPr/>
    </dgm:pt>
    <dgm:pt modelId="{A1393597-CB0F-4A2A-9A6C-BF41436AD9FF}" type="pres">
      <dgm:prSet presAssocID="{D95712E2-9F1F-4428-A3A6-11D0C7DBD31C}" presName="hierChild5" presStyleCnt="0"/>
      <dgm:spPr/>
    </dgm:pt>
    <dgm:pt modelId="{0E1C5572-3B41-404F-AA5E-C17225005F25}" type="pres">
      <dgm:prSet presAssocID="{E30CB74D-4FCF-449F-9099-B493CA15EFC7}" presName="Name37" presStyleLbl="parChTrans1D3" presStyleIdx="2" presStyleCnt="5"/>
      <dgm:spPr/>
      <dgm:t>
        <a:bodyPr/>
        <a:lstStyle/>
        <a:p>
          <a:endParaRPr lang="zh-CN" altLang="en-US"/>
        </a:p>
      </dgm:t>
    </dgm:pt>
    <dgm:pt modelId="{C1E0B8CC-14A6-4EBD-971F-626A3B97BA7E}" type="pres">
      <dgm:prSet presAssocID="{1E0BC855-A997-4F49-937B-91D27F175B87}" presName="hierRoot2" presStyleCnt="0">
        <dgm:presLayoutVars>
          <dgm:hierBranch val="init"/>
        </dgm:presLayoutVars>
      </dgm:prSet>
      <dgm:spPr/>
    </dgm:pt>
    <dgm:pt modelId="{A247FA9D-C101-46EA-B5BE-494EDA39E519}" type="pres">
      <dgm:prSet presAssocID="{1E0BC855-A997-4F49-937B-91D27F175B87}" presName="rootComposite" presStyleCnt="0"/>
      <dgm:spPr/>
    </dgm:pt>
    <dgm:pt modelId="{C7E00106-9254-4279-AB76-706A24B4B2F8}" type="pres">
      <dgm:prSet presAssocID="{1E0BC855-A997-4F49-937B-91D27F175B87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ADA06C-1D35-4277-8682-833427153E3E}" type="pres">
      <dgm:prSet presAssocID="{1E0BC855-A997-4F49-937B-91D27F175B87}" presName="rootConnector" presStyleLbl="node3" presStyleIdx="2" presStyleCnt="5"/>
      <dgm:spPr/>
      <dgm:t>
        <a:bodyPr/>
        <a:lstStyle/>
        <a:p>
          <a:endParaRPr lang="zh-CN" altLang="en-US"/>
        </a:p>
      </dgm:t>
    </dgm:pt>
    <dgm:pt modelId="{50991D73-2F5B-4B5C-9285-233497183F9C}" type="pres">
      <dgm:prSet presAssocID="{1E0BC855-A997-4F49-937B-91D27F175B87}" presName="hierChild4" presStyleCnt="0"/>
      <dgm:spPr/>
    </dgm:pt>
    <dgm:pt modelId="{DDE957A7-245A-41EF-82C4-DF48EDE0ED98}" type="pres">
      <dgm:prSet presAssocID="{1E0BC855-A997-4F49-937B-91D27F175B87}" presName="hierChild5" presStyleCnt="0"/>
      <dgm:spPr/>
    </dgm:pt>
    <dgm:pt modelId="{1E51C7D3-B835-41AA-8674-D9830C823766}" type="pres">
      <dgm:prSet presAssocID="{94E98E99-78F4-4617-806E-D64BEA8EC6EA}" presName="hierChild5" presStyleCnt="0"/>
      <dgm:spPr/>
    </dgm:pt>
    <dgm:pt modelId="{0A28C03E-DAC8-44CC-B163-E412F679FD70}" type="pres">
      <dgm:prSet presAssocID="{97B7761F-1E52-438F-8B5C-17D9FA55E471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4063FBC4-35B9-442C-AF44-AD391044BBD0}" type="pres">
      <dgm:prSet presAssocID="{0E15AB63-35DC-4B32-AE63-045EA2E386BD}" presName="hierRoot2" presStyleCnt="0">
        <dgm:presLayoutVars>
          <dgm:hierBranch val="init"/>
        </dgm:presLayoutVars>
      </dgm:prSet>
      <dgm:spPr/>
    </dgm:pt>
    <dgm:pt modelId="{7D596FD1-91FB-4A4C-8BE2-B086DB00EC0B}" type="pres">
      <dgm:prSet presAssocID="{0E15AB63-35DC-4B32-AE63-045EA2E386BD}" presName="rootComposite" presStyleCnt="0"/>
      <dgm:spPr/>
    </dgm:pt>
    <dgm:pt modelId="{B83343F9-2E40-45D6-85AC-61C04BEB4F4A}" type="pres">
      <dgm:prSet presAssocID="{0E15AB63-35DC-4B32-AE63-045EA2E386B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54708A-ED72-43AA-AB43-6B81B0E2A993}" type="pres">
      <dgm:prSet presAssocID="{0E15AB63-35DC-4B32-AE63-045EA2E386BD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AA4061A9-27B7-43A5-AA30-5A66A6E04AAD}" type="pres">
      <dgm:prSet presAssocID="{0E15AB63-35DC-4B32-AE63-045EA2E386BD}" presName="hierChild4" presStyleCnt="0"/>
      <dgm:spPr/>
    </dgm:pt>
    <dgm:pt modelId="{82B939BC-37CE-4CF2-9621-46FDBCE1876D}" type="pres">
      <dgm:prSet presAssocID="{0487D9CF-CAEC-478F-A164-BD8498B14046}" presName="Name37" presStyleLbl="parChTrans1D3" presStyleIdx="3" presStyleCnt="5"/>
      <dgm:spPr/>
      <dgm:t>
        <a:bodyPr/>
        <a:lstStyle/>
        <a:p>
          <a:endParaRPr lang="zh-CN" altLang="en-US"/>
        </a:p>
      </dgm:t>
    </dgm:pt>
    <dgm:pt modelId="{4D6096E9-F079-415F-A311-FE69CFF840FE}" type="pres">
      <dgm:prSet presAssocID="{A894AA28-51A0-423E-8112-AC4CF4692F94}" presName="hierRoot2" presStyleCnt="0">
        <dgm:presLayoutVars>
          <dgm:hierBranch val="init"/>
        </dgm:presLayoutVars>
      </dgm:prSet>
      <dgm:spPr/>
    </dgm:pt>
    <dgm:pt modelId="{5325D9E4-9455-4B1C-9AF1-CE839E3F3EAC}" type="pres">
      <dgm:prSet presAssocID="{A894AA28-51A0-423E-8112-AC4CF4692F94}" presName="rootComposite" presStyleCnt="0"/>
      <dgm:spPr/>
    </dgm:pt>
    <dgm:pt modelId="{5E840864-C255-4F77-99BA-086F8DF11332}" type="pres">
      <dgm:prSet presAssocID="{A894AA28-51A0-423E-8112-AC4CF4692F94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161DDE-E2C0-4B28-AD3D-F5898698375D}" type="pres">
      <dgm:prSet presAssocID="{A894AA28-51A0-423E-8112-AC4CF4692F94}" presName="rootConnector" presStyleLbl="node3" presStyleIdx="3" presStyleCnt="5"/>
      <dgm:spPr/>
      <dgm:t>
        <a:bodyPr/>
        <a:lstStyle/>
        <a:p>
          <a:endParaRPr lang="zh-CN" altLang="en-US"/>
        </a:p>
      </dgm:t>
    </dgm:pt>
    <dgm:pt modelId="{D36D03C5-03E8-4A4E-AC0B-02F51FB379C4}" type="pres">
      <dgm:prSet presAssocID="{A894AA28-51A0-423E-8112-AC4CF4692F94}" presName="hierChild4" presStyleCnt="0"/>
      <dgm:spPr/>
    </dgm:pt>
    <dgm:pt modelId="{25E86B93-033B-4CE8-B2B0-5EF3675D45ED}" type="pres">
      <dgm:prSet presAssocID="{A894AA28-51A0-423E-8112-AC4CF4692F94}" presName="hierChild5" presStyleCnt="0"/>
      <dgm:spPr/>
    </dgm:pt>
    <dgm:pt modelId="{729C0FE6-8F7B-48B4-A873-8D6B50FD6795}" type="pres">
      <dgm:prSet presAssocID="{31E6558D-6F2C-4AF4-A3EE-62878C05CDF5}" presName="Name37" presStyleLbl="parChTrans1D3" presStyleIdx="4" presStyleCnt="5"/>
      <dgm:spPr/>
      <dgm:t>
        <a:bodyPr/>
        <a:lstStyle/>
        <a:p>
          <a:endParaRPr lang="zh-CN" altLang="en-US"/>
        </a:p>
      </dgm:t>
    </dgm:pt>
    <dgm:pt modelId="{1635AAB2-27BE-4AFF-A0D2-5715FE8399A2}" type="pres">
      <dgm:prSet presAssocID="{3DC596A2-6D43-42CE-A699-A83E67C1ABC0}" presName="hierRoot2" presStyleCnt="0">
        <dgm:presLayoutVars>
          <dgm:hierBranch val="init"/>
        </dgm:presLayoutVars>
      </dgm:prSet>
      <dgm:spPr/>
    </dgm:pt>
    <dgm:pt modelId="{94214D51-6214-4D46-9976-64D377068AB6}" type="pres">
      <dgm:prSet presAssocID="{3DC596A2-6D43-42CE-A699-A83E67C1ABC0}" presName="rootComposite" presStyleCnt="0"/>
      <dgm:spPr/>
    </dgm:pt>
    <dgm:pt modelId="{C65B62B0-93B8-4CE4-B585-F77F2BCA61B1}" type="pres">
      <dgm:prSet presAssocID="{3DC596A2-6D43-42CE-A699-A83E67C1ABC0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21BFCC-6B5E-4D22-A397-A0425D431556}" type="pres">
      <dgm:prSet presAssocID="{3DC596A2-6D43-42CE-A699-A83E67C1ABC0}" presName="rootConnector" presStyleLbl="node3" presStyleIdx="4" presStyleCnt="5"/>
      <dgm:spPr/>
      <dgm:t>
        <a:bodyPr/>
        <a:lstStyle/>
        <a:p>
          <a:endParaRPr lang="zh-CN" altLang="en-US"/>
        </a:p>
      </dgm:t>
    </dgm:pt>
    <dgm:pt modelId="{EA14CB33-9286-4E44-9402-0001FB03220D}" type="pres">
      <dgm:prSet presAssocID="{3DC596A2-6D43-42CE-A699-A83E67C1ABC0}" presName="hierChild4" presStyleCnt="0"/>
      <dgm:spPr/>
    </dgm:pt>
    <dgm:pt modelId="{151CC807-302D-4066-B552-77C4530E723B}" type="pres">
      <dgm:prSet presAssocID="{3DC596A2-6D43-42CE-A699-A83E67C1ABC0}" presName="hierChild5" presStyleCnt="0"/>
      <dgm:spPr/>
    </dgm:pt>
    <dgm:pt modelId="{413CE383-E80A-43BE-B074-58C7EAE31DD3}" type="pres">
      <dgm:prSet presAssocID="{0E15AB63-35DC-4B32-AE63-045EA2E386BD}" presName="hierChild5" presStyleCnt="0"/>
      <dgm:spPr/>
    </dgm:pt>
    <dgm:pt modelId="{B444B4D8-E4F1-43EB-B182-20F1BD948CA2}" type="pres">
      <dgm:prSet presAssocID="{5A3EC69A-1A31-4FED-BEA5-B0D0F8A09981}" presName="hierChild3" presStyleCnt="0"/>
      <dgm:spPr/>
    </dgm:pt>
  </dgm:ptLst>
  <dgm:cxnLst>
    <dgm:cxn modelId="{1E6329DD-91E9-402A-96BB-9C9804B58CB0}" srcId="{FF031CB6-2425-4F96-A057-D84C7C62ECF9}" destId="{5A3EC69A-1A31-4FED-BEA5-B0D0F8A09981}" srcOrd="0" destOrd="0" parTransId="{B1F4E7FF-D57A-40B4-83B4-1E669830A6E6}" sibTransId="{9D45E9CB-F12C-4AA6-9836-4F9E955B4938}"/>
    <dgm:cxn modelId="{75204589-EB86-4718-9ECF-C47181C55D03}" type="presOf" srcId="{D3AAEFDD-7084-480F-8038-FC32E2F608FB}" destId="{8D87E656-5777-44F7-9938-B6494C504141}" srcOrd="1" destOrd="0" presId="urn:microsoft.com/office/officeart/2005/8/layout/orgChart1"/>
    <dgm:cxn modelId="{227FE57C-0D1A-4C13-BC88-75D58E8B960C}" type="presOf" srcId="{7592F796-CD95-4827-BFC4-C34952307965}" destId="{1CE02280-51EA-47B0-AF74-71AA72303819}" srcOrd="0" destOrd="0" presId="urn:microsoft.com/office/officeart/2005/8/layout/orgChart1"/>
    <dgm:cxn modelId="{48D3A4A5-D5FF-4542-8B45-9505704CD0AD}" type="presOf" srcId="{D3AAEFDD-7084-480F-8038-FC32E2F608FB}" destId="{5B469FF2-6BC2-4D94-96BA-05D1CA765694}" srcOrd="0" destOrd="0" presId="urn:microsoft.com/office/officeart/2005/8/layout/orgChart1"/>
    <dgm:cxn modelId="{BA07689D-03B9-4202-A4FE-16DF4DA51ACA}" type="presOf" srcId="{A894AA28-51A0-423E-8112-AC4CF4692F94}" destId="{5E840864-C255-4F77-99BA-086F8DF11332}" srcOrd="0" destOrd="0" presId="urn:microsoft.com/office/officeart/2005/8/layout/orgChart1"/>
    <dgm:cxn modelId="{B14E0CF0-B6BE-46D9-8221-4FCBD496B325}" type="presOf" srcId="{D95712E2-9F1F-4428-A3A6-11D0C7DBD31C}" destId="{A5AF3356-66E0-4430-97A3-1A1027508203}" srcOrd="0" destOrd="0" presId="urn:microsoft.com/office/officeart/2005/8/layout/orgChart1"/>
    <dgm:cxn modelId="{2EDDC94F-9691-459B-9986-2EF97AE96B0A}" type="presOf" srcId="{1E0BC855-A997-4F49-937B-91D27F175B87}" destId="{C7E00106-9254-4279-AB76-706A24B4B2F8}" srcOrd="0" destOrd="0" presId="urn:microsoft.com/office/officeart/2005/8/layout/orgChart1"/>
    <dgm:cxn modelId="{DC7174AC-D7A0-4C0F-8733-47A05C8216E7}" type="presOf" srcId="{31E6558D-6F2C-4AF4-A3EE-62878C05CDF5}" destId="{729C0FE6-8F7B-48B4-A873-8D6B50FD6795}" srcOrd="0" destOrd="0" presId="urn:microsoft.com/office/officeart/2005/8/layout/orgChart1"/>
    <dgm:cxn modelId="{52E92087-368A-42AB-8812-8952E81A384D}" srcId="{94E98E99-78F4-4617-806E-D64BEA8EC6EA}" destId="{D95712E2-9F1F-4428-A3A6-11D0C7DBD31C}" srcOrd="0" destOrd="0" parTransId="{DB945A27-8E6C-4F60-9469-D57BDE69F625}" sibTransId="{2834C420-9D21-4D7A-B022-FBE6AAB53548}"/>
    <dgm:cxn modelId="{7E9E43D0-0DCD-46B8-9EA8-06D0CD5A229A}" type="presOf" srcId="{7592F796-CD95-4827-BFC4-C34952307965}" destId="{2C9D4B49-27EB-4677-B8DF-CD753652B1B1}" srcOrd="1" destOrd="0" presId="urn:microsoft.com/office/officeart/2005/8/layout/orgChart1"/>
    <dgm:cxn modelId="{63C0871F-AB7E-43C7-BDD5-B31688AAC69B}" type="presOf" srcId="{5A3EC69A-1A31-4FED-BEA5-B0D0F8A09981}" destId="{245D3BF8-5F12-4966-AF92-D89456031028}" srcOrd="0" destOrd="0" presId="urn:microsoft.com/office/officeart/2005/8/layout/orgChart1"/>
    <dgm:cxn modelId="{02294C17-5990-40EB-B674-F983185BF00A}" type="presOf" srcId="{DB945A27-8E6C-4F60-9469-D57BDE69F625}" destId="{62973EF5-89C0-4AA5-BCDB-673C7538C808}" srcOrd="0" destOrd="0" presId="urn:microsoft.com/office/officeart/2005/8/layout/orgChart1"/>
    <dgm:cxn modelId="{F3971B5E-15D1-464D-B4BD-D3F7443948D8}" type="presOf" srcId="{A894AA28-51A0-423E-8112-AC4CF4692F94}" destId="{C8161DDE-E2C0-4B28-AD3D-F5898698375D}" srcOrd="1" destOrd="0" presId="urn:microsoft.com/office/officeart/2005/8/layout/orgChart1"/>
    <dgm:cxn modelId="{80560441-0ACA-4219-AEFE-8249866F15E7}" srcId="{5A3EC69A-1A31-4FED-BEA5-B0D0F8A09981}" destId="{0E15AB63-35DC-4B32-AE63-045EA2E386BD}" srcOrd="2" destOrd="0" parTransId="{97B7761F-1E52-438F-8B5C-17D9FA55E471}" sibTransId="{6670301B-D82C-4774-AF9C-DBDAC6F693BA}"/>
    <dgm:cxn modelId="{232A7283-8F9E-4A0F-A065-A6B017EDAF43}" type="presOf" srcId="{94E98E99-78F4-4617-806E-D64BEA8EC6EA}" destId="{BACCB563-CAAA-4C04-954D-A1EBD08B587E}" srcOrd="1" destOrd="0" presId="urn:microsoft.com/office/officeart/2005/8/layout/orgChart1"/>
    <dgm:cxn modelId="{0006EE79-49AD-4278-828A-119C03A314A5}" type="presOf" srcId="{0487D9CF-CAEC-478F-A164-BD8498B14046}" destId="{82B939BC-37CE-4CF2-9621-46FDBCE1876D}" srcOrd="0" destOrd="0" presId="urn:microsoft.com/office/officeart/2005/8/layout/orgChart1"/>
    <dgm:cxn modelId="{610621E2-FAFB-4352-9386-E57865B30776}" srcId="{D3AAEFDD-7084-480F-8038-FC32E2F608FB}" destId="{7592F796-CD95-4827-BFC4-C34952307965}" srcOrd="0" destOrd="0" parTransId="{A488DB8D-28F4-43D0-ABDA-4A019DC98035}" sibTransId="{6874F5DA-C7A6-4403-ADE8-B11E3F2993C5}"/>
    <dgm:cxn modelId="{CBC0F781-5898-4C72-BAFD-CC3A4CA1521D}" type="presOf" srcId="{1E0BC855-A997-4F49-937B-91D27F175B87}" destId="{3EADA06C-1D35-4277-8682-833427153E3E}" srcOrd="1" destOrd="0" presId="urn:microsoft.com/office/officeart/2005/8/layout/orgChart1"/>
    <dgm:cxn modelId="{9675AECF-C701-4ACF-B93E-C63480F9610C}" srcId="{5A3EC69A-1A31-4FED-BEA5-B0D0F8A09981}" destId="{D3AAEFDD-7084-480F-8038-FC32E2F608FB}" srcOrd="0" destOrd="0" parTransId="{220725AD-0124-4F5A-8FF2-B2ED641039E6}" sibTransId="{AB308151-DDCA-482B-BC7D-5E25EF69D63F}"/>
    <dgm:cxn modelId="{31BC9F37-AFAF-42E5-AD0D-93909338B23F}" type="presOf" srcId="{5A3EC69A-1A31-4FED-BEA5-B0D0F8A09981}" destId="{F3333BB7-977A-4DC6-9D73-F270E49F9E6B}" srcOrd="1" destOrd="0" presId="urn:microsoft.com/office/officeart/2005/8/layout/orgChart1"/>
    <dgm:cxn modelId="{AAAB8D85-15F5-494A-ADAE-3C1EB6E9D04C}" type="presOf" srcId="{A488DB8D-28F4-43D0-ABDA-4A019DC98035}" destId="{049E2A64-0634-4421-A78B-A2D2B6DA01A4}" srcOrd="0" destOrd="0" presId="urn:microsoft.com/office/officeart/2005/8/layout/orgChart1"/>
    <dgm:cxn modelId="{15D89753-83CD-4477-B8FF-17E950CC7533}" type="presOf" srcId="{FF031CB6-2425-4F96-A057-D84C7C62ECF9}" destId="{1500B86E-13B1-4CD3-91D3-1C8C4F90E88F}" srcOrd="0" destOrd="0" presId="urn:microsoft.com/office/officeart/2005/8/layout/orgChart1"/>
    <dgm:cxn modelId="{3831FE47-2DF0-4FF8-94FB-0BB5930CBCCD}" type="presOf" srcId="{8056A8C4-2C17-4B27-AF73-E6884A36835A}" destId="{8E8622FA-0364-4C6D-AE41-700FA74CAED5}" srcOrd="0" destOrd="0" presId="urn:microsoft.com/office/officeart/2005/8/layout/orgChart1"/>
    <dgm:cxn modelId="{EEC830F4-0C1E-43EA-BEC0-E7BB14FB3C4A}" type="presOf" srcId="{97B7761F-1E52-438F-8B5C-17D9FA55E471}" destId="{0A28C03E-DAC8-44CC-B163-E412F679FD70}" srcOrd="0" destOrd="0" presId="urn:microsoft.com/office/officeart/2005/8/layout/orgChart1"/>
    <dgm:cxn modelId="{E8A3AF15-F352-4170-AF88-F72A602AF60C}" type="presOf" srcId="{94E98E99-78F4-4617-806E-D64BEA8EC6EA}" destId="{12786752-7BCE-496D-8620-5C8239B12213}" srcOrd="0" destOrd="0" presId="urn:microsoft.com/office/officeart/2005/8/layout/orgChart1"/>
    <dgm:cxn modelId="{BD2169D2-E9A5-4480-BE40-1D7F491820C7}" type="presOf" srcId="{0E15AB63-35DC-4B32-AE63-045EA2E386BD}" destId="{B83343F9-2E40-45D6-85AC-61C04BEB4F4A}" srcOrd="0" destOrd="0" presId="urn:microsoft.com/office/officeart/2005/8/layout/orgChart1"/>
    <dgm:cxn modelId="{67F6A25D-D7C2-44EF-8D27-408FC7933464}" type="presOf" srcId="{3DC596A2-6D43-42CE-A699-A83E67C1ABC0}" destId="{B621BFCC-6B5E-4D22-A397-A0425D431556}" srcOrd="1" destOrd="0" presId="urn:microsoft.com/office/officeart/2005/8/layout/orgChart1"/>
    <dgm:cxn modelId="{2DC45E25-10DA-4833-A01A-7213FFA8CDB2}" type="presOf" srcId="{0E15AB63-35DC-4B32-AE63-045EA2E386BD}" destId="{BC54708A-ED72-43AA-AB43-6B81B0E2A993}" srcOrd="1" destOrd="0" presId="urn:microsoft.com/office/officeart/2005/8/layout/orgChart1"/>
    <dgm:cxn modelId="{E8C752E0-21F0-46F1-A4B0-FE54807FE033}" srcId="{5A3EC69A-1A31-4FED-BEA5-B0D0F8A09981}" destId="{94E98E99-78F4-4617-806E-D64BEA8EC6EA}" srcOrd="1" destOrd="0" parTransId="{8056A8C4-2C17-4B27-AF73-E6884A36835A}" sibTransId="{D53233FF-6CD4-4E2C-A7FF-A39A13573520}"/>
    <dgm:cxn modelId="{16534809-D3B4-4000-BB3E-A5585553D50F}" srcId="{0E15AB63-35DC-4B32-AE63-045EA2E386BD}" destId="{3DC596A2-6D43-42CE-A699-A83E67C1ABC0}" srcOrd="1" destOrd="0" parTransId="{31E6558D-6F2C-4AF4-A3EE-62878C05CDF5}" sibTransId="{E0B43ABA-DB67-41F9-BE4A-FF51FB6A0668}"/>
    <dgm:cxn modelId="{595F27FD-D93D-4AC2-9D0D-BD5AD0097A3C}" type="presOf" srcId="{E30CB74D-4FCF-449F-9099-B493CA15EFC7}" destId="{0E1C5572-3B41-404F-AA5E-C17225005F25}" srcOrd="0" destOrd="0" presId="urn:microsoft.com/office/officeart/2005/8/layout/orgChart1"/>
    <dgm:cxn modelId="{C6647BFB-A314-4363-B047-36DE544551D2}" type="presOf" srcId="{220725AD-0124-4F5A-8FF2-B2ED641039E6}" destId="{50340DAE-4F9A-4BB4-B522-69F4E358CF54}" srcOrd="0" destOrd="0" presId="urn:microsoft.com/office/officeart/2005/8/layout/orgChart1"/>
    <dgm:cxn modelId="{7D2B24DC-0DEE-4296-953C-DF1E29945CCD}" srcId="{0E15AB63-35DC-4B32-AE63-045EA2E386BD}" destId="{A894AA28-51A0-423E-8112-AC4CF4692F94}" srcOrd="0" destOrd="0" parTransId="{0487D9CF-CAEC-478F-A164-BD8498B14046}" sibTransId="{D6785511-EED5-4D4B-A3C7-E0388C463B0B}"/>
    <dgm:cxn modelId="{1F087112-6C3E-46A0-8893-3D13F9F5DBE1}" srcId="{94E98E99-78F4-4617-806E-D64BEA8EC6EA}" destId="{1E0BC855-A997-4F49-937B-91D27F175B87}" srcOrd="1" destOrd="0" parTransId="{E30CB74D-4FCF-449F-9099-B493CA15EFC7}" sibTransId="{8A11DB8D-6765-4A73-BB56-D64BF0492B38}"/>
    <dgm:cxn modelId="{B700D10D-8F8C-40C8-AEE8-59BC449E3B16}" type="presOf" srcId="{D95712E2-9F1F-4428-A3A6-11D0C7DBD31C}" destId="{36019073-3565-49BA-8A6A-CAB2346E1D19}" srcOrd="1" destOrd="0" presId="urn:microsoft.com/office/officeart/2005/8/layout/orgChart1"/>
    <dgm:cxn modelId="{37BAC176-40FC-4B9F-A775-B7623BAA5CA1}" type="presOf" srcId="{3DC596A2-6D43-42CE-A699-A83E67C1ABC0}" destId="{C65B62B0-93B8-4CE4-B585-F77F2BCA61B1}" srcOrd="0" destOrd="0" presId="urn:microsoft.com/office/officeart/2005/8/layout/orgChart1"/>
    <dgm:cxn modelId="{8BA153B8-0309-436F-9525-C3919A9777FB}" type="presParOf" srcId="{1500B86E-13B1-4CD3-91D3-1C8C4F90E88F}" destId="{EE8A6E0B-2B4D-4F7B-97CF-F49C4C26D8DE}" srcOrd="0" destOrd="0" presId="urn:microsoft.com/office/officeart/2005/8/layout/orgChart1"/>
    <dgm:cxn modelId="{492EDB92-64E9-4EB5-89B8-D6916FCBC994}" type="presParOf" srcId="{EE8A6E0B-2B4D-4F7B-97CF-F49C4C26D8DE}" destId="{380BB7F0-8707-4A5B-8969-41C5D5B01D09}" srcOrd="0" destOrd="0" presId="urn:microsoft.com/office/officeart/2005/8/layout/orgChart1"/>
    <dgm:cxn modelId="{D6EF534F-35E5-4638-8FDA-41D5DDF8504E}" type="presParOf" srcId="{380BB7F0-8707-4A5B-8969-41C5D5B01D09}" destId="{245D3BF8-5F12-4966-AF92-D89456031028}" srcOrd="0" destOrd="0" presId="urn:microsoft.com/office/officeart/2005/8/layout/orgChart1"/>
    <dgm:cxn modelId="{A6292C0B-0289-4457-A276-8BABE5161395}" type="presParOf" srcId="{380BB7F0-8707-4A5B-8969-41C5D5B01D09}" destId="{F3333BB7-977A-4DC6-9D73-F270E49F9E6B}" srcOrd="1" destOrd="0" presId="urn:microsoft.com/office/officeart/2005/8/layout/orgChart1"/>
    <dgm:cxn modelId="{38575BEF-66C4-44E5-9322-03CC5B98B342}" type="presParOf" srcId="{EE8A6E0B-2B4D-4F7B-97CF-F49C4C26D8DE}" destId="{E1E50D87-54DF-4C02-BBD6-2B0A12CC6355}" srcOrd="1" destOrd="0" presId="urn:microsoft.com/office/officeart/2005/8/layout/orgChart1"/>
    <dgm:cxn modelId="{BF5AB068-7D4C-4CA0-9378-55B54DFEB089}" type="presParOf" srcId="{E1E50D87-54DF-4C02-BBD6-2B0A12CC6355}" destId="{50340DAE-4F9A-4BB4-B522-69F4E358CF54}" srcOrd="0" destOrd="0" presId="urn:microsoft.com/office/officeart/2005/8/layout/orgChart1"/>
    <dgm:cxn modelId="{2AEA36C5-930C-4C5F-B4DE-F173365095F8}" type="presParOf" srcId="{E1E50D87-54DF-4C02-BBD6-2B0A12CC6355}" destId="{2F8EA61A-1758-47B3-81BA-5F65F462F3B8}" srcOrd="1" destOrd="0" presId="urn:microsoft.com/office/officeart/2005/8/layout/orgChart1"/>
    <dgm:cxn modelId="{C7714031-523B-49C7-B766-D145608F5F12}" type="presParOf" srcId="{2F8EA61A-1758-47B3-81BA-5F65F462F3B8}" destId="{A8A4A47E-C8E2-4B9B-838D-60E527FF1BE6}" srcOrd="0" destOrd="0" presId="urn:microsoft.com/office/officeart/2005/8/layout/orgChart1"/>
    <dgm:cxn modelId="{85EA15BA-45BE-47AD-B0EF-FA7C2C3C83F5}" type="presParOf" srcId="{A8A4A47E-C8E2-4B9B-838D-60E527FF1BE6}" destId="{5B469FF2-6BC2-4D94-96BA-05D1CA765694}" srcOrd="0" destOrd="0" presId="urn:microsoft.com/office/officeart/2005/8/layout/orgChart1"/>
    <dgm:cxn modelId="{63251272-5EFC-4458-82C8-30EA67FF101F}" type="presParOf" srcId="{A8A4A47E-C8E2-4B9B-838D-60E527FF1BE6}" destId="{8D87E656-5777-44F7-9938-B6494C504141}" srcOrd="1" destOrd="0" presId="urn:microsoft.com/office/officeart/2005/8/layout/orgChart1"/>
    <dgm:cxn modelId="{65AB0E03-A8E8-4DC0-9AF5-0F97A2D99C88}" type="presParOf" srcId="{2F8EA61A-1758-47B3-81BA-5F65F462F3B8}" destId="{4E8B9CD0-1459-4D7D-B0AC-356440375A18}" srcOrd="1" destOrd="0" presId="urn:microsoft.com/office/officeart/2005/8/layout/orgChart1"/>
    <dgm:cxn modelId="{52ACF88F-B819-4FB9-9236-BCF2E4E0D701}" type="presParOf" srcId="{4E8B9CD0-1459-4D7D-B0AC-356440375A18}" destId="{049E2A64-0634-4421-A78B-A2D2B6DA01A4}" srcOrd="0" destOrd="0" presId="urn:microsoft.com/office/officeart/2005/8/layout/orgChart1"/>
    <dgm:cxn modelId="{247C624F-48FB-46D3-8DA0-941333241C24}" type="presParOf" srcId="{4E8B9CD0-1459-4D7D-B0AC-356440375A18}" destId="{54A74958-FBE0-4A98-80CE-51A2EF280C8D}" srcOrd="1" destOrd="0" presId="urn:microsoft.com/office/officeart/2005/8/layout/orgChart1"/>
    <dgm:cxn modelId="{D5A21C0D-5E5B-407F-ABB6-405B71AFB28A}" type="presParOf" srcId="{54A74958-FBE0-4A98-80CE-51A2EF280C8D}" destId="{87E17739-ED68-4CD9-8293-7A853B48BD39}" srcOrd="0" destOrd="0" presId="urn:microsoft.com/office/officeart/2005/8/layout/orgChart1"/>
    <dgm:cxn modelId="{CA756466-456A-43D8-A515-68A02F5378B0}" type="presParOf" srcId="{87E17739-ED68-4CD9-8293-7A853B48BD39}" destId="{1CE02280-51EA-47B0-AF74-71AA72303819}" srcOrd="0" destOrd="0" presId="urn:microsoft.com/office/officeart/2005/8/layout/orgChart1"/>
    <dgm:cxn modelId="{2599FD24-7FA6-4A14-B81A-A5F84CA41AAE}" type="presParOf" srcId="{87E17739-ED68-4CD9-8293-7A853B48BD39}" destId="{2C9D4B49-27EB-4677-B8DF-CD753652B1B1}" srcOrd="1" destOrd="0" presId="urn:microsoft.com/office/officeart/2005/8/layout/orgChart1"/>
    <dgm:cxn modelId="{0383BD1E-1897-4159-903E-3C98B42DB40E}" type="presParOf" srcId="{54A74958-FBE0-4A98-80CE-51A2EF280C8D}" destId="{2F8A22C8-B608-4F67-9F0B-BD6D00EB100A}" srcOrd="1" destOrd="0" presId="urn:microsoft.com/office/officeart/2005/8/layout/orgChart1"/>
    <dgm:cxn modelId="{43A719EB-B204-4D42-ACA6-0981A0168602}" type="presParOf" srcId="{54A74958-FBE0-4A98-80CE-51A2EF280C8D}" destId="{32033576-B231-4FCF-A950-A248BB33E33D}" srcOrd="2" destOrd="0" presId="urn:microsoft.com/office/officeart/2005/8/layout/orgChart1"/>
    <dgm:cxn modelId="{ACC06679-7781-45AF-A266-3260A5B31628}" type="presParOf" srcId="{2F8EA61A-1758-47B3-81BA-5F65F462F3B8}" destId="{14EA20F8-E216-4E64-AFD8-A3585BCE6717}" srcOrd="2" destOrd="0" presId="urn:microsoft.com/office/officeart/2005/8/layout/orgChart1"/>
    <dgm:cxn modelId="{16A5B1B8-3223-49D9-B421-988C29DAEBF8}" type="presParOf" srcId="{E1E50D87-54DF-4C02-BBD6-2B0A12CC6355}" destId="{8E8622FA-0364-4C6D-AE41-700FA74CAED5}" srcOrd="2" destOrd="0" presId="urn:microsoft.com/office/officeart/2005/8/layout/orgChart1"/>
    <dgm:cxn modelId="{3F7A072D-36F4-4BD1-A6E2-4B46C3F91FD3}" type="presParOf" srcId="{E1E50D87-54DF-4C02-BBD6-2B0A12CC6355}" destId="{AB04F465-7229-4DEE-A04C-B890F0B3FC4C}" srcOrd="3" destOrd="0" presId="urn:microsoft.com/office/officeart/2005/8/layout/orgChart1"/>
    <dgm:cxn modelId="{8CFB871A-D9CC-4F14-A8BF-0249C641C74A}" type="presParOf" srcId="{AB04F465-7229-4DEE-A04C-B890F0B3FC4C}" destId="{6855A5C9-ED0E-4891-BB1C-8A4283606BE5}" srcOrd="0" destOrd="0" presId="urn:microsoft.com/office/officeart/2005/8/layout/orgChart1"/>
    <dgm:cxn modelId="{087442C5-0487-4B66-8D6C-3650328B5FEC}" type="presParOf" srcId="{6855A5C9-ED0E-4891-BB1C-8A4283606BE5}" destId="{12786752-7BCE-496D-8620-5C8239B12213}" srcOrd="0" destOrd="0" presId="urn:microsoft.com/office/officeart/2005/8/layout/orgChart1"/>
    <dgm:cxn modelId="{8ADEF350-A9E4-46A0-A32A-CBE01BE25278}" type="presParOf" srcId="{6855A5C9-ED0E-4891-BB1C-8A4283606BE5}" destId="{BACCB563-CAAA-4C04-954D-A1EBD08B587E}" srcOrd="1" destOrd="0" presId="urn:microsoft.com/office/officeart/2005/8/layout/orgChart1"/>
    <dgm:cxn modelId="{E58A77EE-D843-4A95-8AB3-3B9F81003AED}" type="presParOf" srcId="{AB04F465-7229-4DEE-A04C-B890F0B3FC4C}" destId="{E3E8601E-4703-45A8-819C-3CAFECE03906}" srcOrd="1" destOrd="0" presId="urn:microsoft.com/office/officeart/2005/8/layout/orgChart1"/>
    <dgm:cxn modelId="{589B5781-DAB5-411F-A1A0-D7FF08D97DCE}" type="presParOf" srcId="{E3E8601E-4703-45A8-819C-3CAFECE03906}" destId="{62973EF5-89C0-4AA5-BCDB-673C7538C808}" srcOrd="0" destOrd="0" presId="urn:microsoft.com/office/officeart/2005/8/layout/orgChart1"/>
    <dgm:cxn modelId="{A12B7271-46D4-476E-9B0E-B29F2EB8DEB7}" type="presParOf" srcId="{E3E8601E-4703-45A8-819C-3CAFECE03906}" destId="{B8099CCA-F32B-4E5F-82FA-B3BDFC553BC2}" srcOrd="1" destOrd="0" presId="urn:microsoft.com/office/officeart/2005/8/layout/orgChart1"/>
    <dgm:cxn modelId="{3C874762-FDAA-407E-9C34-846A9D9990CE}" type="presParOf" srcId="{B8099CCA-F32B-4E5F-82FA-B3BDFC553BC2}" destId="{21913476-5D0E-457E-B72E-CAAFB07386D2}" srcOrd="0" destOrd="0" presId="urn:microsoft.com/office/officeart/2005/8/layout/orgChart1"/>
    <dgm:cxn modelId="{188024AF-F2E2-4EEF-B917-ECDE09F79A08}" type="presParOf" srcId="{21913476-5D0E-457E-B72E-CAAFB07386D2}" destId="{A5AF3356-66E0-4430-97A3-1A1027508203}" srcOrd="0" destOrd="0" presId="urn:microsoft.com/office/officeart/2005/8/layout/orgChart1"/>
    <dgm:cxn modelId="{DDF47F61-4B3F-4137-BC98-5FECE2D84C4B}" type="presParOf" srcId="{21913476-5D0E-457E-B72E-CAAFB07386D2}" destId="{36019073-3565-49BA-8A6A-CAB2346E1D19}" srcOrd="1" destOrd="0" presId="urn:microsoft.com/office/officeart/2005/8/layout/orgChart1"/>
    <dgm:cxn modelId="{9538F52A-70C9-45CC-AD2C-BC6097D35A28}" type="presParOf" srcId="{B8099CCA-F32B-4E5F-82FA-B3BDFC553BC2}" destId="{51BF6EC8-542C-4A8C-8084-D1E51AA71A85}" srcOrd="1" destOrd="0" presId="urn:microsoft.com/office/officeart/2005/8/layout/orgChart1"/>
    <dgm:cxn modelId="{5A802905-51A7-40A8-8F5B-F9DB20445F5D}" type="presParOf" srcId="{B8099CCA-F32B-4E5F-82FA-B3BDFC553BC2}" destId="{A1393597-CB0F-4A2A-9A6C-BF41436AD9FF}" srcOrd="2" destOrd="0" presId="urn:microsoft.com/office/officeart/2005/8/layout/orgChart1"/>
    <dgm:cxn modelId="{59FEA43E-6C5D-4B86-B1BA-6798B6DFED79}" type="presParOf" srcId="{E3E8601E-4703-45A8-819C-3CAFECE03906}" destId="{0E1C5572-3B41-404F-AA5E-C17225005F25}" srcOrd="2" destOrd="0" presId="urn:microsoft.com/office/officeart/2005/8/layout/orgChart1"/>
    <dgm:cxn modelId="{C67372DA-6494-4A3E-8B14-7585BA12FD14}" type="presParOf" srcId="{E3E8601E-4703-45A8-819C-3CAFECE03906}" destId="{C1E0B8CC-14A6-4EBD-971F-626A3B97BA7E}" srcOrd="3" destOrd="0" presId="urn:microsoft.com/office/officeart/2005/8/layout/orgChart1"/>
    <dgm:cxn modelId="{93645224-9389-4AFC-AA5E-05B067534FEA}" type="presParOf" srcId="{C1E0B8CC-14A6-4EBD-971F-626A3B97BA7E}" destId="{A247FA9D-C101-46EA-B5BE-494EDA39E519}" srcOrd="0" destOrd="0" presId="urn:microsoft.com/office/officeart/2005/8/layout/orgChart1"/>
    <dgm:cxn modelId="{3B8C138B-06D1-42A3-91F9-BFD5F3AF48E4}" type="presParOf" srcId="{A247FA9D-C101-46EA-B5BE-494EDA39E519}" destId="{C7E00106-9254-4279-AB76-706A24B4B2F8}" srcOrd="0" destOrd="0" presId="urn:microsoft.com/office/officeart/2005/8/layout/orgChart1"/>
    <dgm:cxn modelId="{3075EB2B-4924-40DF-8E92-045480692672}" type="presParOf" srcId="{A247FA9D-C101-46EA-B5BE-494EDA39E519}" destId="{3EADA06C-1D35-4277-8682-833427153E3E}" srcOrd="1" destOrd="0" presId="urn:microsoft.com/office/officeart/2005/8/layout/orgChart1"/>
    <dgm:cxn modelId="{CA7F41B6-BD5A-43AB-AB12-A3CAD3E608FA}" type="presParOf" srcId="{C1E0B8CC-14A6-4EBD-971F-626A3B97BA7E}" destId="{50991D73-2F5B-4B5C-9285-233497183F9C}" srcOrd="1" destOrd="0" presId="urn:microsoft.com/office/officeart/2005/8/layout/orgChart1"/>
    <dgm:cxn modelId="{90458208-FCA7-422F-B1BB-7B35927DAD9D}" type="presParOf" srcId="{C1E0B8CC-14A6-4EBD-971F-626A3B97BA7E}" destId="{DDE957A7-245A-41EF-82C4-DF48EDE0ED98}" srcOrd="2" destOrd="0" presId="urn:microsoft.com/office/officeart/2005/8/layout/orgChart1"/>
    <dgm:cxn modelId="{EB53FFA8-FE5E-4601-82FA-8870A63FDAC5}" type="presParOf" srcId="{AB04F465-7229-4DEE-A04C-B890F0B3FC4C}" destId="{1E51C7D3-B835-41AA-8674-D9830C823766}" srcOrd="2" destOrd="0" presId="urn:microsoft.com/office/officeart/2005/8/layout/orgChart1"/>
    <dgm:cxn modelId="{3C3C6CB6-59A6-45AA-B7BE-3656AB8C334B}" type="presParOf" srcId="{E1E50D87-54DF-4C02-BBD6-2B0A12CC6355}" destId="{0A28C03E-DAC8-44CC-B163-E412F679FD70}" srcOrd="4" destOrd="0" presId="urn:microsoft.com/office/officeart/2005/8/layout/orgChart1"/>
    <dgm:cxn modelId="{D1845D25-B8E1-4720-99A9-5673E678290A}" type="presParOf" srcId="{E1E50D87-54DF-4C02-BBD6-2B0A12CC6355}" destId="{4063FBC4-35B9-442C-AF44-AD391044BBD0}" srcOrd="5" destOrd="0" presId="urn:microsoft.com/office/officeart/2005/8/layout/orgChart1"/>
    <dgm:cxn modelId="{3042EABA-6299-4109-941D-DCD03EBFC851}" type="presParOf" srcId="{4063FBC4-35B9-442C-AF44-AD391044BBD0}" destId="{7D596FD1-91FB-4A4C-8BE2-B086DB00EC0B}" srcOrd="0" destOrd="0" presId="urn:microsoft.com/office/officeart/2005/8/layout/orgChart1"/>
    <dgm:cxn modelId="{614B81C2-C2C8-440A-A609-11F51516C83B}" type="presParOf" srcId="{7D596FD1-91FB-4A4C-8BE2-B086DB00EC0B}" destId="{B83343F9-2E40-45D6-85AC-61C04BEB4F4A}" srcOrd="0" destOrd="0" presId="urn:microsoft.com/office/officeart/2005/8/layout/orgChart1"/>
    <dgm:cxn modelId="{8C588DC9-55E8-48B0-9236-978D41F26288}" type="presParOf" srcId="{7D596FD1-91FB-4A4C-8BE2-B086DB00EC0B}" destId="{BC54708A-ED72-43AA-AB43-6B81B0E2A993}" srcOrd="1" destOrd="0" presId="urn:microsoft.com/office/officeart/2005/8/layout/orgChart1"/>
    <dgm:cxn modelId="{17502649-D17E-4872-A24B-9DC70F9269B5}" type="presParOf" srcId="{4063FBC4-35B9-442C-AF44-AD391044BBD0}" destId="{AA4061A9-27B7-43A5-AA30-5A66A6E04AAD}" srcOrd="1" destOrd="0" presId="urn:microsoft.com/office/officeart/2005/8/layout/orgChart1"/>
    <dgm:cxn modelId="{E93128DE-67D4-40AE-BDE9-E6DA3EBD03A1}" type="presParOf" srcId="{AA4061A9-27B7-43A5-AA30-5A66A6E04AAD}" destId="{82B939BC-37CE-4CF2-9621-46FDBCE1876D}" srcOrd="0" destOrd="0" presId="urn:microsoft.com/office/officeart/2005/8/layout/orgChart1"/>
    <dgm:cxn modelId="{3BC137D5-63E4-4B80-97F3-9E1E7FF1414C}" type="presParOf" srcId="{AA4061A9-27B7-43A5-AA30-5A66A6E04AAD}" destId="{4D6096E9-F079-415F-A311-FE69CFF840FE}" srcOrd="1" destOrd="0" presId="urn:microsoft.com/office/officeart/2005/8/layout/orgChart1"/>
    <dgm:cxn modelId="{C0FDE3BC-EEE7-4BEC-A83E-901980DB47ED}" type="presParOf" srcId="{4D6096E9-F079-415F-A311-FE69CFF840FE}" destId="{5325D9E4-9455-4B1C-9AF1-CE839E3F3EAC}" srcOrd="0" destOrd="0" presId="urn:microsoft.com/office/officeart/2005/8/layout/orgChart1"/>
    <dgm:cxn modelId="{C31AB6E9-DB59-49AF-BDB7-39C30959F961}" type="presParOf" srcId="{5325D9E4-9455-4B1C-9AF1-CE839E3F3EAC}" destId="{5E840864-C255-4F77-99BA-086F8DF11332}" srcOrd="0" destOrd="0" presId="urn:microsoft.com/office/officeart/2005/8/layout/orgChart1"/>
    <dgm:cxn modelId="{DC05C1E1-3042-4E3E-9FCB-35BC2CF4DCD2}" type="presParOf" srcId="{5325D9E4-9455-4B1C-9AF1-CE839E3F3EAC}" destId="{C8161DDE-E2C0-4B28-AD3D-F5898698375D}" srcOrd="1" destOrd="0" presId="urn:microsoft.com/office/officeart/2005/8/layout/orgChart1"/>
    <dgm:cxn modelId="{933A47AC-C3D1-459F-AD4B-751DEE777A42}" type="presParOf" srcId="{4D6096E9-F079-415F-A311-FE69CFF840FE}" destId="{D36D03C5-03E8-4A4E-AC0B-02F51FB379C4}" srcOrd="1" destOrd="0" presId="urn:microsoft.com/office/officeart/2005/8/layout/orgChart1"/>
    <dgm:cxn modelId="{6282E939-3116-4F7D-B2D9-89DD9BC85C41}" type="presParOf" srcId="{4D6096E9-F079-415F-A311-FE69CFF840FE}" destId="{25E86B93-033B-4CE8-B2B0-5EF3675D45ED}" srcOrd="2" destOrd="0" presId="urn:microsoft.com/office/officeart/2005/8/layout/orgChart1"/>
    <dgm:cxn modelId="{A71C0A10-32AF-4295-A898-55795B44DA7B}" type="presParOf" srcId="{AA4061A9-27B7-43A5-AA30-5A66A6E04AAD}" destId="{729C0FE6-8F7B-48B4-A873-8D6B50FD6795}" srcOrd="2" destOrd="0" presId="urn:microsoft.com/office/officeart/2005/8/layout/orgChart1"/>
    <dgm:cxn modelId="{35EFF2CA-09EE-4E5B-B312-85E7028EA84E}" type="presParOf" srcId="{AA4061A9-27B7-43A5-AA30-5A66A6E04AAD}" destId="{1635AAB2-27BE-4AFF-A0D2-5715FE8399A2}" srcOrd="3" destOrd="0" presId="urn:microsoft.com/office/officeart/2005/8/layout/orgChart1"/>
    <dgm:cxn modelId="{7FE477CA-7C08-4398-971C-40436E41C8CB}" type="presParOf" srcId="{1635AAB2-27BE-4AFF-A0D2-5715FE8399A2}" destId="{94214D51-6214-4D46-9976-64D377068AB6}" srcOrd="0" destOrd="0" presId="urn:microsoft.com/office/officeart/2005/8/layout/orgChart1"/>
    <dgm:cxn modelId="{6595029A-46CD-4DE4-BBC0-2E00C894CC2B}" type="presParOf" srcId="{94214D51-6214-4D46-9976-64D377068AB6}" destId="{C65B62B0-93B8-4CE4-B585-F77F2BCA61B1}" srcOrd="0" destOrd="0" presId="urn:microsoft.com/office/officeart/2005/8/layout/orgChart1"/>
    <dgm:cxn modelId="{51342BE7-A398-42C9-9489-A605C2D63AAE}" type="presParOf" srcId="{94214D51-6214-4D46-9976-64D377068AB6}" destId="{B621BFCC-6B5E-4D22-A397-A0425D431556}" srcOrd="1" destOrd="0" presId="urn:microsoft.com/office/officeart/2005/8/layout/orgChart1"/>
    <dgm:cxn modelId="{F1F4F713-81EC-4A5A-9D1C-DDC4E48A60D4}" type="presParOf" srcId="{1635AAB2-27BE-4AFF-A0D2-5715FE8399A2}" destId="{EA14CB33-9286-4E44-9402-0001FB03220D}" srcOrd="1" destOrd="0" presId="urn:microsoft.com/office/officeart/2005/8/layout/orgChart1"/>
    <dgm:cxn modelId="{63935193-010F-4821-B1EF-88D006982DED}" type="presParOf" srcId="{1635AAB2-27BE-4AFF-A0D2-5715FE8399A2}" destId="{151CC807-302D-4066-B552-77C4530E723B}" srcOrd="2" destOrd="0" presId="urn:microsoft.com/office/officeart/2005/8/layout/orgChart1"/>
    <dgm:cxn modelId="{77C9F81C-BC78-43E3-9B8F-2F568D76114B}" type="presParOf" srcId="{4063FBC4-35B9-442C-AF44-AD391044BBD0}" destId="{413CE383-E80A-43BE-B074-58C7EAE31DD3}" srcOrd="2" destOrd="0" presId="urn:microsoft.com/office/officeart/2005/8/layout/orgChart1"/>
    <dgm:cxn modelId="{D4C7A2DB-B008-4687-AC3A-E66E80143A15}" type="presParOf" srcId="{EE8A6E0B-2B4D-4F7B-97CF-F49C4C26D8DE}" destId="{B444B4D8-E4F1-43EB-B182-20F1BD948CA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C0FE6-8F7B-48B4-A873-8D6B50FD6795}">
      <dsp:nvSpPr>
        <dsp:cNvPr id="0" name=""/>
        <dsp:cNvSpPr/>
      </dsp:nvSpPr>
      <dsp:spPr>
        <a:xfrm>
          <a:off x="5971226" y="2474596"/>
          <a:ext cx="306399" cy="238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919"/>
              </a:lnTo>
              <a:lnTo>
                <a:pt x="306399" y="238991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939BC-37CE-4CF2-9621-46FDBCE1876D}">
      <dsp:nvSpPr>
        <dsp:cNvPr id="0" name=""/>
        <dsp:cNvSpPr/>
      </dsp:nvSpPr>
      <dsp:spPr>
        <a:xfrm>
          <a:off x="5971226" y="2474596"/>
          <a:ext cx="306399" cy="93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626"/>
              </a:lnTo>
              <a:lnTo>
                <a:pt x="306399" y="93962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8C03E-DAC8-44CC-B163-E412F679FD70}">
      <dsp:nvSpPr>
        <dsp:cNvPr id="0" name=""/>
        <dsp:cNvSpPr/>
      </dsp:nvSpPr>
      <dsp:spPr>
        <a:xfrm>
          <a:off x="4316666" y="1024303"/>
          <a:ext cx="2471625" cy="428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79"/>
              </a:lnTo>
              <a:lnTo>
                <a:pt x="2471625" y="214479"/>
              </a:lnTo>
              <a:lnTo>
                <a:pt x="2471625" y="4289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C5572-3B41-404F-AA5E-C17225005F25}">
      <dsp:nvSpPr>
        <dsp:cNvPr id="0" name=""/>
        <dsp:cNvSpPr/>
      </dsp:nvSpPr>
      <dsp:spPr>
        <a:xfrm>
          <a:off x="3499600" y="2474596"/>
          <a:ext cx="306399" cy="238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919"/>
              </a:lnTo>
              <a:lnTo>
                <a:pt x="306399" y="238991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73EF5-89C0-4AA5-BCDB-673C7538C808}">
      <dsp:nvSpPr>
        <dsp:cNvPr id="0" name=""/>
        <dsp:cNvSpPr/>
      </dsp:nvSpPr>
      <dsp:spPr>
        <a:xfrm>
          <a:off x="3499600" y="2474596"/>
          <a:ext cx="306399" cy="93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626"/>
              </a:lnTo>
              <a:lnTo>
                <a:pt x="306399" y="93962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622FA-0364-4C6D-AE41-700FA74CAED5}">
      <dsp:nvSpPr>
        <dsp:cNvPr id="0" name=""/>
        <dsp:cNvSpPr/>
      </dsp:nvSpPr>
      <dsp:spPr>
        <a:xfrm>
          <a:off x="4270946" y="1024303"/>
          <a:ext cx="91440" cy="4289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89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E2A64-0634-4421-A78B-A2D2B6DA01A4}">
      <dsp:nvSpPr>
        <dsp:cNvPr id="0" name=""/>
        <dsp:cNvSpPr/>
      </dsp:nvSpPr>
      <dsp:spPr>
        <a:xfrm>
          <a:off x="1027974" y="2474596"/>
          <a:ext cx="306399" cy="93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626"/>
              </a:lnTo>
              <a:lnTo>
                <a:pt x="306399" y="93962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40DAE-4F9A-4BB4-B522-69F4E358CF54}">
      <dsp:nvSpPr>
        <dsp:cNvPr id="0" name=""/>
        <dsp:cNvSpPr/>
      </dsp:nvSpPr>
      <dsp:spPr>
        <a:xfrm>
          <a:off x="1845040" y="1024303"/>
          <a:ext cx="2471625" cy="428959"/>
        </a:xfrm>
        <a:custGeom>
          <a:avLst/>
          <a:gdLst/>
          <a:ahLst/>
          <a:cxnLst/>
          <a:rect l="0" t="0" r="0" b="0"/>
          <a:pathLst>
            <a:path>
              <a:moveTo>
                <a:pt x="2471625" y="0"/>
              </a:moveTo>
              <a:lnTo>
                <a:pt x="2471625" y="214479"/>
              </a:lnTo>
              <a:lnTo>
                <a:pt x="0" y="214479"/>
              </a:lnTo>
              <a:lnTo>
                <a:pt x="0" y="4289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D3BF8-5F12-4966-AF92-D89456031028}">
      <dsp:nvSpPr>
        <dsp:cNvPr id="0" name=""/>
        <dsp:cNvSpPr/>
      </dsp:nvSpPr>
      <dsp:spPr>
        <a:xfrm>
          <a:off x="3295333" y="2970"/>
          <a:ext cx="2042666" cy="102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回溯法</a:t>
          </a:r>
          <a:endParaRPr lang="zh-CN" altLang="en-US" sz="3100" kern="1200" dirty="0"/>
        </a:p>
      </dsp:txBody>
      <dsp:txXfrm>
        <a:off x="3295333" y="2970"/>
        <a:ext cx="2042666" cy="1021333"/>
      </dsp:txXfrm>
    </dsp:sp>
    <dsp:sp modelId="{5B469FF2-6BC2-4D94-96BA-05D1CA765694}">
      <dsp:nvSpPr>
        <dsp:cNvPr id="0" name=""/>
        <dsp:cNvSpPr/>
      </dsp:nvSpPr>
      <dsp:spPr>
        <a:xfrm>
          <a:off x="823707" y="1453263"/>
          <a:ext cx="2042666" cy="1021333"/>
        </a:xfrm>
        <a:prstGeom prst="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基本思想</a:t>
          </a:r>
          <a:endParaRPr lang="zh-CN" altLang="en-US" sz="3100" kern="1200" dirty="0"/>
        </a:p>
      </dsp:txBody>
      <dsp:txXfrm>
        <a:off x="823707" y="1453263"/>
        <a:ext cx="2042666" cy="1021333"/>
      </dsp:txXfrm>
    </dsp:sp>
    <dsp:sp modelId="{1CE02280-51EA-47B0-AF74-71AA72303819}">
      <dsp:nvSpPr>
        <dsp:cNvPr id="0" name=""/>
        <dsp:cNvSpPr/>
      </dsp:nvSpPr>
      <dsp:spPr>
        <a:xfrm>
          <a:off x="1334374" y="2903555"/>
          <a:ext cx="2042666" cy="102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素数环问题</a:t>
          </a:r>
          <a:endParaRPr lang="zh-CN" altLang="en-US" sz="3100" kern="1200" dirty="0"/>
        </a:p>
      </dsp:txBody>
      <dsp:txXfrm>
        <a:off x="1334374" y="2903555"/>
        <a:ext cx="2042666" cy="1021333"/>
      </dsp:txXfrm>
    </dsp:sp>
    <dsp:sp modelId="{12786752-7BCE-496D-8620-5C8239B12213}">
      <dsp:nvSpPr>
        <dsp:cNvPr id="0" name=""/>
        <dsp:cNvSpPr/>
      </dsp:nvSpPr>
      <dsp:spPr>
        <a:xfrm>
          <a:off x="3295333" y="1453263"/>
          <a:ext cx="2042666" cy="102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组合问题</a:t>
          </a:r>
          <a:endParaRPr lang="zh-CN" altLang="en-US" sz="3100" kern="1200" dirty="0"/>
        </a:p>
      </dsp:txBody>
      <dsp:txXfrm>
        <a:off x="3295333" y="1453263"/>
        <a:ext cx="2042666" cy="1021333"/>
      </dsp:txXfrm>
    </dsp:sp>
    <dsp:sp modelId="{A5AF3356-66E0-4430-97A3-1A1027508203}">
      <dsp:nvSpPr>
        <dsp:cNvPr id="0" name=""/>
        <dsp:cNvSpPr/>
      </dsp:nvSpPr>
      <dsp:spPr>
        <a:xfrm>
          <a:off x="3806000" y="2903555"/>
          <a:ext cx="2042666" cy="1021333"/>
        </a:xfrm>
        <a:prstGeom prst="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八皇后问题</a:t>
          </a:r>
          <a:endParaRPr lang="zh-CN" altLang="en-US" sz="3100" kern="1200" dirty="0"/>
        </a:p>
      </dsp:txBody>
      <dsp:txXfrm>
        <a:off x="3806000" y="2903555"/>
        <a:ext cx="2042666" cy="1021333"/>
      </dsp:txXfrm>
    </dsp:sp>
    <dsp:sp modelId="{C7E00106-9254-4279-AB76-706A24B4B2F8}">
      <dsp:nvSpPr>
        <dsp:cNvPr id="0" name=""/>
        <dsp:cNvSpPr/>
      </dsp:nvSpPr>
      <dsp:spPr>
        <a:xfrm>
          <a:off x="3806000" y="4353848"/>
          <a:ext cx="2042666" cy="102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批处理作业调度问题</a:t>
          </a:r>
          <a:endParaRPr lang="zh-CN" altLang="en-US" sz="3100" kern="1200" dirty="0"/>
        </a:p>
      </dsp:txBody>
      <dsp:txXfrm>
        <a:off x="3806000" y="4353848"/>
        <a:ext cx="2042666" cy="1021333"/>
      </dsp:txXfrm>
    </dsp:sp>
    <dsp:sp modelId="{B83343F9-2E40-45D6-85AC-61C04BEB4F4A}">
      <dsp:nvSpPr>
        <dsp:cNvPr id="0" name=""/>
        <dsp:cNvSpPr/>
      </dsp:nvSpPr>
      <dsp:spPr>
        <a:xfrm>
          <a:off x="5766959" y="1453263"/>
          <a:ext cx="2042666" cy="1021333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图问题</a:t>
          </a:r>
          <a:endParaRPr lang="zh-CN" altLang="en-US" sz="3100" kern="1200" dirty="0"/>
        </a:p>
      </dsp:txBody>
      <dsp:txXfrm>
        <a:off x="5766959" y="1453263"/>
        <a:ext cx="2042666" cy="1021333"/>
      </dsp:txXfrm>
    </dsp:sp>
    <dsp:sp modelId="{5E840864-C255-4F77-99BA-086F8DF11332}">
      <dsp:nvSpPr>
        <dsp:cNvPr id="0" name=""/>
        <dsp:cNvSpPr/>
      </dsp:nvSpPr>
      <dsp:spPr>
        <a:xfrm>
          <a:off x="6277626" y="2903555"/>
          <a:ext cx="2042666" cy="1021333"/>
        </a:xfrm>
        <a:prstGeom prst="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图着色问题</a:t>
          </a:r>
          <a:endParaRPr lang="zh-CN" altLang="en-US" sz="3100" kern="1200" dirty="0"/>
        </a:p>
      </dsp:txBody>
      <dsp:txXfrm>
        <a:off x="6277626" y="2903555"/>
        <a:ext cx="2042666" cy="1021333"/>
      </dsp:txXfrm>
    </dsp:sp>
    <dsp:sp modelId="{C65B62B0-93B8-4CE4-B585-F77F2BCA61B1}">
      <dsp:nvSpPr>
        <dsp:cNvPr id="0" name=""/>
        <dsp:cNvSpPr/>
      </dsp:nvSpPr>
      <dsp:spPr>
        <a:xfrm>
          <a:off x="6277626" y="4353848"/>
          <a:ext cx="2042666" cy="1021333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哈密顿回路问题</a:t>
          </a:r>
          <a:endParaRPr lang="zh-CN" altLang="en-US" sz="3100" kern="1200" dirty="0"/>
        </a:p>
      </dsp:txBody>
      <dsp:txXfrm>
        <a:off x="6277626" y="4353848"/>
        <a:ext cx="2042666" cy="1021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8F2C74E-6464-436E-9B74-079B248C403B}" type="datetimeFigureOut">
              <a:rPr lang="zh-CN" altLang="en-US"/>
              <a:pPr>
                <a:defRPr/>
              </a:pPr>
              <a:t>2019/5/27/Monday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C54219-928E-4EB9-9FAE-774BFEA3A0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98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4E36164-F9A8-4B5F-AD6A-2C8A2013B838}" type="datetimeFigureOut">
              <a:rPr lang="zh-CN" altLang="en-US"/>
              <a:pPr>
                <a:defRPr/>
              </a:pPr>
              <a:t>2019/5/27/Monday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1B7F-2E38-4CC9-B07B-FC1E7A6F2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1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61156-1F46-4CCE-B8ED-7A8BD201646A}" type="datetimeFigureOut">
              <a:rPr lang="zh-CN" altLang="en-US"/>
              <a:pPr>
                <a:defRPr/>
              </a:pPr>
              <a:t>2019/5/27/Monday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F1D93-99E9-4001-BA45-A1392728DA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接连接符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313DA-E1A7-4C5C-9936-258C2C9D30DF}" type="datetimeFigureOut">
              <a:rPr lang="zh-CN" altLang="en-US"/>
              <a:pPr>
                <a:defRPr/>
              </a:pPr>
              <a:t>2019/5/27/Monday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516B0-94FA-4F55-8C91-40D664D5C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B5159-B8C2-4CD2-86EA-D9E255919751}" type="datetimeFigureOut">
              <a:rPr lang="zh-CN" altLang="en-US"/>
              <a:pPr>
                <a:defRPr/>
              </a:pPr>
              <a:t>2019/5/27/Monday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AE645-397C-4996-BF5E-985FBC6CE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CD11E-1364-43BB-9D94-1AA96B74CDDD}" type="datetimeFigureOut">
              <a:rPr lang="zh-CN" altLang="en-US"/>
              <a:pPr>
                <a:defRPr/>
              </a:pPr>
              <a:t>2019/5/27/Monday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D34ED-5C4F-4FCF-A1A0-0811FFE6AC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EF860-3E9A-43E8-8460-DF76AF6EFAC6}" type="datetimeFigureOut">
              <a:rPr lang="zh-CN" altLang="en-US"/>
              <a:pPr>
                <a:defRPr/>
              </a:pPr>
              <a:t>2019/5/27/Monday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CC02E-960D-445A-B092-6516C18260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4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A45F7-F696-4FB7-8C32-B03733648513}" type="datetimeFigureOut">
              <a:rPr lang="zh-CN" altLang="en-US"/>
              <a:pPr>
                <a:defRPr/>
              </a:pPr>
              <a:t>2019/5/27/Monday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0FC09-00C4-42C3-9478-C069976024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D7711-BFBA-4ABB-BFC0-CB96873FC335}" type="datetimeFigureOut">
              <a:rPr lang="zh-CN" altLang="en-US"/>
              <a:pPr>
                <a:defRPr/>
              </a:pPr>
              <a:t>2019/5/27/Monday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6805-8264-4760-B36D-6BDBD7D13D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8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766C5-F7BE-4E86-B226-0C611363F74E}" type="datetimeFigureOut">
              <a:rPr lang="zh-CN" altLang="en-US"/>
              <a:pPr>
                <a:defRPr/>
              </a:pPr>
              <a:t>2019/5/27/Monday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3193-8BB4-4187-8CBB-AFFA2F5EE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9D6CC-A5E5-4D1B-9243-6CCA4A173E2D}" type="datetimeFigureOut">
              <a:rPr lang="zh-CN" altLang="en-US"/>
              <a:pPr>
                <a:defRPr/>
              </a:pPr>
              <a:t>2019/5/27/Monday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2B361-C53D-4863-9028-D7C104A44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7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E49EF-E368-4320-9C85-D952AE75B13B}" type="datetimeFigureOut">
              <a:rPr lang="zh-CN" altLang="en-US"/>
              <a:pPr>
                <a:defRPr/>
              </a:pPr>
              <a:t>2019/5/27/Monday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CA136-4917-4DA6-9AA0-58C3124430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8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FE0FA07D-B1B5-42E8-A5FC-F39EA0639E0A}" type="datetimeFigureOut">
              <a:rPr lang="zh-CN" altLang="en-US"/>
              <a:pPr>
                <a:defRPr/>
              </a:pPr>
              <a:t>2019/5/27/Monday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3B962347-B629-44BA-AA14-302D252E0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9" r:id="rId1"/>
    <p:sldLayoutId id="2147484615" r:id="rId2"/>
    <p:sldLayoutId id="2147484620" r:id="rId3"/>
    <p:sldLayoutId id="2147484616" r:id="rId4"/>
    <p:sldLayoutId id="2147484617" r:id="rId5"/>
    <p:sldLayoutId id="2147484621" r:id="rId6"/>
    <p:sldLayoutId id="2147484622" r:id="rId7"/>
    <p:sldLayoutId id="2147484623" r:id="rId8"/>
    <p:sldLayoutId id="2147484624" r:id="rId9"/>
    <p:sldLayoutId id="2147484618" r:id="rId10"/>
    <p:sldLayoutId id="21474846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回溯法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81038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 smtClean="0"/>
              <a:t>林煜东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linyd@gcu.edu.com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回溯法按深度优先的方式搜索解空间树</a:t>
            </a:r>
            <a:endParaRPr lang="zh-CN" altLang="en-US" dirty="0"/>
          </a:p>
        </p:txBody>
      </p:sp>
      <p:pic>
        <p:nvPicPr>
          <p:cNvPr id="4" name="Picture 4" descr="https://timgsa.baidu.com/timg?image&amp;quality=80&amp;size=b9999_10000&amp;sec=1495192486936&amp;di=50d7a0436f796034280dc7e8cdc45ead&amp;imgtype=0&amp;src=http%3A%2F%2Fpic41.nipic.com%2F20140530%2F6608733_123904165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8" r="77808" b="41690"/>
          <a:stretch/>
        </p:blipFill>
        <p:spPr bwMode="auto">
          <a:xfrm>
            <a:off x="2843808" y="2132856"/>
            <a:ext cx="3528392" cy="32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2267744" y="3853002"/>
            <a:ext cx="440094" cy="4400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7824" y="29969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87824" y="342514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87824" y="393305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87824" y="4365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接箭头连接符 11"/>
          <p:cNvCxnSpPr>
            <a:stCxn id="5" idx="7"/>
            <a:endCxn id="6" idx="2"/>
          </p:cNvCxnSpPr>
          <p:nvPr/>
        </p:nvCxnSpPr>
        <p:spPr>
          <a:xfrm flipV="1">
            <a:off x="2643388" y="3176972"/>
            <a:ext cx="344436" cy="740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3"/>
          </p:cNvCxnSpPr>
          <p:nvPr/>
        </p:nvCxnSpPr>
        <p:spPr>
          <a:xfrm flipV="1">
            <a:off x="2692400" y="3732459"/>
            <a:ext cx="348151" cy="21978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9" idx="2"/>
          </p:cNvCxnSpPr>
          <p:nvPr/>
        </p:nvCxnSpPr>
        <p:spPr>
          <a:xfrm>
            <a:off x="2707838" y="4073049"/>
            <a:ext cx="279986" cy="400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10" idx="2"/>
          </p:cNvCxnSpPr>
          <p:nvPr/>
        </p:nvCxnSpPr>
        <p:spPr>
          <a:xfrm>
            <a:off x="2643388" y="4228646"/>
            <a:ext cx="344436" cy="3164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回溯法按深度优先的方式搜索解空间树</a:t>
            </a:r>
            <a:endParaRPr lang="zh-CN" altLang="en-US" dirty="0"/>
          </a:p>
        </p:txBody>
      </p:sp>
      <p:pic>
        <p:nvPicPr>
          <p:cNvPr id="4" name="Picture 4" descr="https://timgsa.baidu.com/timg?image&amp;quality=80&amp;size=b9999_10000&amp;sec=1495192486936&amp;di=50d7a0436f796034280dc7e8cdc45ead&amp;imgtype=0&amp;src=http%3A%2F%2Fpic41.nipic.com%2F20140530%2F6608733_123904165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8" r="77808" b="41690"/>
          <a:stretch/>
        </p:blipFill>
        <p:spPr bwMode="auto">
          <a:xfrm>
            <a:off x="2843808" y="2132856"/>
            <a:ext cx="3528392" cy="32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2267744" y="3853002"/>
            <a:ext cx="440094" cy="4400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7824" y="299695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87824" y="342514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87824" y="393305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87824" y="4365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接箭头连接符 11"/>
          <p:cNvCxnSpPr>
            <a:stCxn id="5" idx="7"/>
            <a:endCxn id="6" idx="2"/>
          </p:cNvCxnSpPr>
          <p:nvPr/>
        </p:nvCxnSpPr>
        <p:spPr>
          <a:xfrm flipV="1">
            <a:off x="2643388" y="3176972"/>
            <a:ext cx="344436" cy="740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3"/>
          </p:cNvCxnSpPr>
          <p:nvPr/>
        </p:nvCxnSpPr>
        <p:spPr>
          <a:xfrm flipV="1">
            <a:off x="2692400" y="3732459"/>
            <a:ext cx="348151" cy="21978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9" idx="2"/>
          </p:cNvCxnSpPr>
          <p:nvPr/>
        </p:nvCxnSpPr>
        <p:spPr>
          <a:xfrm>
            <a:off x="2707838" y="4073049"/>
            <a:ext cx="279986" cy="400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10" idx="2"/>
          </p:cNvCxnSpPr>
          <p:nvPr/>
        </p:nvCxnSpPr>
        <p:spPr>
          <a:xfrm>
            <a:off x="2643388" y="4228646"/>
            <a:ext cx="344436" cy="3164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9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回溯法按深度优先的方式搜索解空间树</a:t>
            </a:r>
            <a:endParaRPr lang="zh-CN" altLang="en-US" dirty="0"/>
          </a:p>
        </p:txBody>
      </p:sp>
      <p:pic>
        <p:nvPicPr>
          <p:cNvPr id="4" name="Picture 4" descr="https://timgsa.baidu.com/timg?image&amp;quality=80&amp;size=b9999_10000&amp;sec=1495192486936&amp;di=50d7a0436f796034280dc7e8cdc45ead&amp;imgtype=0&amp;src=http%3A%2F%2Fpic41.nipic.com%2F20140530%2F6608733_123904165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8" r="77808" b="41690"/>
          <a:stretch/>
        </p:blipFill>
        <p:spPr bwMode="auto">
          <a:xfrm>
            <a:off x="2843808" y="2132856"/>
            <a:ext cx="3528392" cy="32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2267744" y="3853002"/>
            <a:ext cx="440094" cy="4400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7824" y="299695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87824" y="342514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87824" y="393305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87824" y="4365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接箭头连接符 11"/>
          <p:cNvCxnSpPr>
            <a:stCxn id="5" idx="7"/>
            <a:endCxn id="6" idx="2"/>
          </p:cNvCxnSpPr>
          <p:nvPr/>
        </p:nvCxnSpPr>
        <p:spPr>
          <a:xfrm flipV="1">
            <a:off x="2643388" y="3176972"/>
            <a:ext cx="344436" cy="740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3"/>
          </p:cNvCxnSpPr>
          <p:nvPr/>
        </p:nvCxnSpPr>
        <p:spPr>
          <a:xfrm flipV="1">
            <a:off x="2692400" y="3732459"/>
            <a:ext cx="348151" cy="21978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9" idx="2"/>
          </p:cNvCxnSpPr>
          <p:nvPr/>
        </p:nvCxnSpPr>
        <p:spPr>
          <a:xfrm>
            <a:off x="2707838" y="4073049"/>
            <a:ext cx="279986" cy="400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10" idx="2"/>
          </p:cNvCxnSpPr>
          <p:nvPr/>
        </p:nvCxnSpPr>
        <p:spPr>
          <a:xfrm>
            <a:off x="2643388" y="4228646"/>
            <a:ext cx="344436" cy="3164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923928" y="24928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27984" y="24928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接箭头连接符 12"/>
          <p:cNvCxnSpPr>
            <a:stCxn id="6" idx="6"/>
            <a:endCxn id="15" idx="4"/>
          </p:cNvCxnSpPr>
          <p:nvPr/>
        </p:nvCxnSpPr>
        <p:spPr>
          <a:xfrm flipV="1">
            <a:off x="3347864" y="2852936"/>
            <a:ext cx="756084" cy="3240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6" idx="4"/>
          </p:cNvCxnSpPr>
          <p:nvPr/>
        </p:nvCxnSpPr>
        <p:spPr>
          <a:xfrm flipV="1">
            <a:off x="3347864" y="2852936"/>
            <a:ext cx="1260140" cy="3240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回溯法按深度优先的方式搜索解空间树</a:t>
            </a:r>
            <a:endParaRPr lang="zh-CN" altLang="en-US" dirty="0"/>
          </a:p>
        </p:txBody>
      </p:sp>
      <p:pic>
        <p:nvPicPr>
          <p:cNvPr id="4" name="Picture 4" descr="https://timgsa.baidu.com/timg?image&amp;quality=80&amp;size=b9999_10000&amp;sec=1495192486936&amp;di=50d7a0436f796034280dc7e8cdc45ead&amp;imgtype=0&amp;src=http%3A%2F%2Fpic41.nipic.com%2F20140530%2F6608733_123904165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8" r="77808" b="41690"/>
          <a:stretch/>
        </p:blipFill>
        <p:spPr bwMode="auto">
          <a:xfrm>
            <a:off x="2843808" y="2132856"/>
            <a:ext cx="3528392" cy="32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2267744" y="3853002"/>
            <a:ext cx="440094" cy="4400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7824" y="299695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87824" y="342514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87824" y="393305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87824" y="43651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接箭头连接符 11"/>
          <p:cNvCxnSpPr>
            <a:stCxn id="5" idx="7"/>
            <a:endCxn id="6" idx="2"/>
          </p:cNvCxnSpPr>
          <p:nvPr/>
        </p:nvCxnSpPr>
        <p:spPr>
          <a:xfrm flipV="1">
            <a:off x="2643388" y="3176972"/>
            <a:ext cx="344436" cy="740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3"/>
          </p:cNvCxnSpPr>
          <p:nvPr/>
        </p:nvCxnSpPr>
        <p:spPr>
          <a:xfrm flipV="1">
            <a:off x="2692400" y="3732459"/>
            <a:ext cx="348151" cy="21978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9" idx="2"/>
          </p:cNvCxnSpPr>
          <p:nvPr/>
        </p:nvCxnSpPr>
        <p:spPr>
          <a:xfrm>
            <a:off x="2707838" y="4073049"/>
            <a:ext cx="279986" cy="400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5"/>
            <a:endCxn id="10" idx="2"/>
          </p:cNvCxnSpPr>
          <p:nvPr/>
        </p:nvCxnSpPr>
        <p:spPr>
          <a:xfrm>
            <a:off x="2643388" y="4228646"/>
            <a:ext cx="344436" cy="3164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923928" y="24928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27984" y="249289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接箭头连接符 12"/>
          <p:cNvCxnSpPr>
            <a:stCxn id="6" idx="6"/>
            <a:endCxn id="15" idx="4"/>
          </p:cNvCxnSpPr>
          <p:nvPr/>
        </p:nvCxnSpPr>
        <p:spPr>
          <a:xfrm flipV="1">
            <a:off x="3347864" y="2852936"/>
            <a:ext cx="756084" cy="3240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6" idx="4"/>
          </p:cNvCxnSpPr>
          <p:nvPr/>
        </p:nvCxnSpPr>
        <p:spPr>
          <a:xfrm flipV="1">
            <a:off x="3347864" y="2852936"/>
            <a:ext cx="1260140" cy="3240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回溯法实质上是蛮力法的一种特例，在搜索过程中</a:t>
            </a:r>
            <a:r>
              <a:rPr lang="zh-CN" altLang="en-US" dirty="0" smtClean="0">
                <a:solidFill>
                  <a:srgbClr val="FF0000"/>
                </a:solidFill>
              </a:rPr>
              <a:t>对不成立的分枝进行裁剪</a:t>
            </a:r>
            <a:r>
              <a:rPr lang="zh-CN" altLang="en-US" dirty="0" smtClean="0"/>
              <a:t>，减少搜索</a:t>
            </a:r>
            <a:r>
              <a:rPr lang="zh-CN" altLang="en-US" dirty="0"/>
              <a:t>次数</a:t>
            </a:r>
          </a:p>
        </p:txBody>
      </p:sp>
    </p:spTree>
    <p:extLst>
      <p:ext uri="{BB962C8B-B14F-4D97-AF65-F5344CB8AC3E}">
        <p14:creationId xmlns:p14="http://schemas.microsoft.com/office/powerpoint/2010/main" val="18135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回溯法的基本思想</a:t>
            </a:r>
          </a:p>
        </p:txBody>
      </p:sp>
      <p:pic>
        <p:nvPicPr>
          <p:cNvPr id="200708" name="Picture 4" descr="https://timgsa.baidu.com/timg?image&amp;quality=80&amp;size=b9999_10000&amp;sec=1495192486936&amp;di=50d7a0436f796034280dc7e8cdc45ead&amp;imgtype=0&amp;src=http%3A%2F%2Fpic41.nipic.com%2F20140530%2F6608733_123904165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243736" cy="52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1445464" y="388339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236296" y="3212976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007270" y="3726558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07270" y="3726558"/>
            <a:ext cx="3186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标注 11"/>
          <p:cNvSpPr/>
          <p:nvPr/>
        </p:nvSpPr>
        <p:spPr>
          <a:xfrm>
            <a:off x="2699792" y="3741538"/>
            <a:ext cx="864096" cy="623565"/>
          </a:xfrm>
          <a:prstGeom prst="wedgeRoundRectCallout">
            <a:avLst>
              <a:gd name="adj1" fmla="val -73254"/>
              <a:gd name="adj2" fmla="val -5037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前方有屎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timgsa.baidu.com/timg?image&amp;quality=80&amp;size=b9999_10000&amp;sec=1495192486936&amp;di=50d7a0436f796034280dc7e8cdc45ead&amp;imgtype=0&amp;src=http%3A%2F%2Fpic41.nipic.com%2F20140530%2F6608733_123904165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243736" cy="52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4"/>
          <p:cNvSpPr/>
          <p:nvPr/>
        </p:nvSpPr>
        <p:spPr>
          <a:xfrm>
            <a:off x="1445464" y="388339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7236296" y="3212976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007270" y="3726558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007270" y="3726558"/>
            <a:ext cx="3186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325886" y="3212976"/>
            <a:ext cx="0" cy="5135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采用回溯法的问题，其最终解通常由多个子解构成。求解过程实质上是对这些子解进行选择的过程</a:t>
            </a:r>
            <a:endParaRPr lang="en-US" altLang="zh-CN" dirty="0" smtClean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16490"/>
              </p:ext>
            </p:extLst>
          </p:nvPr>
        </p:nvGraphicFramePr>
        <p:xfrm>
          <a:off x="1042988" y="2277072"/>
          <a:ext cx="792162" cy="50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/>
              </a:tblGrid>
              <a:tr h="50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1</a:t>
                      </a:r>
                      <a:endParaRPr lang="zh-CN" altLang="en-US" sz="2400" baseline="-25000" dirty="0"/>
                    </a:p>
                  </a:txBody>
                  <a:tcPr marL="91449" marR="91449" marT="45718" marB="45718" anchor="ctr"/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199871"/>
              </p:ext>
            </p:extLst>
          </p:nvPr>
        </p:nvGraphicFramePr>
        <p:xfrm>
          <a:off x="2555875" y="2277072"/>
          <a:ext cx="792163" cy="50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/>
              </a:tblGrid>
              <a:tr h="50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2</a:t>
                      </a:r>
                      <a:endParaRPr lang="zh-CN" altLang="en-US" sz="2400" baseline="-25000" dirty="0"/>
                    </a:p>
                  </a:txBody>
                  <a:tcPr marL="91449" marR="91449" marT="45718" marB="45718" anchor="ctr"/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529288"/>
              </p:ext>
            </p:extLst>
          </p:nvPr>
        </p:nvGraphicFramePr>
        <p:xfrm>
          <a:off x="4211638" y="2277072"/>
          <a:ext cx="792162" cy="50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/>
              </a:tblGrid>
              <a:tr h="50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x</a:t>
                      </a:r>
                      <a:r>
                        <a:rPr lang="en-US" altLang="zh-CN" sz="2400" baseline="-25000" dirty="0" smtClean="0"/>
                        <a:t>3</a:t>
                      </a:r>
                      <a:endParaRPr lang="zh-CN" altLang="en-US" sz="2400" baseline="-25000" dirty="0"/>
                    </a:p>
                  </a:txBody>
                  <a:tcPr marL="91449" marR="91449" marT="45718" marB="45718" anchor="ctr"/>
                </a:tc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289427"/>
              </p:ext>
            </p:extLst>
          </p:nvPr>
        </p:nvGraphicFramePr>
        <p:xfrm>
          <a:off x="7308850" y="2277072"/>
          <a:ext cx="792163" cy="50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3"/>
              </a:tblGrid>
              <a:tr h="50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x</a:t>
                      </a:r>
                      <a:r>
                        <a:rPr lang="en-US" altLang="zh-CN" sz="2400" baseline="-25000" dirty="0" err="1" smtClean="0"/>
                        <a:t>n</a:t>
                      </a:r>
                      <a:endParaRPr lang="zh-CN" altLang="en-US" sz="2400" baseline="-25000" dirty="0"/>
                    </a:p>
                  </a:txBody>
                  <a:tcPr marL="91449" marR="91449" marT="45718" marB="45718" anchor="ctr"/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24525" y="2196082"/>
            <a:ext cx="892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dirty="0"/>
              <a:t>……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231926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X  =</a:t>
            </a:r>
            <a:endParaRPr lang="zh-CN" altLang="en-US" sz="2400" b="1" dirty="0"/>
          </a:p>
        </p:txBody>
      </p:sp>
      <p:sp>
        <p:nvSpPr>
          <p:cNvPr id="10" name="双括号 9"/>
          <p:cNvSpPr/>
          <p:nvPr/>
        </p:nvSpPr>
        <p:spPr>
          <a:xfrm>
            <a:off x="899592" y="2132856"/>
            <a:ext cx="7344816" cy="72008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89722" y="231926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，</a:t>
            </a:r>
            <a:endParaRPr lang="zh-CN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231926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，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231926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，</a:t>
            </a:r>
            <a:endParaRPr lang="zh-CN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8084" y="231926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，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92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解空间树：每个子解有不同的可行解，所有子解的可行解组合构成了解空间树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966" y="3748064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n-lt"/>
              </a:rPr>
              <a:t>x</a:t>
            </a:r>
            <a:r>
              <a:rPr lang="en-US" altLang="zh-CN" sz="3600" b="1" baseline="-25000" dirty="0" smtClean="0">
                <a:latin typeface="+mn-lt"/>
              </a:rPr>
              <a:t>1</a:t>
            </a:r>
            <a:endParaRPr lang="zh-CN" altLang="en-US" sz="3600" b="1" baseline="-25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536731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n-lt"/>
              </a:rPr>
              <a:t>x</a:t>
            </a:r>
            <a:r>
              <a:rPr lang="en-US" altLang="zh-CN" sz="3600" b="1" baseline="-25000" dirty="0" smtClean="0">
                <a:latin typeface="+mn-lt"/>
              </a:rPr>
              <a:t>2</a:t>
            </a:r>
            <a:endParaRPr lang="zh-CN" altLang="en-US" sz="3600" b="1" baseline="-25000" dirty="0">
              <a:latin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39752" y="2075656"/>
            <a:ext cx="5572422" cy="3945632"/>
            <a:chOff x="2371880" y="1715616"/>
            <a:chExt cx="3376916" cy="2391073"/>
          </a:xfrm>
        </p:grpSpPr>
        <p:sp>
          <p:nvSpPr>
            <p:cNvPr id="5" name="椭圆 4"/>
            <p:cNvSpPr/>
            <p:nvPr/>
          </p:nvSpPr>
          <p:spPr>
            <a:xfrm>
              <a:off x="3699024" y="171561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R</a:t>
              </a:r>
              <a:endParaRPr lang="zh-CN" altLang="en-US" sz="3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55776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419872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355976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220072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5" idx="4"/>
              <a:endCxn id="6" idx="0"/>
            </p:cNvCxnSpPr>
            <p:nvPr/>
          </p:nvCxnSpPr>
          <p:spPr>
            <a:xfrm flipH="1">
              <a:off x="2771800" y="2291680"/>
              <a:ext cx="1215256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4"/>
              <a:endCxn id="7" idx="0"/>
            </p:cNvCxnSpPr>
            <p:nvPr/>
          </p:nvCxnSpPr>
          <p:spPr>
            <a:xfrm flipH="1">
              <a:off x="3635896" y="2291680"/>
              <a:ext cx="351160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4"/>
              <a:endCxn id="8" idx="0"/>
            </p:cNvCxnSpPr>
            <p:nvPr/>
          </p:nvCxnSpPr>
          <p:spPr>
            <a:xfrm>
              <a:off x="3987056" y="2291680"/>
              <a:ext cx="584944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4"/>
              <a:endCxn id="9" idx="0"/>
            </p:cNvCxnSpPr>
            <p:nvPr/>
          </p:nvCxnSpPr>
          <p:spPr>
            <a:xfrm>
              <a:off x="3987056" y="2291680"/>
              <a:ext cx="1449040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等腰三角形 18"/>
            <p:cNvSpPr/>
            <p:nvPr/>
          </p:nvSpPr>
          <p:spPr>
            <a:xfrm>
              <a:off x="2371880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2621164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864600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301364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3550648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3794084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417595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425240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466867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040052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528933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5532772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stCxn id="6" idx="2"/>
              <a:endCxn id="19" idx="0"/>
            </p:cNvCxnSpPr>
            <p:nvPr/>
          </p:nvCxnSpPr>
          <p:spPr>
            <a:xfrm flipH="1">
              <a:off x="2479892" y="3140968"/>
              <a:ext cx="29190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" idx="2"/>
              <a:endCxn id="20" idx="0"/>
            </p:cNvCxnSpPr>
            <p:nvPr/>
          </p:nvCxnSpPr>
          <p:spPr>
            <a:xfrm flipH="1">
              <a:off x="2729176" y="3140968"/>
              <a:ext cx="42624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" idx="2"/>
              <a:endCxn id="21" idx="0"/>
            </p:cNvCxnSpPr>
            <p:nvPr/>
          </p:nvCxnSpPr>
          <p:spPr>
            <a:xfrm>
              <a:off x="2771800" y="3140968"/>
              <a:ext cx="200812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7" idx="2"/>
              <a:endCxn id="22" idx="0"/>
            </p:cNvCxnSpPr>
            <p:nvPr/>
          </p:nvCxnSpPr>
          <p:spPr>
            <a:xfrm flipH="1">
              <a:off x="3409376" y="3140968"/>
              <a:ext cx="226520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7" idx="2"/>
              <a:endCxn id="23" idx="0"/>
            </p:cNvCxnSpPr>
            <p:nvPr/>
          </p:nvCxnSpPr>
          <p:spPr>
            <a:xfrm>
              <a:off x="3635896" y="3140968"/>
              <a:ext cx="22764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7" idx="2"/>
              <a:endCxn id="24" idx="0"/>
            </p:cNvCxnSpPr>
            <p:nvPr/>
          </p:nvCxnSpPr>
          <p:spPr>
            <a:xfrm>
              <a:off x="3635896" y="3140968"/>
              <a:ext cx="266200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8" idx="2"/>
              <a:endCxn id="25" idx="0"/>
            </p:cNvCxnSpPr>
            <p:nvPr/>
          </p:nvCxnSpPr>
          <p:spPr>
            <a:xfrm flipH="1">
              <a:off x="4283968" y="3140968"/>
              <a:ext cx="288032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8" idx="2"/>
              <a:endCxn id="26" idx="0"/>
            </p:cNvCxnSpPr>
            <p:nvPr/>
          </p:nvCxnSpPr>
          <p:spPr>
            <a:xfrm flipH="1">
              <a:off x="4533252" y="3140968"/>
              <a:ext cx="3874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8" idx="2"/>
              <a:endCxn id="27" idx="0"/>
            </p:cNvCxnSpPr>
            <p:nvPr/>
          </p:nvCxnSpPr>
          <p:spPr>
            <a:xfrm>
              <a:off x="4572000" y="3140968"/>
              <a:ext cx="20468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9" idx="2"/>
              <a:endCxn id="28" idx="0"/>
            </p:cNvCxnSpPr>
            <p:nvPr/>
          </p:nvCxnSpPr>
          <p:spPr>
            <a:xfrm flipH="1">
              <a:off x="5148064" y="3140968"/>
              <a:ext cx="288032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9" idx="2"/>
              <a:endCxn id="29" idx="0"/>
            </p:cNvCxnSpPr>
            <p:nvPr/>
          </p:nvCxnSpPr>
          <p:spPr>
            <a:xfrm flipH="1">
              <a:off x="5397348" y="3140968"/>
              <a:ext cx="3874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30" idx="0"/>
            </p:cNvCxnSpPr>
            <p:nvPr/>
          </p:nvCxnSpPr>
          <p:spPr>
            <a:xfrm>
              <a:off x="5436096" y="3140968"/>
              <a:ext cx="20468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/>
          <p:cNvCxnSpPr/>
          <p:nvPr/>
        </p:nvCxnSpPr>
        <p:spPr>
          <a:xfrm>
            <a:off x="683568" y="4725144"/>
            <a:ext cx="784887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回溯求解过程：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确定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满足约束条件，则往该子树移动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966" y="3748064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n-lt"/>
              </a:rPr>
              <a:t>x</a:t>
            </a:r>
            <a:r>
              <a:rPr lang="en-US" altLang="zh-CN" sz="3600" b="1" baseline="-25000" dirty="0" smtClean="0">
                <a:latin typeface="+mn-lt"/>
              </a:rPr>
              <a:t>1</a:t>
            </a:r>
            <a:endParaRPr lang="zh-CN" altLang="en-US" sz="3600" b="1" baseline="-25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536731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n-lt"/>
              </a:rPr>
              <a:t>x</a:t>
            </a:r>
            <a:r>
              <a:rPr lang="en-US" altLang="zh-CN" sz="3600" b="1" baseline="-25000" dirty="0" smtClean="0">
                <a:latin typeface="+mn-lt"/>
              </a:rPr>
              <a:t>2</a:t>
            </a:r>
            <a:endParaRPr lang="zh-CN" altLang="en-US" sz="3600" b="1" baseline="-25000" dirty="0">
              <a:latin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39752" y="2075656"/>
            <a:ext cx="5572422" cy="3945632"/>
            <a:chOff x="2371880" y="1715616"/>
            <a:chExt cx="3376916" cy="2391073"/>
          </a:xfrm>
        </p:grpSpPr>
        <p:sp>
          <p:nvSpPr>
            <p:cNvPr id="5" name="椭圆 4"/>
            <p:cNvSpPr/>
            <p:nvPr/>
          </p:nvSpPr>
          <p:spPr>
            <a:xfrm>
              <a:off x="3699024" y="171561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R</a:t>
              </a:r>
              <a:endParaRPr lang="zh-CN" altLang="en-US" sz="3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55776" y="2708920"/>
              <a:ext cx="432048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419872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355976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220072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5" idx="4"/>
              <a:endCxn id="6" idx="0"/>
            </p:cNvCxnSpPr>
            <p:nvPr/>
          </p:nvCxnSpPr>
          <p:spPr>
            <a:xfrm flipH="1">
              <a:off x="2771800" y="2291680"/>
              <a:ext cx="1215256" cy="4172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4"/>
              <a:endCxn id="7" idx="0"/>
            </p:cNvCxnSpPr>
            <p:nvPr/>
          </p:nvCxnSpPr>
          <p:spPr>
            <a:xfrm flipH="1">
              <a:off x="3635896" y="2291680"/>
              <a:ext cx="351160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4"/>
              <a:endCxn id="8" idx="0"/>
            </p:cNvCxnSpPr>
            <p:nvPr/>
          </p:nvCxnSpPr>
          <p:spPr>
            <a:xfrm>
              <a:off x="3987056" y="2291680"/>
              <a:ext cx="584944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4"/>
              <a:endCxn id="9" idx="0"/>
            </p:cNvCxnSpPr>
            <p:nvPr/>
          </p:nvCxnSpPr>
          <p:spPr>
            <a:xfrm>
              <a:off x="3987056" y="2291680"/>
              <a:ext cx="1449040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等腰三角形 18"/>
            <p:cNvSpPr/>
            <p:nvPr/>
          </p:nvSpPr>
          <p:spPr>
            <a:xfrm>
              <a:off x="2371880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2621164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864600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301364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3550648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3794084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417595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425240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466867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040052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528933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5532772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stCxn id="6" idx="2"/>
              <a:endCxn id="19" idx="0"/>
            </p:cNvCxnSpPr>
            <p:nvPr/>
          </p:nvCxnSpPr>
          <p:spPr>
            <a:xfrm flipH="1">
              <a:off x="2479892" y="3140968"/>
              <a:ext cx="29190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" idx="2"/>
              <a:endCxn id="20" idx="0"/>
            </p:cNvCxnSpPr>
            <p:nvPr/>
          </p:nvCxnSpPr>
          <p:spPr>
            <a:xfrm flipH="1">
              <a:off x="2729176" y="3140968"/>
              <a:ext cx="42624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" idx="2"/>
              <a:endCxn id="21" idx="0"/>
            </p:cNvCxnSpPr>
            <p:nvPr/>
          </p:nvCxnSpPr>
          <p:spPr>
            <a:xfrm>
              <a:off x="2771800" y="3140968"/>
              <a:ext cx="200812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7" idx="2"/>
              <a:endCxn id="22" idx="0"/>
            </p:cNvCxnSpPr>
            <p:nvPr/>
          </p:nvCxnSpPr>
          <p:spPr>
            <a:xfrm flipH="1">
              <a:off x="3409376" y="3140968"/>
              <a:ext cx="226520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7" idx="2"/>
              <a:endCxn id="23" idx="0"/>
            </p:cNvCxnSpPr>
            <p:nvPr/>
          </p:nvCxnSpPr>
          <p:spPr>
            <a:xfrm>
              <a:off x="3635896" y="3140968"/>
              <a:ext cx="22764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7" idx="2"/>
              <a:endCxn id="24" idx="0"/>
            </p:cNvCxnSpPr>
            <p:nvPr/>
          </p:nvCxnSpPr>
          <p:spPr>
            <a:xfrm>
              <a:off x="3635896" y="3140968"/>
              <a:ext cx="266200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8" idx="2"/>
              <a:endCxn id="25" idx="0"/>
            </p:cNvCxnSpPr>
            <p:nvPr/>
          </p:nvCxnSpPr>
          <p:spPr>
            <a:xfrm flipH="1">
              <a:off x="4283968" y="3140968"/>
              <a:ext cx="288032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8" idx="2"/>
              <a:endCxn id="26" idx="0"/>
            </p:cNvCxnSpPr>
            <p:nvPr/>
          </p:nvCxnSpPr>
          <p:spPr>
            <a:xfrm flipH="1">
              <a:off x="4533252" y="3140968"/>
              <a:ext cx="3874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8" idx="2"/>
              <a:endCxn id="27" idx="0"/>
            </p:cNvCxnSpPr>
            <p:nvPr/>
          </p:nvCxnSpPr>
          <p:spPr>
            <a:xfrm>
              <a:off x="4572000" y="3140968"/>
              <a:ext cx="20468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9" idx="2"/>
              <a:endCxn id="28" idx="0"/>
            </p:cNvCxnSpPr>
            <p:nvPr/>
          </p:nvCxnSpPr>
          <p:spPr>
            <a:xfrm flipH="1">
              <a:off x="5148064" y="3140968"/>
              <a:ext cx="288032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9" idx="2"/>
              <a:endCxn id="29" idx="0"/>
            </p:cNvCxnSpPr>
            <p:nvPr/>
          </p:nvCxnSpPr>
          <p:spPr>
            <a:xfrm flipH="1">
              <a:off x="5397348" y="3140968"/>
              <a:ext cx="3874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30" idx="0"/>
            </p:cNvCxnSpPr>
            <p:nvPr/>
          </p:nvCxnSpPr>
          <p:spPr>
            <a:xfrm>
              <a:off x="5436096" y="3140968"/>
              <a:ext cx="20468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/>
          <p:cNvCxnSpPr/>
          <p:nvPr/>
        </p:nvCxnSpPr>
        <p:spPr>
          <a:xfrm>
            <a:off x="683568" y="4725144"/>
            <a:ext cx="784887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26203689"/>
              </p:ext>
            </p:extLst>
          </p:nvPr>
        </p:nvGraphicFramePr>
        <p:xfrm>
          <a:off x="0" y="1219200"/>
          <a:ext cx="9144000" cy="537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回溯求解过程：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确定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，搜索第一个满足约束条件的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966" y="3748064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n-lt"/>
              </a:rPr>
              <a:t>x</a:t>
            </a:r>
            <a:r>
              <a:rPr lang="en-US" altLang="zh-CN" sz="3600" b="1" baseline="-25000" dirty="0" smtClean="0">
                <a:latin typeface="+mn-lt"/>
              </a:rPr>
              <a:t>1</a:t>
            </a:r>
            <a:endParaRPr lang="zh-CN" altLang="en-US" sz="3600" b="1" baseline="-25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536731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n-lt"/>
              </a:rPr>
              <a:t>x</a:t>
            </a:r>
            <a:r>
              <a:rPr lang="en-US" altLang="zh-CN" sz="3600" b="1" baseline="-25000" dirty="0" smtClean="0">
                <a:latin typeface="+mn-lt"/>
              </a:rPr>
              <a:t>2</a:t>
            </a:r>
            <a:endParaRPr lang="zh-CN" altLang="en-US" sz="3600" b="1" baseline="-25000" dirty="0">
              <a:latin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39752" y="2075656"/>
            <a:ext cx="5572422" cy="3945632"/>
            <a:chOff x="2371880" y="1715616"/>
            <a:chExt cx="3376916" cy="2391073"/>
          </a:xfrm>
        </p:grpSpPr>
        <p:sp>
          <p:nvSpPr>
            <p:cNvPr id="5" name="椭圆 4"/>
            <p:cNvSpPr/>
            <p:nvPr/>
          </p:nvSpPr>
          <p:spPr>
            <a:xfrm>
              <a:off x="3699024" y="171561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R</a:t>
              </a:r>
              <a:endParaRPr lang="zh-CN" altLang="en-US" sz="3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55776" y="2708920"/>
              <a:ext cx="432048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419872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355976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220072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5" idx="4"/>
              <a:endCxn id="6" idx="0"/>
            </p:cNvCxnSpPr>
            <p:nvPr/>
          </p:nvCxnSpPr>
          <p:spPr>
            <a:xfrm flipH="1">
              <a:off x="2771800" y="2291680"/>
              <a:ext cx="1215256" cy="4172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4"/>
              <a:endCxn id="7" idx="0"/>
            </p:cNvCxnSpPr>
            <p:nvPr/>
          </p:nvCxnSpPr>
          <p:spPr>
            <a:xfrm flipH="1">
              <a:off x="3635896" y="2291680"/>
              <a:ext cx="351160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4"/>
              <a:endCxn id="8" idx="0"/>
            </p:cNvCxnSpPr>
            <p:nvPr/>
          </p:nvCxnSpPr>
          <p:spPr>
            <a:xfrm>
              <a:off x="3987056" y="2291680"/>
              <a:ext cx="584944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4"/>
              <a:endCxn id="9" idx="0"/>
            </p:cNvCxnSpPr>
            <p:nvPr/>
          </p:nvCxnSpPr>
          <p:spPr>
            <a:xfrm>
              <a:off x="3987056" y="2291680"/>
              <a:ext cx="1449040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等腰三角形 18"/>
            <p:cNvSpPr/>
            <p:nvPr/>
          </p:nvSpPr>
          <p:spPr>
            <a:xfrm>
              <a:off x="2371880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2621164" y="3717032"/>
              <a:ext cx="216024" cy="389657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864600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301364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3550648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3794084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417595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425240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466867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040052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528933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5532772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stCxn id="6" idx="2"/>
              <a:endCxn id="19" idx="0"/>
            </p:cNvCxnSpPr>
            <p:nvPr/>
          </p:nvCxnSpPr>
          <p:spPr>
            <a:xfrm flipH="1">
              <a:off x="2479892" y="3140968"/>
              <a:ext cx="29190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" idx="2"/>
              <a:endCxn id="20" idx="0"/>
            </p:cNvCxnSpPr>
            <p:nvPr/>
          </p:nvCxnSpPr>
          <p:spPr>
            <a:xfrm flipH="1">
              <a:off x="2729176" y="3140968"/>
              <a:ext cx="42624" cy="5760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" idx="2"/>
              <a:endCxn id="21" idx="0"/>
            </p:cNvCxnSpPr>
            <p:nvPr/>
          </p:nvCxnSpPr>
          <p:spPr>
            <a:xfrm>
              <a:off x="2771800" y="3140968"/>
              <a:ext cx="200812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7" idx="2"/>
              <a:endCxn id="22" idx="0"/>
            </p:cNvCxnSpPr>
            <p:nvPr/>
          </p:nvCxnSpPr>
          <p:spPr>
            <a:xfrm flipH="1">
              <a:off x="3409376" y="3140968"/>
              <a:ext cx="226520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7" idx="2"/>
              <a:endCxn id="23" idx="0"/>
            </p:cNvCxnSpPr>
            <p:nvPr/>
          </p:nvCxnSpPr>
          <p:spPr>
            <a:xfrm>
              <a:off x="3635896" y="3140968"/>
              <a:ext cx="22764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7" idx="2"/>
              <a:endCxn id="24" idx="0"/>
            </p:cNvCxnSpPr>
            <p:nvPr/>
          </p:nvCxnSpPr>
          <p:spPr>
            <a:xfrm>
              <a:off x="3635896" y="3140968"/>
              <a:ext cx="266200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8" idx="2"/>
              <a:endCxn id="25" idx="0"/>
            </p:cNvCxnSpPr>
            <p:nvPr/>
          </p:nvCxnSpPr>
          <p:spPr>
            <a:xfrm flipH="1">
              <a:off x="4283968" y="3140968"/>
              <a:ext cx="288032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8" idx="2"/>
              <a:endCxn id="26" idx="0"/>
            </p:cNvCxnSpPr>
            <p:nvPr/>
          </p:nvCxnSpPr>
          <p:spPr>
            <a:xfrm flipH="1">
              <a:off x="4533252" y="3140968"/>
              <a:ext cx="3874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8" idx="2"/>
              <a:endCxn id="27" idx="0"/>
            </p:cNvCxnSpPr>
            <p:nvPr/>
          </p:nvCxnSpPr>
          <p:spPr>
            <a:xfrm>
              <a:off x="4572000" y="3140968"/>
              <a:ext cx="20468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9" idx="2"/>
              <a:endCxn id="28" idx="0"/>
            </p:cNvCxnSpPr>
            <p:nvPr/>
          </p:nvCxnSpPr>
          <p:spPr>
            <a:xfrm flipH="1">
              <a:off x="5148064" y="3140968"/>
              <a:ext cx="288032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9" idx="2"/>
              <a:endCxn id="29" idx="0"/>
            </p:cNvCxnSpPr>
            <p:nvPr/>
          </p:nvCxnSpPr>
          <p:spPr>
            <a:xfrm flipH="1">
              <a:off x="5397348" y="3140968"/>
              <a:ext cx="3874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30" idx="0"/>
            </p:cNvCxnSpPr>
            <p:nvPr/>
          </p:nvCxnSpPr>
          <p:spPr>
            <a:xfrm>
              <a:off x="5436096" y="3140968"/>
              <a:ext cx="20468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/>
          <p:cNvCxnSpPr/>
          <p:nvPr/>
        </p:nvCxnSpPr>
        <p:spPr>
          <a:xfrm>
            <a:off x="683568" y="4725144"/>
            <a:ext cx="784887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乘号 41"/>
          <p:cNvSpPr/>
          <p:nvPr/>
        </p:nvSpPr>
        <p:spPr>
          <a:xfrm>
            <a:off x="2263187" y="5445224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回溯求解过程：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）若所有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均不满足约束条件，则回退至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的选取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966" y="3748064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n-lt"/>
              </a:rPr>
              <a:t>x</a:t>
            </a:r>
            <a:r>
              <a:rPr lang="en-US" altLang="zh-CN" sz="3600" b="1" baseline="-25000" dirty="0" smtClean="0">
                <a:latin typeface="+mn-lt"/>
              </a:rPr>
              <a:t>1</a:t>
            </a:r>
            <a:endParaRPr lang="zh-CN" altLang="en-US" sz="3600" b="1" baseline="-25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536731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n-lt"/>
              </a:rPr>
              <a:t>x</a:t>
            </a:r>
            <a:r>
              <a:rPr lang="en-US" altLang="zh-CN" sz="3600" b="1" baseline="-25000" dirty="0" smtClean="0">
                <a:latin typeface="+mn-lt"/>
              </a:rPr>
              <a:t>2</a:t>
            </a:r>
            <a:endParaRPr lang="zh-CN" altLang="en-US" sz="3600" b="1" baseline="-25000" dirty="0">
              <a:latin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39752" y="2075656"/>
            <a:ext cx="5572422" cy="3945632"/>
            <a:chOff x="2371880" y="1715616"/>
            <a:chExt cx="3376916" cy="2391073"/>
          </a:xfrm>
        </p:grpSpPr>
        <p:sp>
          <p:nvSpPr>
            <p:cNvPr id="5" name="椭圆 4"/>
            <p:cNvSpPr/>
            <p:nvPr/>
          </p:nvSpPr>
          <p:spPr>
            <a:xfrm>
              <a:off x="3699024" y="171561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R</a:t>
              </a:r>
              <a:endParaRPr lang="zh-CN" altLang="en-US" sz="3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55776" y="2708920"/>
              <a:ext cx="432048" cy="43204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419872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355976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220072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5" idx="4"/>
              <a:endCxn id="6" idx="0"/>
            </p:cNvCxnSpPr>
            <p:nvPr/>
          </p:nvCxnSpPr>
          <p:spPr>
            <a:xfrm flipH="1">
              <a:off x="2771800" y="2291680"/>
              <a:ext cx="1215256" cy="4172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4"/>
              <a:endCxn id="7" idx="0"/>
            </p:cNvCxnSpPr>
            <p:nvPr/>
          </p:nvCxnSpPr>
          <p:spPr>
            <a:xfrm flipH="1">
              <a:off x="3635896" y="2291680"/>
              <a:ext cx="351160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4"/>
              <a:endCxn id="8" idx="0"/>
            </p:cNvCxnSpPr>
            <p:nvPr/>
          </p:nvCxnSpPr>
          <p:spPr>
            <a:xfrm>
              <a:off x="3987056" y="2291680"/>
              <a:ext cx="584944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4"/>
              <a:endCxn id="9" idx="0"/>
            </p:cNvCxnSpPr>
            <p:nvPr/>
          </p:nvCxnSpPr>
          <p:spPr>
            <a:xfrm>
              <a:off x="3987056" y="2291680"/>
              <a:ext cx="1449040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等腰三角形 18"/>
            <p:cNvSpPr/>
            <p:nvPr/>
          </p:nvSpPr>
          <p:spPr>
            <a:xfrm>
              <a:off x="2371880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2621164" y="3717032"/>
              <a:ext cx="216024" cy="389657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864600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301364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3550648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3794084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417595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425240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466867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040052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528933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5532772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>
              <a:stCxn id="6" idx="2"/>
              <a:endCxn id="19" idx="0"/>
            </p:cNvCxnSpPr>
            <p:nvPr/>
          </p:nvCxnSpPr>
          <p:spPr>
            <a:xfrm flipH="1">
              <a:off x="2479892" y="3140968"/>
              <a:ext cx="291908" cy="576064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" idx="2"/>
              <a:endCxn id="20" idx="0"/>
            </p:cNvCxnSpPr>
            <p:nvPr/>
          </p:nvCxnSpPr>
          <p:spPr>
            <a:xfrm flipH="1">
              <a:off x="2729176" y="3140968"/>
              <a:ext cx="42624" cy="576064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" idx="2"/>
              <a:endCxn id="21" idx="0"/>
            </p:cNvCxnSpPr>
            <p:nvPr/>
          </p:nvCxnSpPr>
          <p:spPr>
            <a:xfrm>
              <a:off x="2771800" y="3140968"/>
              <a:ext cx="200812" cy="576064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7" idx="2"/>
              <a:endCxn id="22" idx="0"/>
            </p:cNvCxnSpPr>
            <p:nvPr/>
          </p:nvCxnSpPr>
          <p:spPr>
            <a:xfrm flipH="1">
              <a:off x="3409376" y="3140968"/>
              <a:ext cx="226520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7" idx="2"/>
              <a:endCxn id="23" idx="0"/>
            </p:cNvCxnSpPr>
            <p:nvPr/>
          </p:nvCxnSpPr>
          <p:spPr>
            <a:xfrm>
              <a:off x="3635896" y="3140968"/>
              <a:ext cx="22764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7" idx="2"/>
              <a:endCxn id="24" idx="0"/>
            </p:cNvCxnSpPr>
            <p:nvPr/>
          </p:nvCxnSpPr>
          <p:spPr>
            <a:xfrm>
              <a:off x="3635896" y="3140968"/>
              <a:ext cx="266200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8" idx="2"/>
              <a:endCxn id="25" idx="0"/>
            </p:cNvCxnSpPr>
            <p:nvPr/>
          </p:nvCxnSpPr>
          <p:spPr>
            <a:xfrm flipH="1">
              <a:off x="4283968" y="3140968"/>
              <a:ext cx="288032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8" idx="2"/>
              <a:endCxn id="26" idx="0"/>
            </p:cNvCxnSpPr>
            <p:nvPr/>
          </p:nvCxnSpPr>
          <p:spPr>
            <a:xfrm flipH="1">
              <a:off x="4533252" y="3140968"/>
              <a:ext cx="3874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8" idx="2"/>
              <a:endCxn id="27" idx="0"/>
            </p:cNvCxnSpPr>
            <p:nvPr/>
          </p:nvCxnSpPr>
          <p:spPr>
            <a:xfrm>
              <a:off x="4572000" y="3140968"/>
              <a:ext cx="20468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9" idx="2"/>
              <a:endCxn id="28" idx="0"/>
            </p:cNvCxnSpPr>
            <p:nvPr/>
          </p:nvCxnSpPr>
          <p:spPr>
            <a:xfrm flipH="1">
              <a:off x="5148064" y="3140968"/>
              <a:ext cx="288032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9" idx="2"/>
              <a:endCxn id="29" idx="0"/>
            </p:cNvCxnSpPr>
            <p:nvPr/>
          </p:nvCxnSpPr>
          <p:spPr>
            <a:xfrm flipH="1">
              <a:off x="5397348" y="3140968"/>
              <a:ext cx="3874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30" idx="0"/>
            </p:cNvCxnSpPr>
            <p:nvPr/>
          </p:nvCxnSpPr>
          <p:spPr>
            <a:xfrm>
              <a:off x="5436096" y="3140968"/>
              <a:ext cx="20468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/>
          <p:cNvCxnSpPr/>
          <p:nvPr/>
        </p:nvCxnSpPr>
        <p:spPr>
          <a:xfrm>
            <a:off x="683568" y="4725144"/>
            <a:ext cx="784887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乘号 41"/>
          <p:cNvSpPr/>
          <p:nvPr/>
        </p:nvSpPr>
        <p:spPr>
          <a:xfrm>
            <a:off x="2263187" y="5445224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乘号 43"/>
          <p:cNvSpPr/>
          <p:nvPr/>
        </p:nvSpPr>
        <p:spPr>
          <a:xfrm>
            <a:off x="2666092" y="5445224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乘号 45"/>
          <p:cNvSpPr/>
          <p:nvPr/>
        </p:nvSpPr>
        <p:spPr>
          <a:xfrm>
            <a:off x="3079023" y="5445224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回溯求解过程：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）试探下一个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966" y="3748064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n-lt"/>
              </a:rPr>
              <a:t>x</a:t>
            </a:r>
            <a:r>
              <a:rPr lang="en-US" altLang="zh-CN" sz="3600" b="1" baseline="-25000" dirty="0" smtClean="0">
                <a:latin typeface="+mn-lt"/>
              </a:rPr>
              <a:t>1</a:t>
            </a:r>
            <a:endParaRPr lang="zh-CN" altLang="en-US" sz="3600" b="1" baseline="-25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536731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+mn-lt"/>
              </a:rPr>
              <a:t>x</a:t>
            </a:r>
            <a:r>
              <a:rPr lang="en-US" altLang="zh-CN" sz="3600" b="1" baseline="-25000" dirty="0" smtClean="0">
                <a:latin typeface="+mn-lt"/>
              </a:rPr>
              <a:t>2</a:t>
            </a:r>
            <a:endParaRPr lang="zh-CN" altLang="en-US" sz="3600" b="1" baseline="-25000" dirty="0">
              <a:latin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643208" y="2075656"/>
            <a:ext cx="5268966" cy="3945632"/>
            <a:chOff x="2555776" y="1715616"/>
            <a:chExt cx="3193020" cy="2391073"/>
          </a:xfrm>
        </p:grpSpPr>
        <p:sp>
          <p:nvSpPr>
            <p:cNvPr id="5" name="椭圆 4"/>
            <p:cNvSpPr/>
            <p:nvPr/>
          </p:nvSpPr>
          <p:spPr>
            <a:xfrm>
              <a:off x="3699024" y="1715616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R</a:t>
              </a:r>
              <a:endParaRPr lang="zh-CN" altLang="en-US" sz="3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55776" y="2708920"/>
              <a:ext cx="432048" cy="43204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419872" y="2708920"/>
              <a:ext cx="432048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355976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220072" y="270892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5" idx="4"/>
              <a:endCxn id="6" idx="0"/>
            </p:cNvCxnSpPr>
            <p:nvPr/>
          </p:nvCxnSpPr>
          <p:spPr>
            <a:xfrm flipH="1">
              <a:off x="2771800" y="2291680"/>
              <a:ext cx="1215256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4"/>
              <a:endCxn id="7" idx="0"/>
            </p:cNvCxnSpPr>
            <p:nvPr/>
          </p:nvCxnSpPr>
          <p:spPr>
            <a:xfrm flipH="1">
              <a:off x="3635896" y="2291680"/>
              <a:ext cx="351160" cy="4172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4"/>
              <a:endCxn id="8" idx="0"/>
            </p:cNvCxnSpPr>
            <p:nvPr/>
          </p:nvCxnSpPr>
          <p:spPr>
            <a:xfrm>
              <a:off x="3987056" y="2291680"/>
              <a:ext cx="584944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4"/>
              <a:endCxn id="9" idx="0"/>
            </p:cNvCxnSpPr>
            <p:nvPr/>
          </p:nvCxnSpPr>
          <p:spPr>
            <a:xfrm>
              <a:off x="3987056" y="2291680"/>
              <a:ext cx="1449040" cy="417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等腰三角形 21"/>
            <p:cNvSpPr/>
            <p:nvPr/>
          </p:nvSpPr>
          <p:spPr>
            <a:xfrm>
              <a:off x="3301364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3550648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3794084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417595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425240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466867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040052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5289336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5532772" y="3717032"/>
              <a:ext cx="216024" cy="38965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>
              <a:stCxn id="7" idx="2"/>
              <a:endCxn id="22" idx="0"/>
            </p:cNvCxnSpPr>
            <p:nvPr/>
          </p:nvCxnSpPr>
          <p:spPr>
            <a:xfrm flipH="1">
              <a:off x="3409376" y="3140968"/>
              <a:ext cx="226520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7" idx="2"/>
              <a:endCxn id="23" idx="0"/>
            </p:cNvCxnSpPr>
            <p:nvPr/>
          </p:nvCxnSpPr>
          <p:spPr>
            <a:xfrm>
              <a:off x="3635896" y="3140968"/>
              <a:ext cx="22764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7" idx="2"/>
              <a:endCxn id="24" idx="0"/>
            </p:cNvCxnSpPr>
            <p:nvPr/>
          </p:nvCxnSpPr>
          <p:spPr>
            <a:xfrm>
              <a:off x="3635896" y="3140968"/>
              <a:ext cx="266200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8" idx="2"/>
              <a:endCxn id="25" idx="0"/>
            </p:cNvCxnSpPr>
            <p:nvPr/>
          </p:nvCxnSpPr>
          <p:spPr>
            <a:xfrm flipH="1">
              <a:off x="4283968" y="3140968"/>
              <a:ext cx="288032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8" idx="2"/>
              <a:endCxn id="26" idx="0"/>
            </p:cNvCxnSpPr>
            <p:nvPr/>
          </p:nvCxnSpPr>
          <p:spPr>
            <a:xfrm flipH="1">
              <a:off x="4533252" y="3140968"/>
              <a:ext cx="3874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8" idx="2"/>
              <a:endCxn id="27" idx="0"/>
            </p:cNvCxnSpPr>
            <p:nvPr/>
          </p:nvCxnSpPr>
          <p:spPr>
            <a:xfrm>
              <a:off x="4572000" y="3140968"/>
              <a:ext cx="20468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9" idx="2"/>
              <a:endCxn id="28" idx="0"/>
            </p:cNvCxnSpPr>
            <p:nvPr/>
          </p:nvCxnSpPr>
          <p:spPr>
            <a:xfrm flipH="1">
              <a:off x="5148064" y="3140968"/>
              <a:ext cx="288032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9" idx="2"/>
              <a:endCxn id="29" idx="0"/>
            </p:cNvCxnSpPr>
            <p:nvPr/>
          </p:nvCxnSpPr>
          <p:spPr>
            <a:xfrm flipH="1">
              <a:off x="5397348" y="3140968"/>
              <a:ext cx="3874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30" idx="0"/>
            </p:cNvCxnSpPr>
            <p:nvPr/>
          </p:nvCxnSpPr>
          <p:spPr>
            <a:xfrm>
              <a:off x="5436096" y="3140968"/>
              <a:ext cx="204688" cy="5760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/>
          <p:cNvCxnSpPr/>
          <p:nvPr/>
        </p:nvCxnSpPr>
        <p:spPr>
          <a:xfrm>
            <a:off x="683568" y="4725144"/>
            <a:ext cx="784887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乘号 45"/>
          <p:cNvSpPr/>
          <p:nvPr/>
        </p:nvSpPr>
        <p:spPr>
          <a:xfrm>
            <a:off x="2541223" y="3573016"/>
            <a:ext cx="916913" cy="10479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于号 11"/>
          <p:cNvSpPr/>
          <p:nvPr/>
        </p:nvSpPr>
        <p:spPr>
          <a:xfrm rot="4097399">
            <a:off x="3656583" y="3189572"/>
            <a:ext cx="561800" cy="389054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520" y="1448203"/>
            <a:ext cx="4680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解空间树的要素：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）节点编号表示尝试步数；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）节点间的边表示当前子解的取值；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）每个节点的孩子个数与当前子解可取值个数一致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特点：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）解空间树的层数与子解个数相同；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）不可行的子解结点用符号标示；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）只需要画到可行解为止</a:t>
            </a:r>
            <a:endParaRPr lang="zh-CN" altLang="en-US" sz="2400" dirty="0"/>
          </a:p>
        </p:txBody>
      </p:sp>
      <p:sp>
        <p:nvSpPr>
          <p:cNvPr id="35" name="椭圆 34"/>
          <p:cNvSpPr/>
          <p:nvPr/>
        </p:nvSpPr>
        <p:spPr>
          <a:xfrm>
            <a:off x="6442361" y="764704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745429" y="1600783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/>
          <p:cNvCxnSpPr>
            <a:stCxn id="35" idx="3"/>
            <a:endCxn id="36" idx="7"/>
          </p:cNvCxnSpPr>
          <p:nvPr/>
        </p:nvCxnSpPr>
        <p:spPr>
          <a:xfrm flipH="1">
            <a:off x="6237130" y="1256405"/>
            <a:ext cx="289594" cy="42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04410" y="102722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074209" y="2708920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768807" y="2708920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>
            <a:stCxn id="36" idx="3"/>
            <a:endCxn id="39" idx="0"/>
          </p:cNvCxnSpPr>
          <p:nvPr/>
        </p:nvCxnSpPr>
        <p:spPr>
          <a:xfrm flipH="1">
            <a:off x="5362241" y="2092484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6" idx="4"/>
            <a:endCxn id="40" idx="0"/>
          </p:cNvCxnSpPr>
          <p:nvPr/>
        </p:nvCxnSpPr>
        <p:spPr>
          <a:xfrm>
            <a:off x="6033461" y="2176847"/>
            <a:ext cx="23378" cy="53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32976" y="2188129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99691" y="3833031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794289" y="3833031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46" name="直接连接符 45"/>
          <p:cNvCxnSpPr>
            <a:endCxn id="44" idx="0"/>
          </p:cNvCxnSpPr>
          <p:nvPr/>
        </p:nvCxnSpPr>
        <p:spPr>
          <a:xfrm flipH="1">
            <a:off x="5387723" y="3216595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0" idx="4"/>
            <a:endCxn id="45" idx="0"/>
          </p:cNvCxnSpPr>
          <p:nvPr/>
        </p:nvCxnSpPr>
        <p:spPr>
          <a:xfrm>
            <a:off x="6056839" y="3284984"/>
            <a:ext cx="25482" cy="54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14369" y="3068960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=3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442361" y="3833031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40" idx="5"/>
            <a:endCxn id="49" idx="0"/>
          </p:cNvCxnSpPr>
          <p:nvPr/>
        </p:nvCxnSpPr>
        <p:spPr>
          <a:xfrm>
            <a:off x="6260508" y="3200621"/>
            <a:ext cx="469885" cy="632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5506257" y="501317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0855" y="501317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9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848927" y="501317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10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548422" y="501317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11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55" name="直接连接符 54"/>
          <p:cNvCxnSpPr>
            <a:stCxn id="49" idx="3"/>
            <a:endCxn id="51" idx="0"/>
          </p:cNvCxnSpPr>
          <p:nvPr/>
        </p:nvCxnSpPr>
        <p:spPr>
          <a:xfrm flipH="1">
            <a:off x="5794289" y="4324732"/>
            <a:ext cx="732435" cy="688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9" idx="4"/>
            <a:endCxn id="52" idx="0"/>
          </p:cNvCxnSpPr>
          <p:nvPr/>
        </p:nvCxnSpPr>
        <p:spPr>
          <a:xfrm flipH="1">
            <a:off x="6488887" y="4409095"/>
            <a:ext cx="241506" cy="604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53" idx="0"/>
          </p:cNvCxnSpPr>
          <p:nvPr/>
        </p:nvCxnSpPr>
        <p:spPr>
          <a:xfrm>
            <a:off x="6882257" y="4372427"/>
            <a:ext cx="254702" cy="6407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54" idx="0"/>
          </p:cNvCxnSpPr>
          <p:nvPr/>
        </p:nvCxnSpPr>
        <p:spPr>
          <a:xfrm>
            <a:off x="6975247" y="4248440"/>
            <a:ext cx="861207" cy="764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62241" y="5732294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=4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8360245" y="5013176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>
            <a:endCxn id="60" idx="0"/>
          </p:cNvCxnSpPr>
          <p:nvPr/>
        </p:nvCxnSpPr>
        <p:spPr>
          <a:xfrm>
            <a:off x="7020732" y="4221975"/>
            <a:ext cx="1627545" cy="791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6327238" y="5993904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18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6975310" y="5993904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19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7674805" y="5993904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20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362181" y="5993904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>
            <a:stCxn id="60" idx="3"/>
            <a:endCxn id="62" idx="0"/>
          </p:cNvCxnSpPr>
          <p:nvPr/>
        </p:nvCxnSpPr>
        <p:spPr>
          <a:xfrm flipH="1">
            <a:off x="6615270" y="5504877"/>
            <a:ext cx="1829338" cy="489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63" idx="0"/>
          </p:cNvCxnSpPr>
          <p:nvPr/>
        </p:nvCxnSpPr>
        <p:spPr>
          <a:xfrm flipH="1">
            <a:off x="7263342" y="5570327"/>
            <a:ext cx="1229729" cy="423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0" idx="4"/>
            <a:endCxn id="64" idx="0"/>
          </p:cNvCxnSpPr>
          <p:nvPr/>
        </p:nvCxnSpPr>
        <p:spPr>
          <a:xfrm flipH="1">
            <a:off x="7962837" y="5589240"/>
            <a:ext cx="685440" cy="404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65" idx="0"/>
          </p:cNvCxnSpPr>
          <p:nvPr/>
        </p:nvCxnSpPr>
        <p:spPr>
          <a:xfrm flipH="1">
            <a:off x="8650213" y="5585826"/>
            <a:ext cx="75334" cy="408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831353" y="415271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=5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13200" y="44624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每个子解取值都是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1~5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81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回溯法的时间复杂度分析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）最坏情况等价于蛮力法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）一般情况取决于剪枝程度，但很难预测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2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一个简单的例子：素数环问题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问题描述：把整数</a:t>
            </a:r>
            <a:r>
              <a:rPr lang="en-US" altLang="zh-CN" dirty="0" smtClean="0"/>
              <a:t>{1,2</a:t>
            </a:r>
            <a:r>
              <a:rPr lang="en-US" altLang="zh-CN" dirty="0" smtClean="0"/>
              <a:t>,…,</a:t>
            </a:r>
            <a:r>
              <a:rPr lang="en-US" altLang="zh-CN" dirty="0"/>
              <a:t>6</a:t>
            </a:r>
            <a:r>
              <a:rPr lang="en-US" altLang="zh-CN" dirty="0" smtClean="0"/>
              <a:t>}</a:t>
            </a:r>
            <a:r>
              <a:rPr lang="zh-CN" altLang="en-US" dirty="0" smtClean="0"/>
              <a:t>填写到一个环中，要求每个整数只填写一次，并且相邻的两个整数之和是一个素数。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想法：从第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个位置开始，每个位置从数字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开始试探。每试探一个数字，检验是否符合以下两个条件：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）当前数字未被填过；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）当前数字与前面数字之和为素数；特别地，最后一个数字与第一个数字之和为素数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15816" y="5733256"/>
            <a:ext cx="3121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每个子解取值都是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1~6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① 考虑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个数的素数环，初始时刻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835696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6540612" y="620688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43680" y="1456767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5" idx="3"/>
            <a:endCxn id="6" idx="7"/>
          </p:cNvCxnSpPr>
          <p:nvPr/>
        </p:nvCxnSpPr>
        <p:spPr>
          <a:xfrm flipH="1">
            <a:off x="6335381" y="1112389"/>
            <a:ext cx="289594" cy="42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02661" y="883206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 第二个元素尝试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31640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2674640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2" name="乘号 11"/>
          <p:cNvSpPr/>
          <p:nvPr/>
        </p:nvSpPr>
        <p:spPr>
          <a:xfrm>
            <a:off x="3466728" y="2204864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2802280" y="3140968"/>
            <a:ext cx="1328896" cy="648072"/>
          </a:xfrm>
          <a:prstGeom prst="wedgeRoundRectCallout">
            <a:avLst>
              <a:gd name="adj1" fmla="val -23713"/>
              <a:gd name="adj2" fmla="val -8076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数字重复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4" idx="6"/>
            <a:endCxn id="5" idx="2"/>
          </p:cNvCxnSpPr>
          <p:nvPr/>
        </p:nvCxnSpPr>
        <p:spPr>
          <a:xfrm>
            <a:off x="2051720" y="2492896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40612" y="620688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843680" y="1456767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48" idx="3"/>
            <a:endCxn id="49" idx="7"/>
          </p:cNvCxnSpPr>
          <p:nvPr/>
        </p:nvCxnSpPr>
        <p:spPr>
          <a:xfrm flipH="1">
            <a:off x="6335381" y="1112389"/>
            <a:ext cx="289594" cy="42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02661" y="883206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172460" y="2564904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/>
          <p:cNvCxnSpPr>
            <a:stCxn id="49" idx="3"/>
            <a:endCxn id="52" idx="0"/>
          </p:cNvCxnSpPr>
          <p:nvPr/>
        </p:nvCxnSpPr>
        <p:spPr>
          <a:xfrm flipH="1">
            <a:off x="5460492" y="1948468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94549" y="2044113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 第二个元素尝试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115616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2458616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stCxn id="4" idx="6"/>
            <a:endCxn id="5" idx="2"/>
          </p:cNvCxnSpPr>
          <p:nvPr/>
        </p:nvCxnSpPr>
        <p:spPr>
          <a:xfrm>
            <a:off x="1835696" y="2492896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63920" y="213285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</a:rPr>
              <a:t>√</a:t>
            </a:r>
            <a:endParaRPr lang="zh-CN" altLang="en-US" sz="4800" dirty="0">
              <a:solidFill>
                <a:srgbClr val="00B05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40612" y="620688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43680" y="1456767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8" idx="3"/>
            <a:endCxn id="10" idx="7"/>
          </p:cNvCxnSpPr>
          <p:nvPr/>
        </p:nvCxnSpPr>
        <p:spPr>
          <a:xfrm flipH="1">
            <a:off x="6335381" y="1112389"/>
            <a:ext cx="289594" cy="42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02661" y="883206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72460" y="2564904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867058" y="2564904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10" idx="3"/>
            <a:endCxn id="13" idx="0"/>
          </p:cNvCxnSpPr>
          <p:nvPr/>
        </p:nvCxnSpPr>
        <p:spPr>
          <a:xfrm flipH="1">
            <a:off x="5460492" y="1948468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4"/>
            <a:endCxn id="14" idx="0"/>
          </p:cNvCxnSpPr>
          <p:nvPr/>
        </p:nvCxnSpPr>
        <p:spPr>
          <a:xfrm>
            <a:off x="6131712" y="2032831"/>
            <a:ext cx="23378" cy="53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31227" y="2044113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③ 第三个元素尝试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61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5004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stCxn id="4" idx="6"/>
            <a:endCxn id="5" idx="2"/>
          </p:cNvCxnSpPr>
          <p:nvPr/>
        </p:nvCxnSpPr>
        <p:spPr>
          <a:xfrm>
            <a:off x="4381128" y="2492896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796136" y="32849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7" name="直接箭头连接符 6"/>
          <p:cNvCxnSpPr>
            <a:stCxn id="5" idx="5"/>
            <a:endCxn id="8" idx="0"/>
          </p:cNvCxnSpPr>
          <p:nvPr/>
        </p:nvCxnSpPr>
        <p:spPr>
          <a:xfrm>
            <a:off x="5618675" y="2747483"/>
            <a:ext cx="537501" cy="5375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走迷宫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</p:txBody>
      </p:sp>
      <p:pic>
        <p:nvPicPr>
          <p:cNvPr id="200708" name="Picture 4" descr="https://timgsa.baidu.com/timg?image&amp;quality=80&amp;size=b9999_10000&amp;sec=1495192486936&amp;di=50d7a0436f796034280dc7e8cdc45ead&amp;imgtype=0&amp;src=http%3A%2F%2Fpic41.nipic.com%2F20140530%2F6608733_123904165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5243736" cy="52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2021528" y="388339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812360" y="3212976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④ 第四个元素尝试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61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5004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stCxn id="4" idx="6"/>
            <a:endCxn id="5" idx="2"/>
          </p:cNvCxnSpPr>
          <p:nvPr/>
        </p:nvCxnSpPr>
        <p:spPr>
          <a:xfrm>
            <a:off x="4381128" y="2492896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796136" y="32849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7" name="直接箭头连接符 6"/>
          <p:cNvCxnSpPr>
            <a:stCxn id="5" idx="5"/>
            <a:endCxn id="8" idx="0"/>
          </p:cNvCxnSpPr>
          <p:nvPr/>
        </p:nvCxnSpPr>
        <p:spPr>
          <a:xfrm>
            <a:off x="5618675" y="2747483"/>
            <a:ext cx="537501" cy="5375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004048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cxnSp>
        <p:nvCxnSpPr>
          <p:cNvPr id="11" name="直接箭头连接符 10"/>
          <p:cNvCxnSpPr>
            <a:stCxn id="8" idx="3"/>
            <a:endCxn id="10" idx="0"/>
          </p:cNvCxnSpPr>
          <p:nvPr/>
        </p:nvCxnSpPr>
        <p:spPr>
          <a:xfrm flipH="1">
            <a:off x="5364088" y="3899611"/>
            <a:ext cx="537501" cy="681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6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⑤ 第五个</a:t>
            </a:r>
            <a:r>
              <a:rPr lang="zh-CN" altLang="en-US" dirty="0"/>
              <a:t>元素</a:t>
            </a:r>
            <a:r>
              <a:rPr lang="zh-CN" altLang="en-US" dirty="0" smtClean="0"/>
              <a:t>尝试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61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5004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stCxn id="4" idx="6"/>
            <a:endCxn id="5" idx="2"/>
          </p:cNvCxnSpPr>
          <p:nvPr/>
        </p:nvCxnSpPr>
        <p:spPr>
          <a:xfrm>
            <a:off x="4381128" y="2492896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796136" y="32849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7" name="直接箭头连接符 6"/>
          <p:cNvCxnSpPr>
            <a:stCxn id="5" idx="5"/>
            <a:endCxn id="8" idx="0"/>
          </p:cNvCxnSpPr>
          <p:nvPr/>
        </p:nvCxnSpPr>
        <p:spPr>
          <a:xfrm>
            <a:off x="5618675" y="2747483"/>
            <a:ext cx="537501" cy="5375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004048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cxnSp>
        <p:nvCxnSpPr>
          <p:cNvPr id="11" name="直接箭头连接符 10"/>
          <p:cNvCxnSpPr>
            <a:stCxn id="8" idx="3"/>
            <a:endCxn id="10" idx="0"/>
          </p:cNvCxnSpPr>
          <p:nvPr/>
        </p:nvCxnSpPr>
        <p:spPr>
          <a:xfrm flipH="1">
            <a:off x="5364088" y="3899611"/>
            <a:ext cx="537501" cy="681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661048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cxnSp>
        <p:nvCxnSpPr>
          <p:cNvPr id="13" name="直接箭头连接符 12"/>
          <p:cNvCxnSpPr>
            <a:stCxn id="10" idx="2"/>
            <a:endCxn id="12" idx="6"/>
          </p:cNvCxnSpPr>
          <p:nvPr/>
        </p:nvCxnSpPr>
        <p:spPr>
          <a:xfrm flipH="1">
            <a:off x="4381128" y="4941168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/>
          <p:cNvSpPr/>
          <p:nvPr/>
        </p:nvSpPr>
        <p:spPr>
          <a:xfrm>
            <a:off x="3156992" y="4653136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>
            <a:off x="3661048" y="5589240"/>
            <a:ext cx="1328896" cy="648072"/>
          </a:xfrm>
          <a:prstGeom prst="wedgeRoundRectCallout">
            <a:avLst>
              <a:gd name="adj1" fmla="val -23713"/>
              <a:gd name="adj2" fmla="val -8076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5+4=9</a:t>
            </a:r>
            <a:r>
              <a:rPr lang="zh-CN" altLang="en-US" sz="2000" dirty="0" smtClean="0">
                <a:solidFill>
                  <a:srgbClr val="FF0000"/>
                </a:solidFill>
              </a:rPr>
              <a:t>不是素数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⑤ 第五个</a:t>
            </a:r>
            <a:r>
              <a:rPr lang="zh-CN" altLang="en-US" dirty="0"/>
              <a:t>元素</a:t>
            </a:r>
            <a:r>
              <a:rPr lang="zh-CN" altLang="en-US" dirty="0" smtClean="0"/>
              <a:t>尝试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61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5004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stCxn id="4" idx="6"/>
            <a:endCxn id="5" idx="2"/>
          </p:cNvCxnSpPr>
          <p:nvPr/>
        </p:nvCxnSpPr>
        <p:spPr>
          <a:xfrm>
            <a:off x="4381128" y="2492896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796136" y="32849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7" name="直接箭头连接符 6"/>
          <p:cNvCxnSpPr>
            <a:stCxn id="5" idx="5"/>
            <a:endCxn id="8" idx="0"/>
          </p:cNvCxnSpPr>
          <p:nvPr/>
        </p:nvCxnSpPr>
        <p:spPr>
          <a:xfrm>
            <a:off x="5618675" y="2747483"/>
            <a:ext cx="537501" cy="5375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004048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cxnSp>
        <p:nvCxnSpPr>
          <p:cNvPr id="11" name="直接箭头连接符 10"/>
          <p:cNvCxnSpPr>
            <a:stCxn id="8" idx="3"/>
            <a:endCxn id="10" idx="0"/>
          </p:cNvCxnSpPr>
          <p:nvPr/>
        </p:nvCxnSpPr>
        <p:spPr>
          <a:xfrm flipH="1">
            <a:off x="5364088" y="3899611"/>
            <a:ext cx="537501" cy="681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661048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cxnSp>
        <p:nvCxnSpPr>
          <p:cNvPr id="13" name="直接箭头连接符 12"/>
          <p:cNvCxnSpPr>
            <a:stCxn id="10" idx="2"/>
            <a:endCxn id="12" idx="6"/>
          </p:cNvCxnSpPr>
          <p:nvPr/>
        </p:nvCxnSpPr>
        <p:spPr>
          <a:xfrm flipH="1">
            <a:off x="4381128" y="4941168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/>
          <p:cNvSpPr/>
          <p:nvPr/>
        </p:nvSpPr>
        <p:spPr>
          <a:xfrm>
            <a:off x="3156992" y="4653136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标注 16"/>
          <p:cNvSpPr/>
          <p:nvPr/>
        </p:nvSpPr>
        <p:spPr>
          <a:xfrm>
            <a:off x="3661048" y="5589240"/>
            <a:ext cx="1328896" cy="648072"/>
          </a:xfrm>
          <a:prstGeom prst="wedgeRoundRectCallout">
            <a:avLst>
              <a:gd name="adj1" fmla="val -23713"/>
              <a:gd name="adj2" fmla="val -8076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6+4=10</a:t>
            </a:r>
            <a:r>
              <a:rPr lang="zh-CN" altLang="en-US" sz="2000" dirty="0" smtClean="0">
                <a:solidFill>
                  <a:srgbClr val="FF0000"/>
                </a:solidFill>
              </a:rPr>
              <a:t>不是素数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⑥ 回溯第四个数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61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5004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stCxn id="4" idx="6"/>
            <a:endCxn id="5" idx="2"/>
          </p:cNvCxnSpPr>
          <p:nvPr/>
        </p:nvCxnSpPr>
        <p:spPr>
          <a:xfrm>
            <a:off x="4381128" y="2492896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796136" y="32849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7" name="直接箭头连接符 6"/>
          <p:cNvCxnSpPr>
            <a:stCxn id="5" idx="5"/>
            <a:endCxn id="8" idx="0"/>
          </p:cNvCxnSpPr>
          <p:nvPr/>
        </p:nvCxnSpPr>
        <p:spPr>
          <a:xfrm>
            <a:off x="5618675" y="2747483"/>
            <a:ext cx="537501" cy="5375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004048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cxnSp>
        <p:nvCxnSpPr>
          <p:cNvPr id="11" name="直接箭头连接符 10"/>
          <p:cNvCxnSpPr>
            <a:stCxn id="8" idx="3"/>
            <a:endCxn id="10" idx="0"/>
          </p:cNvCxnSpPr>
          <p:nvPr/>
        </p:nvCxnSpPr>
        <p:spPr>
          <a:xfrm flipH="1">
            <a:off x="5364088" y="3899611"/>
            <a:ext cx="537501" cy="681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661048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cxnSp>
        <p:nvCxnSpPr>
          <p:cNvPr id="13" name="直接箭头连接符 12"/>
          <p:cNvCxnSpPr>
            <a:stCxn id="10" idx="2"/>
            <a:endCxn id="12" idx="6"/>
          </p:cNvCxnSpPr>
          <p:nvPr/>
        </p:nvCxnSpPr>
        <p:spPr>
          <a:xfrm flipH="1">
            <a:off x="4381128" y="4941168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号 15"/>
          <p:cNvSpPr/>
          <p:nvPr/>
        </p:nvSpPr>
        <p:spPr>
          <a:xfrm>
            <a:off x="3775410" y="4666704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12" idx="4"/>
            <a:endCxn id="10" idx="4"/>
          </p:cNvCxnSpPr>
          <p:nvPr/>
        </p:nvCxnSpPr>
        <p:spPr>
          <a:xfrm rot="16200000" flipH="1">
            <a:off x="4692588" y="4629708"/>
            <a:ext cx="12700" cy="1343000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1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⑦ 第四</a:t>
            </a:r>
            <a:r>
              <a:rPr lang="zh-CN" altLang="en-US" dirty="0"/>
              <a:t>个元素</a:t>
            </a:r>
            <a:r>
              <a:rPr lang="zh-CN" altLang="en-US" dirty="0" smtClean="0"/>
              <a:t>尝试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61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5004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stCxn id="4" idx="6"/>
            <a:endCxn id="5" idx="2"/>
          </p:cNvCxnSpPr>
          <p:nvPr/>
        </p:nvCxnSpPr>
        <p:spPr>
          <a:xfrm>
            <a:off x="4381128" y="2492896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796136" y="32849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7" name="直接箭头连接符 6"/>
          <p:cNvCxnSpPr>
            <a:stCxn id="5" idx="5"/>
            <a:endCxn id="8" idx="0"/>
          </p:cNvCxnSpPr>
          <p:nvPr/>
        </p:nvCxnSpPr>
        <p:spPr>
          <a:xfrm>
            <a:off x="5618675" y="2747483"/>
            <a:ext cx="537501" cy="5375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004048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cxnSp>
        <p:nvCxnSpPr>
          <p:cNvPr id="11" name="直接箭头连接符 10"/>
          <p:cNvCxnSpPr>
            <a:stCxn id="8" idx="3"/>
            <a:endCxn id="10" idx="0"/>
          </p:cNvCxnSpPr>
          <p:nvPr/>
        </p:nvCxnSpPr>
        <p:spPr>
          <a:xfrm flipH="1">
            <a:off x="5364088" y="3899611"/>
            <a:ext cx="537501" cy="681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乘号 16"/>
          <p:cNvSpPr/>
          <p:nvPr/>
        </p:nvSpPr>
        <p:spPr>
          <a:xfrm>
            <a:off x="4485888" y="4653136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圆角矩形标注 17"/>
          <p:cNvSpPr/>
          <p:nvPr/>
        </p:nvSpPr>
        <p:spPr>
          <a:xfrm>
            <a:off x="4989944" y="5589240"/>
            <a:ext cx="1328896" cy="648072"/>
          </a:xfrm>
          <a:prstGeom prst="wedgeRoundRectCallout">
            <a:avLst>
              <a:gd name="adj1" fmla="val -23713"/>
              <a:gd name="adj2" fmla="val -8076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5+3=8</a:t>
            </a:r>
            <a:r>
              <a:rPr lang="zh-CN" altLang="en-US" sz="2000" dirty="0" smtClean="0">
                <a:solidFill>
                  <a:srgbClr val="FF0000"/>
                </a:solidFill>
              </a:rPr>
              <a:t>不是素数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⑦ 第四</a:t>
            </a:r>
            <a:r>
              <a:rPr lang="zh-CN" altLang="en-US" dirty="0"/>
              <a:t>个元素</a:t>
            </a:r>
            <a:r>
              <a:rPr lang="zh-CN" altLang="en-US" dirty="0" smtClean="0"/>
              <a:t>尝试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61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5004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stCxn id="4" idx="6"/>
            <a:endCxn id="5" idx="2"/>
          </p:cNvCxnSpPr>
          <p:nvPr/>
        </p:nvCxnSpPr>
        <p:spPr>
          <a:xfrm>
            <a:off x="4381128" y="2492896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796136" y="32849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7" name="直接箭头连接符 6"/>
          <p:cNvCxnSpPr>
            <a:stCxn id="5" idx="5"/>
            <a:endCxn id="8" idx="0"/>
          </p:cNvCxnSpPr>
          <p:nvPr/>
        </p:nvCxnSpPr>
        <p:spPr>
          <a:xfrm>
            <a:off x="5618675" y="2747483"/>
            <a:ext cx="537501" cy="5375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004048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cxnSp>
        <p:nvCxnSpPr>
          <p:cNvPr id="11" name="直接箭头连接符 10"/>
          <p:cNvCxnSpPr>
            <a:stCxn id="8" idx="3"/>
            <a:endCxn id="10" idx="0"/>
          </p:cNvCxnSpPr>
          <p:nvPr/>
        </p:nvCxnSpPr>
        <p:spPr>
          <a:xfrm flipH="1">
            <a:off x="5364088" y="3899611"/>
            <a:ext cx="537501" cy="681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乘号 16"/>
          <p:cNvSpPr/>
          <p:nvPr/>
        </p:nvSpPr>
        <p:spPr>
          <a:xfrm>
            <a:off x="4485888" y="4653136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圆角矩形标注 17"/>
          <p:cNvSpPr/>
          <p:nvPr/>
        </p:nvSpPr>
        <p:spPr>
          <a:xfrm>
            <a:off x="4989944" y="5589240"/>
            <a:ext cx="1328896" cy="648072"/>
          </a:xfrm>
          <a:prstGeom prst="wedgeRoundRectCallout">
            <a:avLst>
              <a:gd name="adj1" fmla="val -23713"/>
              <a:gd name="adj2" fmla="val -8076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6+3=9</a:t>
            </a:r>
            <a:r>
              <a:rPr lang="zh-CN" altLang="en-US" sz="2000" dirty="0" smtClean="0">
                <a:solidFill>
                  <a:srgbClr val="FF0000"/>
                </a:solidFill>
              </a:rPr>
              <a:t>不是素数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⑧</a:t>
            </a:r>
            <a:r>
              <a:rPr lang="zh-CN" altLang="en-US" dirty="0"/>
              <a:t>回溯</a:t>
            </a:r>
            <a:r>
              <a:rPr lang="zh-CN" altLang="en-US" dirty="0" smtClean="0"/>
              <a:t>第三个数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61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5004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stCxn id="4" idx="6"/>
            <a:endCxn id="5" idx="2"/>
          </p:cNvCxnSpPr>
          <p:nvPr/>
        </p:nvCxnSpPr>
        <p:spPr>
          <a:xfrm>
            <a:off x="4381128" y="2492896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796136" y="32849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7" name="直接箭头连接符 6"/>
          <p:cNvCxnSpPr>
            <a:stCxn id="5" idx="5"/>
            <a:endCxn id="8" idx="0"/>
          </p:cNvCxnSpPr>
          <p:nvPr/>
        </p:nvCxnSpPr>
        <p:spPr>
          <a:xfrm>
            <a:off x="5618675" y="2747483"/>
            <a:ext cx="537501" cy="5375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004048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cxnSp>
        <p:nvCxnSpPr>
          <p:cNvPr id="11" name="直接箭头连接符 10"/>
          <p:cNvCxnSpPr>
            <a:stCxn id="8" idx="3"/>
            <a:endCxn id="10" idx="0"/>
          </p:cNvCxnSpPr>
          <p:nvPr/>
        </p:nvCxnSpPr>
        <p:spPr>
          <a:xfrm flipH="1">
            <a:off x="5364088" y="3899611"/>
            <a:ext cx="537501" cy="681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乘号 16"/>
          <p:cNvSpPr/>
          <p:nvPr/>
        </p:nvSpPr>
        <p:spPr>
          <a:xfrm>
            <a:off x="5107130" y="4653136"/>
            <a:ext cx="504056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曲线连接符 8"/>
          <p:cNvCxnSpPr>
            <a:stCxn id="10" idx="6"/>
            <a:endCxn id="8" idx="4"/>
          </p:cNvCxnSpPr>
          <p:nvPr/>
        </p:nvCxnSpPr>
        <p:spPr>
          <a:xfrm flipV="1">
            <a:off x="5724128" y="4005064"/>
            <a:ext cx="432048" cy="936104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⑨ 最终解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61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4" name="椭圆 13"/>
          <p:cNvSpPr/>
          <p:nvPr/>
        </p:nvSpPr>
        <p:spPr>
          <a:xfrm>
            <a:off x="5004048" y="213285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cxnSp>
        <p:nvCxnSpPr>
          <p:cNvPr id="16" name="直接箭头连接符 15"/>
          <p:cNvCxnSpPr>
            <a:stCxn id="13" idx="6"/>
            <a:endCxn id="14" idx="2"/>
          </p:cNvCxnSpPr>
          <p:nvPr/>
        </p:nvCxnSpPr>
        <p:spPr>
          <a:xfrm>
            <a:off x="4381128" y="2492896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796136" y="32849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19" name="直接箭头连接符 18"/>
          <p:cNvCxnSpPr>
            <a:stCxn id="14" idx="5"/>
            <a:endCxn id="18" idx="0"/>
          </p:cNvCxnSpPr>
          <p:nvPr/>
        </p:nvCxnSpPr>
        <p:spPr>
          <a:xfrm>
            <a:off x="5618675" y="2747483"/>
            <a:ext cx="537501" cy="5375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004048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cxnSp>
        <p:nvCxnSpPr>
          <p:cNvPr id="21" name="直接箭头连接符 20"/>
          <p:cNvCxnSpPr>
            <a:stCxn id="18" idx="3"/>
            <a:endCxn id="20" idx="0"/>
          </p:cNvCxnSpPr>
          <p:nvPr/>
        </p:nvCxnSpPr>
        <p:spPr>
          <a:xfrm flipH="1">
            <a:off x="5364088" y="3899611"/>
            <a:ext cx="537501" cy="681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661048" y="458112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cxnSp>
        <p:nvCxnSpPr>
          <p:cNvPr id="23" name="直接箭头连接符 22"/>
          <p:cNvCxnSpPr>
            <a:stCxn id="20" idx="2"/>
            <a:endCxn id="22" idx="6"/>
          </p:cNvCxnSpPr>
          <p:nvPr/>
        </p:nvCxnSpPr>
        <p:spPr>
          <a:xfrm flipH="1">
            <a:off x="4381128" y="4941168"/>
            <a:ext cx="6229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771800" y="328498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cxnSp>
        <p:nvCxnSpPr>
          <p:cNvPr id="26" name="直接箭头连接符 25"/>
          <p:cNvCxnSpPr>
            <a:stCxn id="22" idx="1"/>
            <a:endCxn id="24" idx="4"/>
          </p:cNvCxnSpPr>
          <p:nvPr/>
        </p:nvCxnSpPr>
        <p:spPr>
          <a:xfrm flipH="1" flipV="1">
            <a:off x="3131840" y="4005064"/>
            <a:ext cx="634661" cy="681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0"/>
            <a:endCxn id="13" idx="2"/>
          </p:cNvCxnSpPr>
          <p:nvPr/>
        </p:nvCxnSpPr>
        <p:spPr>
          <a:xfrm flipV="1">
            <a:off x="3131840" y="2492896"/>
            <a:ext cx="529208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4" name="椭圆 3"/>
          <p:cNvSpPr/>
          <p:nvPr/>
        </p:nvSpPr>
        <p:spPr>
          <a:xfrm>
            <a:off x="6442361" y="764704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745429" y="1600783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4" idx="3"/>
            <a:endCxn id="5" idx="7"/>
          </p:cNvCxnSpPr>
          <p:nvPr/>
        </p:nvCxnSpPr>
        <p:spPr>
          <a:xfrm flipH="1">
            <a:off x="6237130" y="1256405"/>
            <a:ext cx="289594" cy="42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4410" y="102722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74209" y="2708920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68807" y="2708920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3"/>
            <a:endCxn id="8" idx="0"/>
          </p:cNvCxnSpPr>
          <p:nvPr/>
        </p:nvCxnSpPr>
        <p:spPr>
          <a:xfrm flipH="1">
            <a:off x="5362241" y="2092484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4"/>
            <a:endCxn id="9" idx="0"/>
          </p:cNvCxnSpPr>
          <p:nvPr/>
        </p:nvCxnSpPr>
        <p:spPr>
          <a:xfrm>
            <a:off x="6033461" y="2176847"/>
            <a:ext cx="23378" cy="532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32976" y="2188129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=2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099691" y="3833031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794289" y="3833031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>
            <a:endCxn id="13" idx="0"/>
          </p:cNvCxnSpPr>
          <p:nvPr/>
        </p:nvCxnSpPr>
        <p:spPr>
          <a:xfrm flipH="1">
            <a:off x="5387723" y="3216595"/>
            <a:ext cx="467551" cy="61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4"/>
            <a:endCxn id="14" idx="0"/>
          </p:cNvCxnSpPr>
          <p:nvPr/>
        </p:nvCxnSpPr>
        <p:spPr>
          <a:xfrm>
            <a:off x="6056839" y="3284984"/>
            <a:ext cx="25482" cy="54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4369" y="3068960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=3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442361" y="3833031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>
            <a:stCxn id="9" idx="5"/>
            <a:endCxn id="18" idx="0"/>
          </p:cNvCxnSpPr>
          <p:nvPr/>
        </p:nvCxnSpPr>
        <p:spPr>
          <a:xfrm>
            <a:off x="6260508" y="3200621"/>
            <a:ext cx="469885" cy="632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506257" y="501317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00855" y="501317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9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848927" y="501317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10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548422" y="5013176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11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8" idx="3"/>
            <a:endCxn id="20" idx="0"/>
          </p:cNvCxnSpPr>
          <p:nvPr/>
        </p:nvCxnSpPr>
        <p:spPr>
          <a:xfrm flipH="1">
            <a:off x="5794289" y="4324732"/>
            <a:ext cx="732435" cy="688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4"/>
            <a:endCxn id="21" idx="0"/>
          </p:cNvCxnSpPr>
          <p:nvPr/>
        </p:nvCxnSpPr>
        <p:spPr>
          <a:xfrm flipH="1">
            <a:off x="6488887" y="4409095"/>
            <a:ext cx="241506" cy="604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6882257" y="4372427"/>
            <a:ext cx="254702" cy="6407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23" idx="0"/>
          </p:cNvCxnSpPr>
          <p:nvPr/>
        </p:nvCxnSpPr>
        <p:spPr>
          <a:xfrm>
            <a:off x="6975247" y="4248440"/>
            <a:ext cx="861207" cy="764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62241" y="5732294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=4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360245" y="5013176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>
            <a:endCxn id="29" idx="0"/>
          </p:cNvCxnSpPr>
          <p:nvPr/>
        </p:nvCxnSpPr>
        <p:spPr>
          <a:xfrm>
            <a:off x="7020732" y="4221975"/>
            <a:ext cx="1627545" cy="791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327238" y="5993904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18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975310" y="5993904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19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674805" y="5993904"/>
            <a:ext cx="576064" cy="5760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20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62181" y="5993904"/>
            <a:ext cx="576064" cy="5760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>
            <a:stCxn id="29" idx="3"/>
            <a:endCxn id="31" idx="0"/>
          </p:cNvCxnSpPr>
          <p:nvPr/>
        </p:nvCxnSpPr>
        <p:spPr>
          <a:xfrm flipH="1">
            <a:off x="6615270" y="5504877"/>
            <a:ext cx="1829338" cy="489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32" idx="0"/>
          </p:cNvCxnSpPr>
          <p:nvPr/>
        </p:nvCxnSpPr>
        <p:spPr>
          <a:xfrm flipH="1">
            <a:off x="7263342" y="5570327"/>
            <a:ext cx="1229729" cy="423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9" idx="4"/>
            <a:endCxn id="33" idx="0"/>
          </p:cNvCxnSpPr>
          <p:nvPr/>
        </p:nvCxnSpPr>
        <p:spPr>
          <a:xfrm flipH="1">
            <a:off x="7962837" y="5589240"/>
            <a:ext cx="685440" cy="404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34" idx="0"/>
          </p:cNvCxnSpPr>
          <p:nvPr/>
        </p:nvCxnSpPr>
        <p:spPr>
          <a:xfrm flipH="1">
            <a:off x="8650213" y="5585826"/>
            <a:ext cx="75334" cy="408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31353" y="415271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=5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568" y="1252986"/>
            <a:ext cx="3121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每个子解取值都是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1~6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55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2832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PrimeCircle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</a:t>
            </a:r>
            <a:r>
              <a:rPr lang="en-US" altLang="zh-CN" dirty="0" smtClean="0"/>
              <a:t>) 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r>
              <a:rPr lang="en-US" altLang="zh-CN" dirty="0" smtClean="0">
                <a:solidFill>
                  <a:srgbClr val="FF0000"/>
                </a:solidFill>
              </a:rPr>
              <a:t>a[n]</a:t>
            </a:r>
            <a:r>
              <a:rPr lang="zh-CN" altLang="en-US" dirty="0" smtClean="0">
                <a:solidFill>
                  <a:srgbClr val="FF0000"/>
                </a:solidFill>
              </a:rPr>
              <a:t>表示素数环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i, k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6600"/>
                </a:solidFill>
              </a:rPr>
              <a:t>//k</a:t>
            </a:r>
            <a:r>
              <a:rPr lang="zh-CN" altLang="en-US" dirty="0" smtClean="0">
                <a:solidFill>
                  <a:srgbClr val="006600"/>
                </a:solidFill>
              </a:rPr>
              <a:t>表示当前元素位置</a:t>
            </a:r>
            <a:endParaRPr lang="en-US" altLang="zh-CN" dirty="0">
              <a:solidFill>
                <a:srgbClr val="006600"/>
              </a:solidFill>
            </a:endParaRPr>
          </a:p>
          <a:p>
            <a:r>
              <a:rPr lang="en-US" altLang="zh-CN" dirty="0"/>
              <a:t>	for (i = 0; i &lt; n; i++ )               </a:t>
            </a: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将数组</a:t>
            </a:r>
            <a:r>
              <a:rPr lang="en-US" altLang="zh-CN" dirty="0">
                <a:solidFill>
                  <a:srgbClr val="006600"/>
                </a:solidFill>
              </a:rPr>
              <a:t>a[n]</a:t>
            </a:r>
            <a:r>
              <a:rPr lang="zh-CN" altLang="en-US" dirty="0">
                <a:solidFill>
                  <a:srgbClr val="006600"/>
                </a:solidFill>
              </a:rPr>
              <a:t>初始化为</a:t>
            </a:r>
            <a:r>
              <a:rPr lang="en-US" altLang="zh-CN" dirty="0">
                <a:solidFill>
                  <a:srgbClr val="006600"/>
                </a:solidFill>
              </a:rPr>
              <a:t>0</a:t>
            </a:r>
          </a:p>
          <a:p>
            <a:r>
              <a:rPr lang="en-US" altLang="zh-CN" dirty="0"/>
              <a:t>		a[i] = 0;</a:t>
            </a:r>
          </a:p>
          <a:p>
            <a:r>
              <a:rPr lang="en-US" altLang="zh-CN" dirty="0"/>
              <a:t>	a[0] = 1; k = 1;           </a:t>
            </a: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指定第</a:t>
            </a:r>
            <a:r>
              <a:rPr lang="en-US" altLang="zh-CN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solidFill>
                  <a:srgbClr val="006600"/>
                </a:solidFill>
              </a:rPr>
              <a:t>个位置填写</a:t>
            </a:r>
            <a:r>
              <a:rPr lang="en-US" altLang="zh-CN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solidFill>
                  <a:srgbClr val="006600"/>
                </a:solidFill>
              </a:rPr>
              <a:t>，注意数组下标从</a:t>
            </a:r>
            <a:r>
              <a:rPr lang="en-US" altLang="zh-CN" dirty="0">
                <a:solidFill>
                  <a:srgbClr val="006600"/>
                </a:solidFill>
              </a:rPr>
              <a:t>0</a:t>
            </a:r>
            <a:r>
              <a:rPr lang="zh-CN" altLang="en-US" dirty="0">
                <a:solidFill>
                  <a:srgbClr val="006600"/>
                </a:solidFill>
              </a:rPr>
              <a:t>开始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while (k &gt;=1)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a[k] = a[k]+1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逐个试探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		while (a[k] &lt;= n)</a:t>
            </a:r>
          </a:p>
          <a:p>
            <a:r>
              <a:rPr lang="en-US" altLang="zh-CN" dirty="0"/>
              <a:t>			if (Check(k) == 1) break;         </a:t>
            </a: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位置</a:t>
            </a:r>
            <a:r>
              <a:rPr lang="en-US" altLang="zh-CN" dirty="0">
                <a:solidFill>
                  <a:srgbClr val="006600"/>
                </a:solidFill>
              </a:rPr>
              <a:t>k</a:t>
            </a:r>
            <a:r>
              <a:rPr lang="zh-CN" altLang="en-US" dirty="0">
                <a:solidFill>
                  <a:srgbClr val="006600"/>
                </a:solidFill>
              </a:rPr>
              <a:t>可以填写整数</a:t>
            </a:r>
            <a:r>
              <a:rPr lang="en-US" altLang="zh-CN" dirty="0">
                <a:solidFill>
                  <a:srgbClr val="006600"/>
                </a:solidFill>
              </a:rPr>
              <a:t>a[k]</a:t>
            </a:r>
          </a:p>
          <a:p>
            <a:r>
              <a:rPr lang="en-US" altLang="zh-CN" dirty="0"/>
              <a:t>			else a[k] = a[k] + 1;              </a:t>
            </a: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试探下一个数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if (a[k] &lt;= n &amp;&amp; k == n - 1) {        </a:t>
            </a: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求解完毕，输出解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for (i = 0; i &lt; n; i++) 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cout</a:t>
            </a:r>
            <a:r>
              <a:rPr lang="en-US" altLang="zh-CN" dirty="0"/>
              <a:t>&lt;&lt;a[i]&lt;&lt;"  ";</a:t>
            </a:r>
          </a:p>
          <a:p>
            <a:r>
              <a:rPr lang="en-US" altLang="zh-CN" dirty="0"/>
              <a:t>			return;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if (a[k] &lt;= n &amp;&amp; k &lt; n - 1) </a:t>
            </a:r>
          </a:p>
          <a:p>
            <a:r>
              <a:rPr lang="en-US" altLang="zh-CN" dirty="0"/>
              <a:t>			k = k + 1;               </a:t>
            </a: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处理下一个位置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else </a:t>
            </a:r>
            <a:r>
              <a:rPr lang="en-US" altLang="zh-CN" dirty="0" smtClean="0"/>
              <a:t>{  </a:t>
            </a:r>
            <a:r>
              <a:rPr lang="en-US" altLang="zh-CN" dirty="0" smtClean="0">
                <a:solidFill>
                  <a:srgbClr val="008000"/>
                </a:solidFill>
              </a:rPr>
              <a:t>//a[k]&gt;n</a:t>
            </a:r>
            <a:r>
              <a:rPr lang="zh-CN" altLang="en-US" dirty="0" smtClean="0">
                <a:solidFill>
                  <a:srgbClr val="008000"/>
                </a:solidFill>
              </a:rPr>
              <a:t>表示所有数都试探过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			a[k] = 0; k = k - 1;        </a:t>
            </a:r>
            <a:r>
              <a:rPr lang="en-US" altLang="zh-CN" dirty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回溯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2240" y="515719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aseline="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)!!!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2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走迷宫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</p:txBody>
      </p:sp>
      <p:pic>
        <p:nvPicPr>
          <p:cNvPr id="200708" name="Picture 4" descr="https://timgsa.baidu.com/timg?image&amp;quality=80&amp;size=b9999_10000&amp;sec=1495192486936&amp;di=50d7a0436f796034280dc7e8cdc45ead&amp;imgtype=0&amp;src=http%3A%2F%2Fpic41.nipic.com%2F20140530%2F6608733_123904165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5243736" cy="52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2021528" y="388339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812360" y="3212976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583334" y="3726558"/>
            <a:ext cx="0" cy="216024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7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回溯法程序一般结构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）初始化解的</a:t>
            </a:r>
            <a:r>
              <a:rPr lang="en-US" altLang="zh-CN" smtClean="0"/>
              <a:t>k</a:t>
            </a:r>
            <a:r>
              <a:rPr lang="zh-CN" altLang="en-US" smtClean="0"/>
              <a:t>个初值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）分别对这</a:t>
            </a:r>
            <a:r>
              <a:rPr lang="en-US" altLang="zh-CN" smtClean="0"/>
              <a:t>k</a:t>
            </a:r>
            <a:r>
              <a:rPr lang="zh-CN" altLang="en-US" smtClean="0"/>
              <a:t>个值进行搜索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  while(i&gt;=0 &amp;&amp; </a:t>
            </a:r>
            <a:r>
              <a:rPr lang="en-US" altLang="zh-CN" b="1" smtClean="0">
                <a:solidFill>
                  <a:srgbClr val="FF0000"/>
                </a:solidFill>
              </a:rPr>
              <a:t>i&lt;k</a:t>
            </a:r>
            <a:r>
              <a:rPr lang="en-US" altLang="zh-CN" smtClean="0"/>
              <a:t>)</a:t>
            </a:r>
          </a:p>
          <a:p>
            <a:pPr lvl="1"/>
            <a:r>
              <a:rPr lang="zh-CN" altLang="en-US" smtClean="0"/>
              <a:t>尝试确定第</a:t>
            </a:r>
            <a:r>
              <a:rPr lang="en-US" altLang="zh-CN" smtClean="0"/>
              <a:t>i</a:t>
            </a:r>
            <a:r>
              <a:rPr lang="zh-CN" altLang="en-US" smtClean="0"/>
              <a:t>个解的值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779838" y="2349500"/>
            <a:ext cx="504825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1" name="TextBox 5"/>
          <p:cNvSpPr txBox="1">
            <a:spLocks noChangeArrowheads="1"/>
          </p:cNvSpPr>
          <p:nvPr/>
        </p:nvSpPr>
        <p:spPr bwMode="auto">
          <a:xfrm>
            <a:off x="4356100" y="2195513"/>
            <a:ext cx="249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Calibri" pitchFamily="34" charset="0"/>
                <a:ea typeface="宋体" charset="-122"/>
              </a:rPr>
              <a:t>这个条件一般在程序中</a:t>
            </a:r>
          </a:p>
        </p:txBody>
      </p:sp>
      <p:sp>
        <p:nvSpPr>
          <p:cNvPr id="7" name="流程图: 决策 6"/>
          <p:cNvSpPr/>
          <p:nvPr/>
        </p:nvSpPr>
        <p:spPr>
          <a:xfrm>
            <a:off x="3995738" y="3208338"/>
            <a:ext cx="1439862" cy="5762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成功？</a:t>
            </a:r>
          </a:p>
        </p:txBody>
      </p:sp>
      <p:sp>
        <p:nvSpPr>
          <p:cNvPr id="8" name="流程图: 决策 7"/>
          <p:cNvSpPr/>
          <p:nvPr/>
        </p:nvSpPr>
        <p:spPr>
          <a:xfrm>
            <a:off x="2865438" y="4221163"/>
            <a:ext cx="1439862" cy="7159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最后一个？</a:t>
            </a:r>
          </a:p>
        </p:txBody>
      </p:sp>
      <p:cxnSp>
        <p:nvCxnSpPr>
          <p:cNvPr id="10" name="肘形连接符 9"/>
          <p:cNvCxnSpPr>
            <a:stCxn id="7" idx="1"/>
            <a:endCxn id="8" idx="0"/>
          </p:cNvCxnSpPr>
          <p:nvPr/>
        </p:nvCxnSpPr>
        <p:spPr>
          <a:xfrm rot="10800000" flipV="1">
            <a:off x="3584575" y="3497263"/>
            <a:ext cx="411163" cy="723900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078038" y="5584825"/>
            <a:ext cx="935037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输出解</a:t>
            </a:r>
          </a:p>
        </p:txBody>
      </p:sp>
      <p:sp>
        <p:nvSpPr>
          <p:cNvPr id="13" name="矩形 12"/>
          <p:cNvSpPr/>
          <p:nvPr/>
        </p:nvSpPr>
        <p:spPr>
          <a:xfrm>
            <a:off x="4067175" y="5589588"/>
            <a:ext cx="936625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求下一个解</a:t>
            </a:r>
          </a:p>
        </p:txBody>
      </p:sp>
      <p:sp>
        <p:nvSpPr>
          <p:cNvPr id="14" name="矩形 13"/>
          <p:cNvSpPr/>
          <p:nvPr/>
        </p:nvSpPr>
        <p:spPr>
          <a:xfrm>
            <a:off x="5292725" y="4360863"/>
            <a:ext cx="935038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回溯</a:t>
            </a:r>
          </a:p>
        </p:txBody>
      </p:sp>
      <p:cxnSp>
        <p:nvCxnSpPr>
          <p:cNvPr id="16" name="肘形连接符 15"/>
          <p:cNvCxnSpPr>
            <a:stCxn id="8" idx="1"/>
            <a:endCxn id="12" idx="0"/>
          </p:cNvCxnSpPr>
          <p:nvPr/>
        </p:nvCxnSpPr>
        <p:spPr>
          <a:xfrm rot="10800000" flipV="1">
            <a:off x="2546350" y="4578350"/>
            <a:ext cx="319088" cy="1006475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3"/>
            <a:endCxn id="13" idx="0"/>
          </p:cNvCxnSpPr>
          <p:nvPr/>
        </p:nvCxnSpPr>
        <p:spPr>
          <a:xfrm>
            <a:off x="4305300" y="4578350"/>
            <a:ext cx="230188" cy="1011238"/>
          </a:xfrm>
          <a:prstGeom prst="bentConnector2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7" idx="3"/>
            <a:endCxn id="14" idx="0"/>
          </p:cNvCxnSpPr>
          <p:nvPr/>
        </p:nvCxnSpPr>
        <p:spPr>
          <a:xfrm>
            <a:off x="5435600" y="3497263"/>
            <a:ext cx="323850" cy="8636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1" name="TextBox 31"/>
          <p:cNvSpPr txBox="1">
            <a:spLocks noChangeArrowheads="1"/>
          </p:cNvSpPr>
          <p:nvPr/>
        </p:nvSpPr>
        <p:spPr bwMode="auto">
          <a:xfrm>
            <a:off x="3617913" y="3035300"/>
            <a:ext cx="344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itchFamily="34" charset="0"/>
                <a:ea typeface="宋体" charset="-122"/>
              </a:rPr>
              <a:t>Y</a:t>
            </a:r>
            <a:endParaRPr lang="zh-CN" altLang="en-US" sz="2400" b="1">
              <a:latin typeface="Calibri" pitchFamily="34" charset="0"/>
              <a:ea typeface="宋体" charset="-122"/>
            </a:endParaRPr>
          </a:p>
        </p:txBody>
      </p:sp>
      <p:sp>
        <p:nvSpPr>
          <p:cNvPr id="34832" name="TextBox 32"/>
          <p:cNvSpPr txBox="1">
            <a:spLocks noChangeArrowheads="1"/>
          </p:cNvSpPr>
          <p:nvPr/>
        </p:nvSpPr>
        <p:spPr bwMode="auto">
          <a:xfrm>
            <a:off x="2520950" y="4117975"/>
            <a:ext cx="344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itchFamily="34" charset="0"/>
                <a:ea typeface="宋体" charset="-122"/>
              </a:rPr>
              <a:t>Y</a:t>
            </a:r>
            <a:endParaRPr lang="zh-CN" altLang="en-US" sz="2400" b="1">
              <a:latin typeface="Calibri" pitchFamily="34" charset="0"/>
              <a:ea typeface="宋体" charset="-122"/>
            </a:endParaRPr>
          </a:p>
        </p:txBody>
      </p:sp>
      <p:sp>
        <p:nvSpPr>
          <p:cNvPr id="34833" name="TextBox 33"/>
          <p:cNvSpPr txBox="1">
            <a:spLocks noChangeArrowheads="1"/>
          </p:cNvSpPr>
          <p:nvPr/>
        </p:nvSpPr>
        <p:spPr bwMode="auto">
          <a:xfrm>
            <a:off x="4284663" y="4117975"/>
            <a:ext cx="385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itchFamily="34" charset="0"/>
                <a:ea typeface="宋体" charset="-122"/>
              </a:rPr>
              <a:t>N</a:t>
            </a:r>
            <a:endParaRPr lang="zh-CN" altLang="en-US" sz="2400" b="1">
              <a:latin typeface="Calibri" pitchFamily="34" charset="0"/>
              <a:ea typeface="宋体" charset="-122"/>
            </a:endParaRPr>
          </a:p>
        </p:txBody>
      </p:sp>
      <p:sp>
        <p:nvSpPr>
          <p:cNvPr id="34834" name="TextBox 34"/>
          <p:cNvSpPr txBox="1">
            <a:spLocks noChangeArrowheads="1"/>
          </p:cNvSpPr>
          <p:nvPr/>
        </p:nvSpPr>
        <p:spPr bwMode="auto">
          <a:xfrm>
            <a:off x="5454650" y="3046413"/>
            <a:ext cx="385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Calibri" pitchFamily="34" charset="0"/>
                <a:ea typeface="宋体" charset="-122"/>
              </a:rPr>
              <a:t>N</a:t>
            </a:r>
            <a:endParaRPr lang="zh-CN" altLang="en-US" sz="2400" b="1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260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en-US" dirty="0" smtClean="0"/>
              <a:t>组合问题中的回溯法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八皇后问题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批处理作业调度问题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2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8.2.1 </a:t>
            </a:r>
            <a:r>
              <a:rPr lang="zh-CN" altLang="en-US" dirty="0" smtClean="0"/>
              <a:t>八皇后问题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问题描述：</a:t>
            </a:r>
            <a:r>
              <a:rPr lang="zh-CN" altLang="en-US" dirty="0"/>
              <a:t>在国际象棋中，皇后可以攻击与它坐在同一行、同一列或相同的对角线上的棋子。现在有一个</a:t>
            </a:r>
            <a:r>
              <a:rPr lang="en-US" altLang="zh-CN" dirty="0"/>
              <a:t>8</a:t>
            </a:r>
            <a:r>
              <a:rPr lang="zh-CN" altLang="en-US" dirty="0"/>
              <a:t>行</a:t>
            </a:r>
            <a:r>
              <a:rPr lang="en-US" altLang="zh-CN" dirty="0"/>
              <a:t>8</a:t>
            </a:r>
            <a:r>
              <a:rPr lang="zh-CN" altLang="en-US" dirty="0"/>
              <a:t>列的棋盘，八皇后问题是在这样的棋盘上放置</a:t>
            </a:r>
            <a:r>
              <a:rPr lang="en-US" altLang="zh-CN" dirty="0"/>
              <a:t>8</a:t>
            </a:r>
            <a:r>
              <a:rPr lang="zh-CN" altLang="en-US" dirty="0"/>
              <a:t>个皇后，使得皇后之间不会互相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想法：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从第一行开始依次选择合适的皇后位置，若某一步使得一行中没有合适的皇后位置，则说明上一行的假设错了，回溯上一行其它位置重新再尝试，直到选择完所有皇后位置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3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7813" y="298450"/>
          <a:ext cx="5976936" cy="622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</a:tblGrid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3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7813" y="298450"/>
          <a:ext cx="5976936" cy="622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</a:tblGrid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800" dirty="0" smtClean="0"/>
                        <a:t>×</a:t>
                      </a:r>
                      <a:endParaRPr lang="zh-CN" altLang="en-US" sz="3800" dirty="0" smtClean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32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7813" y="298450"/>
          <a:ext cx="5976936" cy="622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</a:tblGrid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800" dirty="0" smtClean="0"/>
                        <a:t>×</a:t>
                      </a:r>
                      <a:endParaRPr lang="zh-CN" altLang="en-US" sz="3800" dirty="0" smtClean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3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7813" y="298450"/>
          <a:ext cx="5976936" cy="622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</a:tblGrid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800" dirty="0" smtClean="0"/>
                        <a:t>×</a:t>
                      </a:r>
                      <a:endParaRPr lang="zh-CN" altLang="en-US" sz="3800" dirty="0" smtClean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8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7813" y="298450"/>
          <a:ext cx="5976936" cy="622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</a:tblGrid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800" dirty="0" smtClean="0"/>
                        <a:t>×</a:t>
                      </a:r>
                      <a:endParaRPr lang="zh-CN" altLang="en-US" sz="3800" dirty="0" smtClean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6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7813" y="298450"/>
          <a:ext cx="5976936" cy="622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</a:tblGrid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800" dirty="0" smtClean="0"/>
                        <a:t>×</a:t>
                      </a:r>
                      <a:endParaRPr lang="zh-CN" altLang="en-US" sz="3800" dirty="0" smtClean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7885113" y="4113213"/>
            <a:ext cx="914400" cy="611187"/>
          </a:xfrm>
          <a:prstGeom prst="wedgeRoundRectCallout">
            <a:avLst>
              <a:gd name="adj1" fmla="val -87137"/>
              <a:gd name="adj2" fmla="val 365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回溯</a:t>
            </a:r>
          </a:p>
        </p:txBody>
      </p:sp>
    </p:spTree>
    <p:extLst>
      <p:ext uri="{BB962C8B-B14F-4D97-AF65-F5344CB8AC3E}">
        <p14:creationId xmlns:p14="http://schemas.microsoft.com/office/powerpoint/2010/main" val="33161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7813" y="298450"/>
          <a:ext cx="5976936" cy="622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</a:tblGrid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800" dirty="0" smtClean="0"/>
                        <a:t>×</a:t>
                      </a:r>
                      <a:endParaRPr lang="zh-CN" altLang="en-US" sz="3800" dirty="0" smtClean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9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走迷宫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</p:txBody>
      </p:sp>
      <p:pic>
        <p:nvPicPr>
          <p:cNvPr id="200708" name="Picture 4" descr="https://timgsa.baidu.com/timg?image&amp;quality=80&amp;size=b9999_10000&amp;sec=1495192486936&amp;di=50d7a0436f796034280dc7e8cdc45ead&amp;imgtype=0&amp;src=http%3A%2F%2Fpic41.nipic.com%2F20140530%2F6608733_123904165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5243736" cy="52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2021528" y="388339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812360" y="3212976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583334" y="3726558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83334" y="3726558"/>
            <a:ext cx="3186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8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7813" y="298450"/>
          <a:ext cx="5976936" cy="622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</a:tblGrid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800" dirty="0" smtClean="0"/>
                        <a:t>×</a:t>
                      </a:r>
                      <a:endParaRPr lang="zh-CN" altLang="en-US" sz="3800" dirty="0" smtClean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7885113" y="4113213"/>
            <a:ext cx="914400" cy="611187"/>
          </a:xfrm>
          <a:prstGeom prst="wedgeRoundRectCallout">
            <a:avLst>
              <a:gd name="adj1" fmla="val -87137"/>
              <a:gd name="adj2" fmla="val 365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回溯</a:t>
            </a:r>
          </a:p>
        </p:txBody>
      </p:sp>
    </p:spTree>
    <p:extLst>
      <p:ext uri="{BB962C8B-B14F-4D97-AF65-F5344CB8AC3E}">
        <p14:creationId xmlns:p14="http://schemas.microsoft.com/office/powerpoint/2010/main" val="34765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7813" y="298450"/>
          <a:ext cx="5976936" cy="622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</a:tblGrid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800" dirty="0" smtClean="0"/>
                        <a:t>×</a:t>
                      </a:r>
                      <a:endParaRPr lang="zh-CN" altLang="en-US" sz="3800" dirty="0" smtClean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7885113" y="3357563"/>
            <a:ext cx="914400" cy="612775"/>
          </a:xfrm>
          <a:prstGeom prst="wedgeRoundRectCallout">
            <a:avLst>
              <a:gd name="adj1" fmla="val -87137"/>
              <a:gd name="adj2" fmla="val 365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回溯</a:t>
            </a:r>
          </a:p>
        </p:txBody>
      </p:sp>
    </p:spTree>
    <p:extLst>
      <p:ext uri="{BB962C8B-B14F-4D97-AF65-F5344CB8AC3E}">
        <p14:creationId xmlns:p14="http://schemas.microsoft.com/office/powerpoint/2010/main" val="18549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7813" y="298450"/>
          <a:ext cx="5976936" cy="622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</a:tblGrid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800" dirty="0" smtClean="0"/>
                        <a:t>×</a:t>
                      </a:r>
                      <a:endParaRPr lang="zh-CN" altLang="en-US" sz="3800" dirty="0" smtClean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5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7813" y="298450"/>
          <a:ext cx="5976936" cy="622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  <a:gridCol w="747117"/>
              </a:tblGrid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800" dirty="0" smtClean="0"/>
                        <a:t>×</a:t>
                      </a:r>
                      <a:endParaRPr lang="zh-CN" altLang="en-US" sz="3800" dirty="0" smtClean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  <a:tr h="778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×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 smtClean="0"/>
                        <a:t>Q</a:t>
                      </a:r>
                      <a:endParaRPr lang="zh-CN" altLang="en-US" sz="3800" dirty="0"/>
                    </a:p>
                  </a:txBody>
                  <a:tcPr marL="194548" marR="194548" marT="97286" marB="97286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806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Queue(</a:t>
            </a:r>
            <a:r>
              <a:rPr lang="en-US" altLang="zh-CN" dirty="0" err="1"/>
              <a:t>int</a:t>
            </a:r>
            <a:r>
              <a:rPr lang="en-US" altLang="zh-CN" dirty="0"/>
              <a:t> n)                       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函数定义，求解</a:t>
            </a:r>
            <a:r>
              <a:rPr lang="en-US" altLang="zh-CN" dirty="0">
                <a:solidFill>
                  <a:srgbClr val="008000"/>
                </a:solidFill>
              </a:rPr>
              <a:t>n</a:t>
            </a:r>
            <a:r>
              <a:rPr lang="zh-CN" altLang="en-US" dirty="0">
                <a:solidFill>
                  <a:srgbClr val="008000"/>
                </a:solidFill>
              </a:rPr>
              <a:t>皇后问题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k = 0;                            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num</a:t>
            </a:r>
            <a:r>
              <a:rPr lang="zh-CN" altLang="en-US" dirty="0">
                <a:solidFill>
                  <a:srgbClr val="008000"/>
                </a:solidFill>
              </a:rPr>
              <a:t>存储解的个数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while (k &gt;= 0)                        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摆放皇后</a:t>
            </a:r>
            <a:r>
              <a:rPr lang="en-US" altLang="zh-CN" dirty="0">
                <a:solidFill>
                  <a:srgbClr val="008000"/>
                </a:solidFill>
              </a:rPr>
              <a:t>k</a:t>
            </a:r>
            <a:r>
              <a:rPr lang="zh-CN" altLang="en-US" dirty="0">
                <a:solidFill>
                  <a:srgbClr val="008000"/>
                </a:solidFill>
              </a:rPr>
              <a:t>，注意</a:t>
            </a:r>
            <a:r>
              <a:rPr lang="en-US" altLang="zh-CN" dirty="0">
                <a:solidFill>
                  <a:srgbClr val="008000"/>
                </a:solidFill>
              </a:rPr>
              <a:t>0≤k</a:t>
            </a:r>
            <a:r>
              <a:rPr lang="zh-CN" altLang="en-US" dirty="0">
                <a:solidFill>
                  <a:srgbClr val="008000"/>
                </a:solidFill>
              </a:rPr>
              <a:t>＜</a:t>
            </a:r>
            <a:r>
              <a:rPr lang="en-US" altLang="zh-CN" dirty="0">
                <a:solidFill>
                  <a:srgbClr val="008000"/>
                </a:solidFill>
              </a:rPr>
              <a:t>n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x[k]++;                                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在下一列摆放皇后</a:t>
            </a:r>
            <a:r>
              <a:rPr lang="en-US" altLang="zh-CN" dirty="0">
                <a:solidFill>
                  <a:srgbClr val="008000"/>
                </a:solidFill>
              </a:rPr>
              <a:t>k</a:t>
            </a:r>
          </a:p>
          <a:p>
            <a:r>
              <a:rPr lang="en-US" altLang="zh-CN" dirty="0"/>
              <a:t>		while (</a:t>
            </a:r>
            <a:r>
              <a:rPr lang="en-US" altLang="zh-CN" dirty="0">
                <a:solidFill>
                  <a:srgbClr val="FF0000"/>
                </a:solidFill>
              </a:rPr>
              <a:t>x[k] &lt; n </a:t>
            </a:r>
            <a:r>
              <a:rPr lang="en-US" altLang="zh-CN" dirty="0"/>
              <a:t>&amp;&amp; </a:t>
            </a:r>
            <a:r>
              <a:rPr lang="en-US" altLang="zh-CN" dirty="0">
                <a:solidFill>
                  <a:srgbClr val="FF0000"/>
                </a:solidFill>
              </a:rPr>
              <a:t>Place(k) == 1</a:t>
            </a:r>
            <a:r>
              <a:rPr lang="en-US" altLang="zh-CN" dirty="0"/>
              <a:t>)                    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发生冲突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x[k</a:t>
            </a:r>
            <a:r>
              <a:rPr lang="en-US" altLang="zh-CN" dirty="0"/>
              <a:t>]++; 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皇后</a:t>
            </a:r>
            <a:r>
              <a:rPr lang="en-US" altLang="zh-CN" dirty="0">
                <a:solidFill>
                  <a:srgbClr val="008000"/>
                </a:solidFill>
              </a:rPr>
              <a:t>k</a:t>
            </a:r>
            <a:r>
              <a:rPr lang="zh-CN" altLang="en-US" dirty="0">
                <a:solidFill>
                  <a:srgbClr val="008000"/>
                </a:solidFill>
              </a:rPr>
              <a:t>试探下一列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if (</a:t>
            </a:r>
            <a:r>
              <a:rPr lang="en-US" altLang="zh-CN" dirty="0">
                <a:solidFill>
                  <a:srgbClr val="FF0000"/>
                </a:solidFill>
              </a:rPr>
              <a:t>x[k] &lt; n </a:t>
            </a:r>
            <a:r>
              <a:rPr lang="en-US" altLang="zh-CN" dirty="0"/>
              <a:t>&amp;&amp; </a:t>
            </a:r>
            <a:r>
              <a:rPr lang="en-US" altLang="zh-CN" dirty="0">
                <a:solidFill>
                  <a:srgbClr val="FF0000"/>
                </a:solidFill>
              </a:rPr>
              <a:t>k == n - 1 </a:t>
            </a:r>
            <a:r>
              <a:rPr lang="en-US" altLang="zh-CN" dirty="0"/>
              <a:t>)                  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得到一个解，输出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		for (</a:t>
            </a:r>
            <a:r>
              <a:rPr lang="en-US" altLang="zh-CN" dirty="0" err="1"/>
              <a:t>int</a:t>
            </a:r>
            <a:r>
              <a:rPr lang="en-US" altLang="zh-CN" dirty="0"/>
              <a:t> i = 0; i &lt; n; i++)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cout</a:t>
            </a:r>
            <a:r>
              <a:rPr lang="en-US" altLang="zh-CN" dirty="0"/>
              <a:t>&lt;&lt;x[i]+1&lt;&lt;"  ";  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数组下标从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开始，打印的列号从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r>
              <a:rPr lang="zh-CN" altLang="en-US" dirty="0">
                <a:solidFill>
                  <a:srgbClr val="008000"/>
                </a:solidFill>
              </a:rPr>
              <a:t>开始</a:t>
            </a:r>
          </a:p>
          <a:p>
            <a:r>
              <a:rPr lang="zh-CN" altLang="en-US" dirty="0"/>
              <a:t>		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	return;                  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只求出一个解即可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	else if (x[k] &lt; n &amp;&amp; k &lt; n - 1)                  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尚有皇后未摆放</a:t>
            </a:r>
          </a:p>
          <a:p>
            <a:r>
              <a:rPr lang="zh-CN" altLang="en-US" dirty="0"/>
              <a:t>				</a:t>
            </a:r>
            <a:r>
              <a:rPr lang="en-US" altLang="zh-CN" dirty="0"/>
              <a:t>k = k + 1; </a:t>
            </a:r>
            <a:r>
              <a:rPr lang="en-US" altLang="zh-CN" dirty="0" smtClean="0"/>
              <a:t>                    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准备摆放下一个皇后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else</a:t>
            </a:r>
          </a:p>
          <a:p>
            <a:r>
              <a:rPr lang="en-US" altLang="zh-CN" dirty="0"/>
              <a:t>				x[k--] = -1;           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重置</a:t>
            </a:r>
            <a:r>
              <a:rPr lang="en-US" altLang="zh-CN" dirty="0">
                <a:solidFill>
                  <a:srgbClr val="008000"/>
                </a:solidFill>
              </a:rPr>
              <a:t>x[k]</a:t>
            </a:r>
            <a:r>
              <a:rPr lang="zh-CN" altLang="en-US" dirty="0">
                <a:solidFill>
                  <a:srgbClr val="008000"/>
                </a:solidFill>
              </a:rPr>
              <a:t>，回溯，重新摆放皇后</a:t>
            </a:r>
            <a:r>
              <a:rPr lang="en-US" altLang="zh-CN" dirty="0">
                <a:solidFill>
                  <a:srgbClr val="008000"/>
                </a:solidFill>
              </a:rPr>
              <a:t>k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无解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2915816" y="1484784"/>
            <a:ext cx="824840" cy="387338"/>
          </a:xfrm>
          <a:prstGeom prst="wedgeRoundRectCallout">
            <a:avLst>
              <a:gd name="adj1" fmla="val 89821"/>
              <a:gd name="adj2" fmla="val 8144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冲突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556408" y="2636912"/>
            <a:ext cx="879688" cy="387338"/>
          </a:xfrm>
          <a:prstGeom prst="wedgeRoundRectCallout">
            <a:avLst>
              <a:gd name="adj1" fmla="val -92479"/>
              <a:gd name="adj2" fmla="val -3396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放完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339752" y="980728"/>
            <a:ext cx="988484" cy="387338"/>
          </a:xfrm>
          <a:prstGeom prst="wedgeRoundRectCallout">
            <a:avLst>
              <a:gd name="adj1" fmla="val -9951"/>
              <a:gd name="adj2" fmla="val 20472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未越界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835696" y="3122376"/>
            <a:ext cx="824840" cy="387338"/>
          </a:xfrm>
          <a:prstGeom prst="wedgeRoundRectCallout">
            <a:avLst>
              <a:gd name="adj1" fmla="val 28233"/>
              <a:gd name="adj2" fmla="val -12577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有解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85934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Place(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k)                 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考察皇后</a:t>
            </a:r>
            <a:r>
              <a:rPr lang="en-US" altLang="zh-CN" sz="2400" dirty="0">
                <a:solidFill>
                  <a:srgbClr val="008000"/>
                </a:solidFill>
              </a:rPr>
              <a:t>k</a:t>
            </a:r>
            <a:r>
              <a:rPr lang="zh-CN" altLang="en-US" sz="2400" dirty="0">
                <a:solidFill>
                  <a:srgbClr val="008000"/>
                </a:solidFill>
              </a:rPr>
              <a:t>放置在</a:t>
            </a:r>
            <a:r>
              <a:rPr lang="en-US" altLang="zh-CN" sz="2400" dirty="0">
                <a:solidFill>
                  <a:srgbClr val="008000"/>
                </a:solidFill>
              </a:rPr>
              <a:t>x[k]</a:t>
            </a:r>
            <a:r>
              <a:rPr lang="zh-CN" altLang="en-US" sz="2400" dirty="0">
                <a:solidFill>
                  <a:srgbClr val="008000"/>
                </a:solidFill>
              </a:rPr>
              <a:t>列是否发生冲突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 = 0; i &lt; k; i++)   </a:t>
            </a:r>
          </a:p>
          <a:p>
            <a:r>
              <a:rPr lang="en-US" altLang="zh-CN" sz="2400" dirty="0"/>
              <a:t>		if (</a:t>
            </a:r>
            <a:r>
              <a:rPr lang="en-US" altLang="zh-CN" sz="2400" dirty="0">
                <a:solidFill>
                  <a:srgbClr val="FF0000"/>
                </a:solidFill>
              </a:rPr>
              <a:t>x[i] == x[k] </a:t>
            </a:r>
            <a:r>
              <a:rPr lang="en-US" altLang="zh-CN" sz="2400" dirty="0"/>
              <a:t>|| </a:t>
            </a:r>
            <a:r>
              <a:rPr lang="en-US" altLang="zh-CN" sz="2400" dirty="0">
                <a:solidFill>
                  <a:srgbClr val="FF0000"/>
                </a:solidFill>
              </a:rPr>
              <a:t>abs(i - k) == abs( x[i] - x[k])</a:t>
            </a:r>
            <a:r>
              <a:rPr lang="en-US" altLang="zh-CN" sz="2400" dirty="0"/>
              <a:t>)            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违反约束条件</a:t>
            </a:r>
          </a:p>
          <a:p>
            <a:r>
              <a:rPr lang="zh-CN" altLang="en-US" sz="2400" dirty="0"/>
              <a:t>			</a:t>
            </a:r>
            <a:r>
              <a:rPr lang="en-US" altLang="zh-CN" sz="2400" dirty="0"/>
              <a:t>return 1; </a:t>
            </a:r>
            <a:r>
              <a:rPr lang="en-US" altLang="zh-CN" sz="2400" dirty="0" smtClean="0"/>
              <a:t>                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冲突，返回</a:t>
            </a:r>
            <a:r>
              <a:rPr lang="en-US" altLang="zh-CN" sz="2400" dirty="0">
                <a:solidFill>
                  <a:srgbClr val="008000"/>
                </a:solidFill>
              </a:rPr>
              <a:t>1</a:t>
            </a:r>
          </a:p>
          <a:p>
            <a:r>
              <a:rPr lang="en-US" altLang="zh-CN" sz="2400" dirty="0"/>
              <a:t>	return 0;                                         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不冲突，返回</a:t>
            </a:r>
            <a:r>
              <a:rPr lang="en-US" altLang="zh-CN" sz="2400" dirty="0">
                <a:solidFill>
                  <a:srgbClr val="008000"/>
                </a:solidFill>
              </a:rPr>
              <a:t>0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圆角矩形标注 4"/>
          <p:cNvSpPr/>
          <p:nvPr/>
        </p:nvSpPr>
        <p:spPr>
          <a:xfrm>
            <a:off x="683568" y="3068960"/>
            <a:ext cx="988484" cy="387338"/>
          </a:xfrm>
          <a:prstGeom prst="wedgeRoundRectCallout">
            <a:avLst>
              <a:gd name="adj1" fmla="val 100028"/>
              <a:gd name="adj2" fmla="val 275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同一列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553248" y="2420888"/>
            <a:ext cx="1314896" cy="387338"/>
          </a:xfrm>
          <a:prstGeom prst="wedgeRoundRectCallout">
            <a:avLst>
              <a:gd name="adj1" fmla="val 525"/>
              <a:gd name="adj2" fmla="val 1260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同一斜线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2597674"/>
            <a:ext cx="156966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同一行？？？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4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写出回溯法求解四皇后问题的过程，找出所有可能的解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4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8.2.2 </a:t>
            </a:r>
            <a:r>
              <a:rPr lang="zh-CN" altLang="en-US" dirty="0" smtClean="0"/>
              <a:t>批处理作业调试问题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问题描述：</a:t>
            </a:r>
            <a:r>
              <a:rPr kumimoji="1" lang="en-US" altLang="zh-CN" sz="2400" b="1" i="1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个作业</a:t>
            </a:r>
            <a:r>
              <a:rPr kumimoji="1" lang="en-US" altLang="zh-CN" dirty="0"/>
              <a:t>{1, 2, …, n}</a:t>
            </a:r>
            <a:r>
              <a:rPr kumimoji="1" lang="zh-CN" altLang="en-US" dirty="0"/>
              <a:t>要在两台机器上处理，每个作业必须先由机器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处理，然后再由机器</a:t>
            </a:r>
            <a:r>
              <a:rPr kumimoji="1" lang="en-US" altLang="zh-CN" dirty="0"/>
              <a:t>2</a:t>
            </a:r>
            <a:r>
              <a:rPr kumimoji="1" lang="zh-CN" altLang="en-US" dirty="0"/>
              <a:t>处理，机器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处理作业</a:t>
            </a:r>
            <a:r>
              <a:rPr kumimoji="1" lang="en-US" altLang="zh-CN" i="1" dirty="0"/>
              <a:t>i</a:t>
            </a:r>
            <a:r>
              <a:rPr kumimoji="1" lang="zh-CN" altLang="en-US" dirty="0"/>
              <a:t>所需时间为</a:t>
            </a:r>
            <a:r>
              <a:rPr kumimoji="1" lang="en-US" altLang="zh-CN" i="1" dirty="0" err="1"/>
              <a:t>a</a:t>
            </a:r>
            <a:r>
              <a:rPr kumimoji="1" lang="en-US" altLang="zh-CN" i="1" baseline="-30000" dirty="0" err="1"/>
              <a:t>i</a:t>
            </a:r>
            <a:r>
              <a:rPr kumimoji="1" lang="zh-CN" altLang="en-US" dirty="0"/>
              <a:t>，机器</a:t>
            </a:r>
            <a:r>
              <a:rPr kumimoji="1" lang="en-US" altLang="zh-CN" dirty="0"/>
              <a:t>2</a:t>
            </a:r>
            <a:r>
              <a:rPr kumimoji="1" lang="zh-CN" altLang="en-US" dirty="0"/>
              <a:t>处理作业</a:t>
            </a:r>
            <a:r>
              <a:rPr kumimoji="1" lang="en-US" altLang="zh-CN" i="1" dirty="0"/>
              <a:t>i</a:t>
            </a:r>
            <a:r>
              <a:rPr kumimoji="1" lang="zh-CN" altLang="en-US" dirty="0"/>
              <a:t>所需时间为</a:t>
            </a:r>
            <a:r>
              <a:rPr kumimoji="1" lang="en-US" altLang="zh-CN" i="1" dirty="0"/>
              <a:t>b</a:t>
            </a:r>
            <a:r>
              <a:rPr kumimoji="1" lang="en-US" altLang="zh-CN" i="1" baseline="-30000" dirty="0"/>
              <a:t>i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1≤</a:t>
            </a:r>
            <a:r>
              <a:rPr kumimoji="1" lang="en-US" altLang="zh-CN" i="1" dirty="0"/>
              <a:t>i</a:t>
            </a:r>
            <a:r>
              <a:rPr kumimoji="1" lang="en-US" altLang="zh-CN" dirty="0"/>
              <a:t>≤</a:t>
            </a:r>
            <a:r>
              <a:rPr kumimoji="1" lang="en-US" altLang="zh-CN" i="1" dirty="0"/>
              <a:t>n</a:t>
            </a:r>
            <a:r>
              <a:rPr kumimoji="1" lang="zh-CN" altLang="en-US" dirty="0"/>
              <a:t>），批处理作业调度问题要求确定这</a:t>
            </a:r>
            <a:r>
              <a:rPr kumimoji="1" lang="en-US" altLang="zh-CN" i="1" dirty="0"/>
              <a:t>n</a:t>
            </a:r>
            <a:r>
              <a:rPr kumimoji="1" lang="zh-CN" altLang="en-US" dirty="0"/>
              <a:t>个作业的最优处理顺序，使得从第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个作业在机器</a:t>
            </a:r>
            <a:r>
              <a:rPr kumimoji="1" lang="en-US" altLang="zh-CN" dirty="0"/>
              <a:t>1</a:t>
            </a:r>
            <a:r>
              <a:rPr kumimoji="1" lang="zh-CN" altLang="en-US" dirty="0"/>
              <a:t>上处理开始，到最后一个作业在机器</a:t>
            </a:r>
            <a:r>
              <a:rPr kumimoji="1" lang="en-US" altLang="zh-CN" dirty="0"/>
              <a:t>2</a:t>
            </a:r>
            <a:r>
              <a:rPr kumimoji="1" lang="zh-CN" altLang="en-US" dirty="0"/>
              <a:t>上处理结束所需时间最少。</a:t>
            </a:r>
            <a:endParaRPr lang="zh-CN" altLang="en-US" dirty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71201"/>
              </p:ext>
            </p:extLst>
          </p:nvPr>
        </p:nvGraphicFramePr>
        <p:xfrm>
          <a:off x="1547664" y="4221088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机器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机器</a:t>
                      </a:r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4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8.2.2 </a:t>
            </a:r>
            <a:r>
              <a:rPr lang="zh-CN" altLang="en-US" dirty="0"/>
              <a:t>批处理作业调试问题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想法：机器</a:t>
            </a:r>
            <a:r>
              <a:rPr lang="en-US" altLang="zh-CN" dirty="0" smtClean="0"/>
              <a:t>1</a:t>
            </a:r>
            <a:r>
              <a:rPr lang="zh-CN" altLang="en-US" dirty="0" smtClean="0"/>
              <a:t>满负荷；机器</a:t>
            </a:r>
            <a:r>
              <a:rPr lang="en-US" altLang="zh-CN" dirty="0" smtClean="0"/>
              <a:t>2</a:t>
            </a:r>
            <a:r>
              <a:rPr lang="zh-CN" altLang="en-US" dirty="0" smtClean="0"/>
              <a:t>空闲最少</a:t>
            </a:r>
            <a:endParaRPr lang="en-US" altLang="zh-CN" dirty="0" smtClean="0"/>
          </a:p>
          <a:p>
            <a:r>
              <a:rPr lang="zh-CN" altLang="en-US" dirty="0" smtClean="0"/>
              <a:t>默认当前最短作业时间</a:t>
            </a:r>
            <a:r>
              <a:rPr lang="en-US" altLang="zh-CN" dirty="0" err="1" smtClean="0"/>
              <a:t>bestTime</a:t>
            </a:r>
            <a:r>
              <a:rPr lang="en-US" altLang="zh-CN" dirty="0" smtClean="0"/>
              <a:t>=1000</a:t>
            </a:r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zh-CN" altLang="en-US" dirty="0"/>
              <a:t>尝试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234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55756"/>
              </p:ext>
            </p:extLst>
          </p:nvPr>
        </p:nvGraphicFramePr>
        <p:xfrm>
          <a:off x="179512" y="4980776"/>
          <a:ext cx="88186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机器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机器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79120"/>
              </p:ext>
            </p:extLst>
          </p:nvPr>
        </p:nvGraphicFramePr>
        <p:xfrm>
          <a:off x="1547664" y="2921496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机器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机器</a:t>
                      </a:r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707904" y="6381328"/>
            <a:ext cx="1805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bestTime</a:t>
            </a:r>
            <a:r>
              <a:rPr lang="en-US" altLang="zh-CN" sz="2400" dirty="0" smtClean="0">
                <a:solidFill>
                  <a:srgbClr val="FF0000"/>
                </a:solidFill>
              </a:rPr>
              <a:t>=17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8.2.2 </a:t>
            </a:r>
            <a:r>
              <a:rPr lang="zh-CN" altLang="en-US" dirty="0"/>
              <a:t>批处理作业调试问题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个作业，先做</a:t>
            </a:r>
            <a:r>
              <a:rPr lang="en-US" altLang="zh-CN" dirty="0" smtClean="0"/>
              <a:t>4</a:t>
            </a:r>
            <a:r>
              <a:rPr lang="zh-CN" altLang="en-US" dirty="0" smtClean="0"/>
              <a:t>号作业，即得到第二个方案：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</a:t>
            </a:r>
            <a:r>
              <a:rPr lang="zh-CN" altLang="en-US" dirty="0"/>
              <a:t>尝试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243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74739"/>
              </p:ext>
            </p:extLst>
          </p:nvPr>
        </p:nvGraphicFramePr>
        <p:xfrm>
          <a:off x="179512" y="4980776"/>
          <a:ext cx="88186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机器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机器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635896" y="6381327"/>
            <a:ext cx="1805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bestTime</a:t>
            </a:r>
            <a:r>
              <a:rPr lang="en-US" altLang="zh-CN" sz="2400" dirty="0" smtClean="0">
                <a:solidFill>
                  <a:srgbClr val="FF0000"/>
                </a:solidFill>
              </a:rPr>
              <a:t>=15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6966"/>
              </p:ext>
            </p:extLst>
          </p:nvPr>
        </p:nvGraphicFramePr>
        <p:xfrm>
          <a:off x="1547664" y="2921496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机器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机器</a:t>
                      </a:r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5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走迷宫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</p:txBody>
      </p:sp>
      <p:pic>
        <p:nvPicPr>
          <p:cNvPr id="200708" name="Picture 4" descr="https://timgsa.baidu.com/timg?image&amp;quality=80&amp;size=b9999_10000&amp;sec=1495192486936&amp;di=50d7a0436f796034280dc7e8cdc45ead&amp;imgtype=0&amp;src=http%3A%2F%2Fpic41.nipic.com%2F20140530%2F6608733_123904165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5243736" cy="52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2021528" y="388339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812360" y="3212976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583334" y="3726558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83334" y="3726558"/>
            <a:ext cx="476498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059832" y="3409948"/>
            <a:ext cx="0" cy="3166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59832" y="3409948"/>
            <a:ext cx="36004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8.2.2 </a:t>
            </a:r>
            <a:r>
              <a:rPr lang="zh-CN" altLang="en-US" dirty="0"/>
              <a:t>批处理作业调试问题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个作业，先做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号作业，即得到第三个方案：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③ </a:t>
            </a:r>
            <a:r>
              <a:rPr lang="zh-CN" altLang="en-US" dirty="0"/>
              <a:t>尝试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324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78359"/>
              </p:ext>
            </p:extLst>
          </p:nvPr>
        </p:nvGraphicFramePr>
        <p:xfrm>
          <a:off x="179512" y="4980776"/>
          <a:ext cx="88186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机器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机器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635896" y="6381327"/>
            <a:ext cx="1805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bestTime</a:t>
            </a:r>
            <a:r>
              <a:rPr lang="en-US" altLang="zh-CN" sz="2400" dirty="0" smtClean="0">
                <a:solidFill>
                  <a:srgbClr val="FF0000"/>
                </a:solidFill>
              </a:rPr>
              <a:t>=15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100831"/>
              </p:ext>
            </p:extLst>
          </p:nvPr>
        </p:nvGraphicFramePr>
        <p:xfrm>
          <a:off x="1547664" y="2921496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机器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机器</a:t>
                      </a:r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7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8.2.2 </a:t>
            </a:r>
            <a:r>
              <a:rPr lang="zh-CN" altLang="en-US" dirty="0"/>
              <a:t>批处理作业调试问题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个作业，先做</a:t>
            </a:r>
            <a:r>
              <a:rPr lang="en-US" altLang="zh-CN" dirty="0" smtClean="0"/>
              <a:t>4</a:t>
            </a:r>
            <a:r>
              <a:rPr lang="zh-CN" altLang="en-US" dirty="0" smtClean="0"/>
              <a:t>号作业，即得到第四个方案：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④ </a:t>
            </a:r>
            <a:r>
              <a:rPr lang="zh-CN" altLang="en-US" dirty="0"/>
              <a:t>尝试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342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181407"/>
              </p:ext>
            </p:extLst>
          </p:nvPr>
        </p:nvGraphicFramePr>
        <p:xfrm>
          <a:off x="179512" y="4980776"/>
          <a:ext cx="88186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机器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机器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635896" y="6381327"/>
            <a:ext cx="1805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bestTime</a:t>
            </a:r>
            <a:r>
              <a:rPr lang="en-US" altLang="zh-CN" sz="2400" dirty="0" smtClean="0">
                <a:solidFill>
                  <a:srgbClr val="FF0000"/>
                </a:solidFill>
              </a:rPr>
              <a:t>=15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62502"/>
              </p:ext>
            </p:extLst>
          </p:nvPr>
        </p:nvGraphicFramePr>
        <p:xfrm>
          <a:off x="1547664" y="2921496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机器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机器</a:t>
                      </a:r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2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8.2.2 </a:t>
            </a:r>
            <a:r>
              <a:rPr lang="zh-CN" altLang="en-US" dirty="0"/>
              <a:t>批处理作业调试问题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考虑方案：</a:t>
            </a:r>
            <a:r>
              <a:rPr lang="en-US" altLang="zh-CN" dirty="0" smtClean="0"/>
              <a:t>2</a:t>
            </a:r>
            <a:r>
              <a:rPr lang="en-US" altLang="zh-CN" dirty="0" smtClean="0">
                <a:sym typeface="Wingdings" pitchFamily="2" charset="2"/>
              </a:rPr>
              <a:t>341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由于分配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号作业时，完成时间已经到达当前最小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，因此剩余的作业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被剪枝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39451"/>
              </p:ext>
            </p:extLst>
          </p:nvPr>
        </p:nvGraphicFramePr>
        <p:xfrm>
          <a:off x="179512" y="4980776"/>
          <a:ext cx="88186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  <a:gridCol w="47063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机器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机器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635896" y="6381327"/>
            <a:ext cx="1805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bestTime</a:t>
            </a:r>
            <a:r>
              <a:rPr lang="en-US" altLang="zh-CN" sz="2400" dirty="0" smtClean="0">
                <a:solidFill>
                  <a:srgbClr val="FF0000"/>
                </a:solidFill>
              </a:rPr>
              <a:t>=15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93775"/>
              </p:ext>
            </p:extLst>
          </p:nvPr>
        </p:nvGraphicFramePr>
        <p:xfrm>
          <a:off x="1547664" y="2921496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机器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机器</a:t>
                      </a:r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88224" y="431086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O(n!)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5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走迷宫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</p:txBody>
      </p:sp>
      <p:pic>
        <p:nvPicPr>
          <p:cNvPr id="200708" name="Picture 4" descr="https://timgsa.baidu.com/timg?image&amp;quality=80&amp;size=b9999_10000&amp;sec=1495192486936&amp;di=50d7a0436f796034280dc7e8cdc45ead&amp;imgtype=0&amp;src=http%3A%2F%2Fpic41.nipic.com%2F20140530%2F6608733_123904165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5243736" cy="52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2021528" y="388339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812360" y="3212976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843808" y="3726558"/>
            <a:ext cx="216024" cy="0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059832" y="3409948"/>
            <a:ext cx="0" cy="31661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59832" y="3409948"/>
            <a:ext cx="36004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标注 12"/>
          <p:cNvSpPr/>
          <p:nvPr/>
        </p:nvSpPr>
        <p:spPr>
          <a:xfrm>
            <a:off x="1568917" y="2923851"/>
            <a:ext cx="864096" cy="623565"/>
          </a:xfrm>
          <a:prstGeom prst="wedgeRoundRectCallout">
            <a:avLst>
              <a:gd name="adj1" fmla="val 113036"/>
              <a:gd name="adj2" fmla="val 39747"/>
              <a:gd name="adj3" fmla="val 16667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回溯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9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走迷宫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</p:txBody>
      </p:sp>
      <p:pic>
        <p:nvPicPr>
          <p:cNvPr id="200708" name="Picture 4" descr="https://timgsa.baidu.com/timg?image&amp;quality=80&amp;size=b9999_10000&amp;sec=1495192486936&amp;di=50d7a0436f796034280dc7e8cdc45ead&amp;imgtype=0&amp;src=http%3A%2F%2Fpic41.nipic.com%2F20140530%2F6608733_123904165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2776"/>
            <a:ext cx="5243736" cy="52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2021528" y="388339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812360" y="3212976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583334" y="3726558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83334" y="3726558"/>
            <a:ext cx="3186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901950" y="3212976"/>
            <a:ext cx="0" cy="5135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回溯法的基本思想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回溯法按</a:t>
            </a:r>
            <a:r>
              <a:rPr lang="zh-CN" altLang="en-US" dirty="0" smtClean="0">
                <a:solidFill>
                  <a:srgbClr val="FF0000"/>
                </a:solidFill>
              </a:rPr>
              <a:t>深度优先</a:t>
            </a:r>
            <a:r>
              <a:rPr lang="zh-CN" altLang="en-US" dirty="0" smtClean="0"/>
              <a:t>的方式搜索解空间树</a:t>
            </a:r>
            <a:endParaRPr lang="zh-CN" altLang="en-US" dirty="0"/>
          </a:p>
        </p:txBody>
      </p:sp>
      <p:pic>
        <p:nvPicPr>
          <p:cNvPr id="4" name="Picture 4" descr="https://timgsa.baidu.com/timg?image&amp;quality=80&amp;size=b9999_10000&amp;sec=1495192486936&amp;di=50d7a0436f796034280dc7e8cdc45ead&amp;imgtype=0&amp;src=http%3A%2F%2Fpic41.nipic.com%2F20140530%2F6608733_123904165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8" r="77808" b="41690"/>
          <a:stretch/>
        </p:blipFill>
        <p:spPr bwMode="auto">
          <a:xfrm>
            <a:off x="2843808" y="2132856"/>
            <a:ext cx="3528392" cy="32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2267744" y="3853002"/>
            <a:ext cx="440094" cy="4400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20034</TotalTime>
  <Words>1924</Words>
  <Application>Microsoft Office PowerPoint</Application>
  <PresentationFormat>全屏显示(4:3)</PresentationFormat>
  <Paragraphs>745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质朴</vt:lpstr>
      <vt:lpstr>第8章 回溯法</vt:lpstr>
      <vt:lpstr>内容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PowerPoint 演示文稿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8.1 回溯法的基本思想</vt:lpstr>
      <vt:lpstr>PowerPoint 演示文稿</vt:lpstr>
      <vt:lpstr>回溯法程序一般结构</vt:lpstr>
      <vt:lpstr>8.2 组合问题中的回溯法</vt:lpstr>
      <vt:lpstr>8.2.1 八皇后问题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8.2.2 批处理作业调试问题</vt:lpstr>
      <vt:lpstr>8.2.2 批处理作业调试问题</vt:lpstr>
      <vt:lpstr>8.2.2 批处理作业调试问题</vt:lpstr>
      <vt:lpstr>8.2.2 批处理作业调试问题</vt:lpstr>
      <vt:lpstr>8.2.2 批处理作业调试问题</vt:lpstr>
      <vt:lpstr>8.2.2 批处理作业调试问题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C程序设计基础</dc:title>
  <dc:creator>willianlam</dc:creator>
  <cp:lastModifiedBy>willianlam</cp:lastModifiedBy>
  <cp:revision>762</cp:revision>
  <dcterms:created xsi:type="dcterms:W3CDTF">2016-10-04T02:12:36Z</dcterms:created>
  <dcterms:modified xsi:type="dcterms:W3CDTF">2019-05-27T00:32:48Z</dcterms:modified>
</cp:coreProperties>
</file>