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Object Calisthenics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Aplicação ao PHP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3: Encapsule os tipos primitivos e strings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00BB"/>
                </a:solidFill>
              </a:rPr>
              <a:t>&lt;?php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class </a:t>
            </a:r>
            <a:r>
              <a:rPr sz="1100" lang="pt-BR">
                <a:solidFill>
                  <a:srgbClr val="0000BB"/>
                </a:solidFill>
              </a:rPr>
              <a:t>Rule4_Problem_Customer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{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private </a:t>
            </a:r>
            <a:r>
              <a:rPr sz="1100" lang="pt-BR">
                <a:solidFill>
                  <a:srgbClr val="0000BB"/>
                </a:solidFill>
              </a:rPr>
              <a:t>$addresses </a:t>
            </a:r>
            <a:r>
              <a:rPr sz="1100" lang="pt-BR">
                <a:solidFill>
                  <a:srgbClr val="007700"/>
                </a:solidFill>
              </a:rPr>
              <a:t>= array();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public function </a:t>
            </a:r>
            <a:r>
              <a:rPr sz="1100" lang="pt-BR">
                <a:solidFill>
                  <a:srgbClr val="0000BB"/>
                </a:solidFill>
              </a:rPr>
              <a:t>addAddress</a:t>
            </a:r>
            <a:r>
              <a:rPr sz="1100" lang="pt-BR">
                <a:solidFill>
                  <a:srgbClr val="007700"/>
                </a:solidFill>
              </a:rPr>
              <a:t>(array </a:t>
            </a:r>
            <a:r>
              <a:rPr sz="1100" lang="pt-BR">
                <a:solidFill>
                  <a:srgbClr val="0000BB"/>
                </a:solidFill>
              </a:rPr>
              <a:t>$address</a:t>
            </a:r>
            <a:r>
              <a:rPr sz="1100" lang="pt-BR">
                <a:solidFill>
                  <a:srgbClr val="007700"/>
                </a:solidFill>
              </a:rPr>
              <a:t>, </a:t>
            </a:r>
            <a:r>
              <a:rPr sz="1100" lang="pt-BR">
                <a:solidFill>
                  <a:srgbClr val="0000BB"/>
                </a:solidFill>
              </a:rPr>
              <a:t>string $type </a:t>
            </a:r>
            <a:r>
              <a:rPr sz="1100" lang="pt-BR">
                <a:solidFill>
                  <a:srgbClr val="007700"/>
                </a:solidFill>
              </a:rPr>
              <a:t>= </a:t>
            </a:r>
            <a:r>
              <a:rPr sz="1100" lang="pt-BR">
                <a:solidFill>
                  <a:srgbClr val="DD0000"/>
                </a:solidFill>
              </a:rPr>
              <a:t>'billing'</a:t>
            </a:r>
            <a:r>
              <a:rPr sz="1100" lang="pt-BR">
                <a:solidFill>
                  <a:srgbClr val="007700"/>
                </a:solidFill>
              </a:rPr>
              <a:t>) </a:t>
            </a:r>
            <a:r>
              <a:rPr sz="1100" lang="pt-BR">
                <a:solidFill>
                  <a:srgbClr val="FF0000"/>
                </a:solidFill>
              </a:rPr>
              <a:t>(!)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{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    </a:t>
            </a:r>
            <a:r>
              <a:rPr sz="1100" lang="pt-BR">
                <a:solidFill>
                  <a:srgbClr val="0000BB"/>
                </a:solidFill>
              </a:rPr>
              <a:t>$this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addresses</a:t>
            </a:r>
            <a:r>
              <a:rPr sz="1100" lang="pt-BR">
                <a:solidFill>
                  <a:srgbClr val="007700"/>
                </a:solidFill>
              </a:rPr>
              <a:t>[] = </a:t>
            </a:r>
            <a:r>
              <a:rPr sz="1100" lang="pt-BR">
                <a:solidFill>
                  <a:srgbClr val="0000BB"/>
                </a:solidFill>
              </a:rPr>
              <a:t>$address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    }</a:t>
            </a:r>
          </a:p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sz="1100" lang="pt-BR">
                <a:solidFill>
                  <a:srgbClr val="0077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4: Use apenas um ponto (PHP: =&gt;) por linha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Chamadas aninhadas podem dificultar a compreensão e depuração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Recomendações ao PHP: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Chain de objetos de tipos diferentes, desde que sejam somente getters e setters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Chains de mesmos tipos, afim de deixar o código mais elegante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5: Não abrevie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Pense: Por que abreviar?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Ser objetivo e claro ajuda na leitura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Métodos muito longos podem significar sobrecarga de responsabilidades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6: Mantenha suas entidades pequenas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Proposto por Jeff Bay: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&lt;= 50 linhas por classe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Adaptado ao PHP: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&lt;= 100 linhas por classe (devido às regras de documentação, docblock)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&lt;= 15 classes por pacote (diretório)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7: Não use classes com mais de 2 instâncias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Diminui o acoplamento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Melhora o encapsulamento (Regra 3)</a:t>
            </a:r>
          </a:p>
          <a:p>
            <a:pPr rtl="0" lvl="0">
              <a:buNone/>
            </a:pPr>
            <a:r>
              <a:rPr lang="pt-BR"/>
              <a:t>Regra original: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2 variáveis de instância</a:t>
            </a:r>
          </a:p>
          <a:p>
            <a:pPr rtl="0" lvl="0">
              <a:buNone/>
            </a:pPr>
            <a:r>
              <a:rPr lang="pt-BR"/>
              <a:t>Sugestão ao PHP: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5 variáveis de instância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8: Use coleções de primeiro nível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Classes de coleções devem apenas conter os objetos que ele comporta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Objetivo: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Foco de implementação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Colocar os objetos e responsabilidades nos seus devidos lugares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9: Não use getters ou setters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Não aplicável ao PHP devido à sua natureza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Sem os getters e setters, dificulta os testes unitários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"Regra 10": Siga padrões de código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Padrões: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PSR-0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PSR-1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PSR-2</a:t>
            </a:r>
          </a:p>
          <a:p>
            <a:pPr rtl="0" lvl="0">
              <a:buNone/>
            </a:pPr>
            <a:r>
              <a:rPr lang="pt-BR"/>
              <a:t>Ferramentas: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PHPMD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PHPCS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PHPCPD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Mais links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pt-BR"/>
              <a:t>PSR-0: https://github.com/php-fig/fig-standards/blob/master/accepted/PSR-0.md</a:t>
            </a:r>
          </a:p>
          <a:p>
            <a:r>
              <a:t/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pt-BR"/>
              <a:t>PSR-1: https://github.com/php-fig/fig-standards/blob/master/accepted/PSR-1-basic-coding-standard.md</a:t>
            </a:r>
          </a:p>
          <a:p>
            <a:r>
              <a:t/>
            </a:r>
          </a:p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pt-BR"/>
              <a:t>PSR-2: https://github.com/php-fig/fig-standards/blob/master/accepted/PSR-2-coding-style-guide.md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Mais links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The SOLID Principles of OO Design and Object Calisthenics: http://www.foo.co.za/the-solid-principles-of-oo-design-and-object-calisthenics</a:t>
            </a:r>
          </a:p>
          <a:p>
            <a:r>
              <a:t/>
            </a:r>
          </a:p>
          <a:p>
            <a:pPr rtl="0" lvl="0">
              <a:buNone/>
            </a:pPr>
            <a:r>
              <a:rPr lang="pt-BR"/>
              <a:t>Opiniões de experiências:</a:t>
            </a:r>
          </a:p>
          <a:p>
            <a:pPr>
              <a:buNone/>
            </a:pPr>
            <a:r>
              <a:rPr lang="pt-BR"/>
              <a:t>http://www.pseale.com/blog/LinkbloggingObjectCalisthenics.aspx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Referências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Livro: Thoughtworks Anthology (</a:t>
            </a:r>
            <a:r>
              <a:rPr lang="pt-BR">
                <a:solidFill>
                  <a:srgbClr val="191919"/>
                </a:solidFill>
              </a:rPr>
              <a:t>http://pragprog.com/book/twa/thoughtworks-anthology), capítulo 6: Object Calisthenics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Palestra Object Calisthenics (</a:t>
            </a:r>
            <a:r>
              <a:rPr lang="pt-BR">
                <a:solidFill>
                  <a:srgbClr val="191919"/>
                </a:solidFill>
              </a:rPr>
              <a:t>http://www.slideshare.net/guilhermeblanco/phpubsp-object-calisthenics-aplicado-ao-php</a:t>
            </a:r>
            <a:r>
              <a:rPr lang="pt-BR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C'est fini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Perguntas?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Exercício com objetos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
</a:t>
            </a:r>
            <a:r>
              <a:rPr lang="pt-BR"/>
              <a:t>Object calisthenics =&gt; Exercício, ginástica de objetos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9 regras "simples"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Proposição: programar 1000 linhas de código utilizando as regras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Objetivos de código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
</a:t>
            </a:r>
            <a:r>
              <a:rPr lang="pt-BR"/>
              <a:t>Coerente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Fraco acoplamento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Duplicação zero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Encapsulável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Testável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Legível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Focado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1: Apenas um nível de indentação por método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Motivo: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Quanto mais níveis de indentação, mais aumenta o nível de complexidade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Aumenta a duplicidade de código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Regra 1: Apenas um nível de indentação por método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1856687" x="457200"/>
            <a:ext cy="4556700" cx="6457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100" lang="pt-BR">
                <a:solidFill>
                  <a:srgbClr val="0000BB"/>
                </a:solidFill>
              </a:rPr>
              <a:t>&lt;?php</a:t>
            </a:r>
          </a:p>
          <a:p>
            <a:r>
              <a:t/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class </a:t>
            </a:r>
            <a:r>
              <a:rPr sz="1100" lang="pt-BR">
                <a:solidFill>
                  <a:srgbClr val="0000BB"/>
                </a:solidFill>
              </a:rPr>
              <a:t>Customer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public function </a:t>
            </a:r>
            <a:r>
              <a:rPr sz="1100" lang="pt-BR">
                <a:solidFill>
                  <a:srgbClr val="0000BB"/>
                </a:solidFill>
              </a:rPr>
              <a:t>hasDiscountForSpentOrders</a:t>
            </a:r>
            <a:r>
              <a:rPr sz="1100" lang="pt-BR">
                <a:solidFill>
                  <a:srgbClr val="007700"/>
                </a:solidFill>
              </a:rPr>
              <a:t>(</a:t>
            </a:r>
            <a:r>
              <a:rPr sz="1100" lang="pt-BR">
                <a:solidFill>
                  <a:srgbClr val="0000BB"/>
                </a:solidFill>
              </a:rPr>
              <a:t>$totalAmount</a:t>
            </a:r>
            <a:r>
              <a:rPr sz="1100" lang="pt-BR">
                <a:solidFill>
                  <a:srgbClr val="007700"/>
                </a:solidFill>
              </a:rPr>
              <a:t>)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  <a:r>
              <a:rPr sz="1100" lang="pt-BR">
                <a:solidFill>
                  <a:srgbClr val="FF0000"/>
                </a:solidFill>
              </a:rPr>
              <a:t>0</a:t>
            </a:r>
            <a:r>
              <a:rPr sz="1100" lang="pt-BR">
                <a:solidFill>
                  <a:srgbClr val="007700"/>
                </a:solidFill>
              </a:rPr>
              <a:t>  </a:t>
            </a:r>
            <a:r>
              <a:rPr sz="1100" lang="pt-BR">
                <a:solidFill>
                  <a:srgbClr val="0000BB"/>
                </a:solidFill>
              </a:rPr>
              <a:t>$accumulatedTotal </a:t>
            </a:r>
            <a:r>
              <a:rPr sz="1100" lang="pt-BR">
                <a:solidFill>
                  <a:srgbClr val="007700"/>
                </a:solidFill>
              </a:rPr>
              <a:t>= </a:t>
            </a:r>
            <a:r>
              <a:rPr sz="1100" lang="pt-BR">
                <a:solidFill>
                  <a:srgbClr val="0000BB"/>
                </a:solidFill>
              </a:rPr>
              <a:t>0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</a:t>
            </a:r>
            <a:r>
              <a:rPr sz="1100" lang="pt-BR">
                <a:solidFill>
                  <a:srgbClr val="0000BB"/>
                </a:solidFill>
              </a:rPr>
              <a:t>$orders </a:t>
            </a:r>
            <a:r>
              <a:rPr sz="1100" lang="pt-BR">
                <a:solidFill>
                  <a:srgbClr val="007700"/>
                </a:solidFill>
              </a:rPr>
              <a:t>= </a:t>
            </a:r>
            <a:r>
              <a:rPr sz="1100" lang="pt-BR">
                <a:solidFill>
                  <a:srgbClr val="0000BB"/>
                </a:solidFill>
              </a:rPr>
              <a:t>$this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getOrdersByCustomer</a:t>
            </a:r>
            <a:r>
              <a:rPr sz="1100" lang="pt-BR">
                <a:solidFill>
                  <a:srgbClr val="007700"/>
                </a:solidFill>
              </a:rPr>
              <a:t>(</a:t>
            </a:r>
            <a:r>
              <a:rPr sz="1100" lang="pt-BR">
                <a:solidFill>
                  <a:srgbClr val="0000BB"/>
                </a:solidFill>
              </a:rPr>
              <a:t>$this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id</a:t>
            </a:r>
            <a:r>
              <a:rPr sz="1100" lang="pt-BR">
                <a:solidFill>
                  <a:srgbClr val="007700"/>
                </a:solidFill>
              </a:rPr>
              <a:t>);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foreach (</a:t>
            </a:r>
            <a:r>
              <a:rPr sz="1100" lang="pt-BR">
                <a:solidFill>
                  <a:srgbClr val="0000BB"/>
                </a:solidFill>
              </a:rPr>
              <a:t>$orders </a:t>
            </a:r>
            <a:r>
              <a:rPr sz="1100" lang="pt-BR">
                <a:solidFill>
                  <a:srgbClr val="007700"/>
                </a:solidFill>
              </a:rPr>
              <a:t>as </a:t>
            </a:r>
            <a:r>
              <a:rPr sz="1100" lang="pt-BR">
                <a:solidFill>
                  <a:srgbClr val="0000BB"/>
                </a:solidFill>
              </a:rPr>
              <a:t>$order</a:t>
            </a:r>
            <a:r>
              <a:rPr sz="1100" lang="pt-BR">
                <a:solidFill>
                  <a:srgbClr val="007700"/>
                </a:solidFill>
              </a:rPr>
              <a:t>) 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  <a:r>
              <a:rPr sz="1100" lang="pt-BR">
                <a:solidFill>
                  <a:srgbClr val="FF0000"/>
                </a:solidFill>
              </a:rPr>
              <a:t>1(!)</a:t>
            </a:r>
            <a:r>
              <a:rPr sz="1100" lang="pt-BR">
                <a:solidFill>
                  <a:srgbClr val="007700"/>
                </a:solidFill>
              </a:rPr>
              <a:t>   </a:t>
            </a:r>
            <a:r>
              <a:rPr sz="1100" lang="pt-BR">
                <a:solidFill>
                  <a:srgbClr val="0000BB"/>
                </a:solidFill>
              </a:rPr>
              <a:t>$items </a:t>
            </a:r>
            <a:r>
              <a:rPr sz="1100" lang="pt-BR">
                <a:solidFill>
                  <a:srgbClr val="007700"/>
                </a:solidFill>
              </a:rPr>
              <a:t>= </a:t>
            </a:r>
            <a:r>
              <a:rPr sz="1100" lang="pt-BR">
                <a:solidFill>
                  <a:srgbClr val="0000BB"/>
                </a:solidFill>
              </a:rPr>
              <a:t>$order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getItems</a:t>
            </a:r>
            <a:r>
              <a:rPr sz="1100" lang="pt-BR">
                <a:solidFill>
                  <a:srgbClr val="007700"/>
                </a:solidFill>
              </a:rPr>
              <a:t>();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foreach (</a:t>
            </a:r>
            <a:r>
              <a:rPr sz="1100" lang="pt-BR">
                <a:solidFill>
                  <a:srgbClr val="0000BB"/>
                </a:solidFill>
              </a:rPr>
              <a:t>$items </a:t>
            </a:r>
            <a:r>
              <a:rPr sz="1100" lang="pt-BR">
                <a:solidFill>
                  <a:srgbClr val="007700"/>
                </a:solidFill>
              </a:rPr>
              <a:t>as </a:t>
            </a:r>
            <a:r>
              <a:rPr sz="1100" lang="pt-BR">
                <a:solidFill>
                  <a:srgbClr val="0000BB"/>
                </a:solidFill>
              </a:rPr>
              <a:t>$item</a:t>
            </a:r>
            <a:r>
              <a:rPr sz="1100" lang="pt-BR">
                <a:solidFill>
                  <a:srgbClr val="007700"/>
                </a:solidFill>
              </a:rPr>
              <a:t>) 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  <a:r>
              <a:rPr sz="1100" lang="pt-BR">
                <a:solidFill>
                  <a:srgbClr val="FF0000"/>
                </a:solidFill>
              </a:rPr>
              <a:t>2(!!)</a:t>
            </a:r>
            <a:r>
              <a:rPr sz="1100" lang="pt-BR">
                <a:solidFill>
                  <a:srgbClr val="007700"/>
                </a:solidFill>
              </a:rPr>
              <a:t>        </a:t>
            </a:r>
            <a:r>
              <a:rPr sz="1100" lang="pt-BR">
                <a:solidFill>
                  <a:srgbClr val="0000BB"/>
                </a:solidFill>
              </a:rPr>
              <a:t>$accumulatedTotal </a:t>
            </a:r>
            <a:r>
              <a:rPr sz="1100" lang="pt-BR">
                <a:solidFill>
                  <a:srgbClr val="007700"/>
                </a:solidFill>
              </a:rPr>
              <a:t>+= </a:t>
            </a:r>
            <a:r>
              <a:rPr sz="1100" lang="pt-BR">
                <a:solidFill>
                  <a:srgbClr val="0000BB"/>
                </a:solidFill>
              </a:rPr>
              <a:t>$item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getPaidPrice</a:t>
            </a:r>
            <a:r>
              <a:rPr sz="1100" lang="pt-BR">
                <a:solidFill>
                  <a:srgbClr val="007700"/>
                </a:solidFill>
              </a:rPr>
              <a:t>();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    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       if (</a:t>
            </a:r>
            <a:r>
              <a:rPr sz="1100" lang="pt-BR">
                <a:solidFill>
                  <a:srgbClr val="0000BB"/>
                </a:solidFill>
              </a:rPr>
              <a:t>$accumulatedTotal </a:t>
            </a:r>
            <a:r>
              <a:rPr sz="1100" lang="pt-BR">
                <a:solidFill>
                  <a:srgbClr val="007700"/>
                </a:solidFill>
              </a:rPr>
              <a:t>&gt;= </a:t>
            </a:r>
            <a:r>
              <a:rPr sz="1100" lang="pt-BR">
                <a:solidFill>
                  <a:srgbClr val="0000BB"/>
                </a:solidFill>
              </a:rPr>
              <a:t>$totalAmount</a:t>
            </a:r>
            <a:r>
              <a:rPr sz="1100" lang="pt-BR">
                <a:solidFill>
                  <a:srgbClr val="007700"/>
                </a:solidFill>
              </a:rPr>
              <a:t>)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  <a:r>
              <a:rPr sz="1100" lang="pt-BR">
                <a:solidFill>
                  <a:srgbClr val="FF0000"/>
                </a:solidFill>
              </a:rPr>
              <a:t>3(!!!)</a:t>
            </a:r>
            <a:r>
              <a:rPr sz="1100" lang="pt-BR">
                <a:solidFill>
                  <a:srgbClr val="007700"/>
                </a:solidFill>
              </a:rPr>
              <a:t>             return </a:t>
            </a:r>
            <a:r>
              <a:rPr sz="1100" lang="pt-BR">
                <a:solidFill>
                  <a:srgbClr val="0000BB"/>
                </a:solidFill>
              </a:rPr>
              <a:t>true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}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}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return </a:t>
            </a:r>
            <a:r>
              <a:rPr sz="1100" lang="pt-BR">
                <a:solidFill>
                  <a:srgbClr val="0000BB"/>
                </a:solidFill>
              </a:rPr>
              <a:t>false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}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2: Não use a palavra-chave "else"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Motivos: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Aninhamento de if... else tendem a aumentar a complexidade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Aumenta muitas chances de duplicidade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2: Não use a palavra-chave "else"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pt-BR">
                <a:solidFill>
                  <a:srgbClr val="0000BB"/>
                </a:solidFill>
              </a:rPr>
              <a:t>&lt;?php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class </a:t>
            </a:r>
            <a:r>
              <a:rPr sz="1100" lang="pt-BR">
                <a:solidFill>
                  <a:srgbClr val="0000BB"/>
                </a:solidFill>
              </a:rPr>
              <a:t>Rule2_Problem_Item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public function </a:t>
            </a:r>
            <a:r>
              <a:rPr sz="1100" lang="pt-BR">
                <a:solidFill>
                  <a:srgbClr val="0000BB"/>
                </a:solidFill>
              </a:rPr>
              <a:t>isExchanded</a:t>
            </a:r>
            <a:r>
              <a:rPr sz="1100" lang="pt-BR">
                <a:solidFill>
                  <a:srgbClr val="007700"/>
                </a:solidFill>
              </a:rPr>
              <a:t>()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{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if (</a:t>
            </a:r>
            <a:r>
              <a:rPr sz="1100" lang="pt-BR">
                <a:solidFill>
                  <a:srgbClr val="0000BB"/>
                </a:solidFill>
              </a:rPr>
              <a:t>$this</a:t>
            </a:r>
            <a:r>
              <a:rPr sz="1100" lang="pt-BR">
                <a:solidFill>
                  <a:srgbClr val="007700"/>
                </a:solidFill>
              </a:rPr>
              <a:t>-&gt;</a:t>
            </a:r>
            <a:r>
              <a:rPr sz="1100" lang="pt-BR">
                <a:solidFill>
                  <a:srgbClr val="0000BB"/>
                </a:solidFill>
              </a:rPr>
              <a:t>getExchangedAt</a:t>
            </a:r>
            <a:r>
              <a:rPr sz="1100" lang="pt-BR">
                <a:solidFill>
                  <a:srgbClr val="007700"/>
                </a:solidFill>
              </a:rPr>
              <a:t>() !== </a:t>
            </a:r>
            <a:r>
              <a:rPr sz="1100" lang="pt-BR">
                <a:solidFill>
                  <a:srgbClr val="0000BB"/>
                </a:solidFill>
              </a:rPr>
              <a:t>null</a:t>
            </a:r>
            <a:r>
              <a:rPr sz="1100" lang="pt-BR">
                <a:solidFill>
                  <a:srgbClr val="007700"/>
                </a:solidFill>
              </a:rPr>
              <a:t>)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return </a:t>
            </a:r>
            <a:r>
              <a:rPr sz="1100" lang="pt-BR">
                <a:solidFill>
                  <a:srgbClr val="0000BB"/>
                </a:solidFill>
              </a:rPr>
              <a:t>true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</a:t>
            </a:r>
            <a:r>
              <a:rPr sz="1100" lang="pt-BR">
                <a:solidFill>
                  <a:srgbClr val="FF0000"/>
                </a:solidFill>
              </a:rPr>
              <a:t>(!) </a:t>
            </a:r>
            <a:r>
              <a:rPr sz="1100" lang="pt-BR">
                <a:solidFill>
                  <a:srgbClr val="007700"/>
                </a:solidFill>
              </a:rPr>
              <a:t>else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        return </a:t>
            </a:r>
            <a:r>
              <a:rPr sz="1100" lang="pt-BR">
                <a:solidFill>
                  <a:srgbClr val="0000BB"/>
                </a:solidFill>
              </a:rPr>
              <a:t>false</a:t>
            </a:r>
            <a:r>
              <a:rPr sz="1100" lang="pt-BR">
                <a:solidFill>
                  <a:srgbClr val="007700"/>
                </a:solidFill>
              </a:rPr>
              <a:t>;</a:t>
            </a:r>
          </a:p>
          <a:p>
            <a:pPr rtl="0" lvl="0">
              <a:buNone/>
            </a:pPr>
            <a:r>
              <a:rPr sz="1100" lang="pt-BR">
                <a:solidFill>
                  <a:srgbClr val="007700"/>
                </a:solidFill>
              </a:rPr>
              <a:t>    }</a:t>
            </a:r>
          </a:p>
          <a:p>
            <a:pPr>
              <a:buNone/>
            </a:pPr>
            <a:r>
              <a:rPr sz="1100" lang="pt-BR">
                <a:solidFill>
                  <a:srgbClr val="0077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Regra 3: Encapsule os tipos primitivos e strings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Problema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O PHP não tem boa performance para um código totalmente OO</a:t>
            </a:r>
          </a:p>
          <a:p>
            <a:pPr rtl="0" lvl="0">
              <a:buNone/>
            </a:pPr>
            <a:r>
              <a:rPr lang="pt-BR"/>
              <a:t>Solução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Tudo o que tiver comportamento, poderá ser encapsulado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