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53042" y="-4048700"/>
            <a:ext cx="6141755" cy="6149107"/>
            <a:chOff x="0" y="0"/>
            <a:chExt cx="5516626" cy="552323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516626" cy="5513578"/>
            </a:xfrm>
            <a:custGeom>
              <a:avLst/>
              <a:gdLst/>
              <a:ahLst/>
              <a:cxnLst/>
              <a:rect r="r" b="b" t="t" l="l"/>
              <a:pathLst>
                <a:path h="5513578" w="5516626">
                  <a:moveTo>
                    <a:pt x="5516626" y="5513578"/>
                  </a:moveTo>
                  <a:lnTo>
                    <a:pt x="0" y="5513578"/>
                  </a:lnTo>
                  <a:lnTo>
                    <a:pt x="0" y="0"/>
                  </a:lnTo>
                  <a:lnTo>
                    <a:pt x="5516626" y="0"/>
                  </a:lnTo>
                  <a:lnTo>
                    <a:pt x="5516626" y="5513578"/>
                  </a:lnTo>
                  <a:close/>
                  <a:moveTo>
                    <a:pt x="18415" y="5495290"/>
                  </a:moveTo>
                  <a:lnTo>
                    <a:pt x="5498338" y="5495290"/>
                  </a:lnTo>
                  <a:lnTo>
                    <a:pt x="5498338" y="18288"/>
                  </a:lnTo>
                  <a:lnTo>
                    <a:pt x="18415" y="18288"/>
                  </a:lnTo>
                  <a:lnTo>
                    <a:pt x="18415" y="5495290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9652" y="4953635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9652" y="4403217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9652" y="3852799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9652" y="3302381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9652" y="2751963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9652" y="2201545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9652" y="1651127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9652" y="1100836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9652" y="550418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3" id="13"/>
            <p:cNvSpPr/>
            <p:nvPr/>
          </p:nvSpPr>
          <p:spPr>
            <a:xfrm>
              <a:off x="4939030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4390136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3841369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3292729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7" id="17"/>
            <p:cNvSpPr/>
            <p:nvPr/>
          </p:nvSpPr>
          <p:spPr>
            <a:xfrm>
              <a:off x="2743835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8" id="18"/>
            <p:cNvSpPr/>
            <p:nvPr/>
          </p:nvSpPr>
          <p:spPr>
            <a:xfrm>
              <a:off x="2195068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9" id="19"/>
            <p:cNvSpPr/>
            <p:nvPr/>
          </p:nvSpPr>
          <p:spPr>
            <a:xfrm>
              <a:off x="1646301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20" id="20"/>
            <p:cNvSpPr/>
            <p:nvPr/>
          </p:nvSpPr>
          <p:spPr>
            <a:xfrm>
              <a:off x="1097534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548767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6073123" y="-4048700"/>
            <a:ext cx="6141755" cy="6149107"/>
            <a:chOff x="0" y="0"/>
            <a:chExt cx="5516626" cy="5523230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5516626" cy="5513578"/>
            </a:xfrm>
            <a:custGeom>
              <a:avLst/>
              <a:gdLst/>
              <a:ahLst/>
              <a:cxnLst/>
              <a:rect r="r" b="b" t="t" l="l"/>
              <a:pathLst>
                <a:path h="5513578" w="5516626">
                  <a:moveTo>
                    <a:pt x="5516626" y="5513578"/>
                  </a:moveTo>
                  <a:lnTo>
                    <a:pt x="0" y="5513578"/>
                  </a:lnTo>
                  <a:lnTo>
                    <a:pt x="0" y="0"/>
                  </a:lnTo>
                  <a:lnTo>
                    <a:pt x="5516626" y="0"/>
                  </a:lnTo>
                  <a:lnTo>
                    <a:pt x="5516626" y="5513578"/>
                  </a:lnTo>
                  <a:close/>
                  <a:moveTo>
                    <a:pt x="18415" y="5495290"/>
                  </a:moveTo>
                  <a:lnTo>
                    <a:pt x="5498338" y="5495290"/>
                  </a:lnTo>
                  <a:lnTo>
                    <a:pt x="5498338" y="18288"/>
                  </a:lnTo>
                  <a:lnTo>
                    <a:pt x="18415" y="18288"/>
                  </a:lnTo>
                  <a:lnTo>
                    <a:pt x="18415" y="5495290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24" id="24"/>
            <p:cNvSpPr/>
            <p:nvPr/>
          </p:nvSpPr>
          <p:spPr>
            <a:xfrm>
              <a:off x="9652" y="4953635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25" id="25"/>
            <p:cNvSpPr/>
            <p:nvPr/>
          </p:nvSpPr>
          <p:spPr>
            <a:xfrm>
              <a:off x="9652" y="4403217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26" id="26"/>
            <p:cNvSpPr/>
            <p:nvPr/>
          </p:nvSpPr>
          <p:spPr>
            <a:xfrm>
              <a:off x="9652" y="3852799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27" id="27"/>
            <p:cNvSpPr/>
            <p:nvPr/>
          </p:nvSpPr>
          <p:spPr>
            <a:xfrm>
              <a:off x="9652" y="3302381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28" id="28"/>
            <p:cNvSpPr/>
            <p:nvPr/>
          </p:nvSpPr>
          <p:spPr>
            <a:xfrm>
              <a:off x="9652" y="2751963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29" id="29"/>
            <p:cNvSpPr/>
            <p:nvPr/>
          </p:nvSpPr>
          <p:spPr>
            <a:xfrm>
              <a:off x="9652" y="2201545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30" id="30"/>
            <p:cNvSpPr/>
            <p:nvPr/>
          </p:nvSpPr>
          <p:spPr>
            <a:xfrm>
              <a:off x="9652" y="1651127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31" id="31"/>
            <p:cNvSpPr/>
            <p:nvPr/>
          </p:nvSpPr>
          <p:spPr>
            <a:xfrm>
              <a:off x="9652" y="1100836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32" id="32"/>
            <p:cNvSpPr/>
            <p:nvPr/>
          </p:nvSpPr>
          <p:spPr>
            <a:xfrm>
              <a:off x="9652" y="550418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33" id="33"/>
            <p:cNvSpPr/>
            <p:nvPr/>
          </p:nvSpPr>
          <p:spPr>
            <a:xfrm>
              <a:off x="4939030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34" id="34"/>
            <p:cNvSpPr/>
            <p:nvPr/>
          </p:nvSpPr>
          <p:spPr>
            <a:xfrm>
              <a:off x="4390136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35" id="35"/>
            <p:cNvSpPr/>
            <p:nvPr/>
          </p:nvSpPr>
          <p:spPr>
            <a:xfrm>
              <a:off x="3841369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3292729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37" id="37"/>
            <p:cNvSpPr/>
            <p:nvPr/>
          </p:nvSpPr>
          <p:spPr>
            <a:xfrm>
              <a:off x="2743835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38" id="38"/>
            <p:cNvSpPr/>
            <p:nvPr/>
          </p:nvSpPr>
          <p:spPr>
            <a:xfrm>
              <a:off x="2195068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39" id="39"/>
            <p:cNvSpPr/>
            <p:nvPr/>
          </p:nvSpPr>
          <p:spPr>
            <a:xfrm>
              <a:off x="1646301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40" id="40"/>
            <p:cNvSpPr/>
            <p:nvPr/>
          </p:nvSpPr>
          <p:spPr>
            <a:xfrm>
              <a:off x="1097534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41" id="41"/>
            <p:cNvSpPr/>
            <p:nvPr/>
          </p:nvSpPr>
          <p:spPr>
            <a:xfrm>
              <a:off x="548767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</p:grpSp>
      <p:grpSp>
        <p:nvGrpSpPr>
          <p:cNvPr name="Group 42" id="42"/>
          <p:cNvGrpSpPr>
            <a:grpSpLocks noChangeAspect="true"/>
          </p:cNvGrpSpPr>
          <p:nvPr/>
        </p:nvGrpSpPr>
        <p:grpSpPr>
          <a:xfrm rot="0">
            <a:off x="12199287" y="-4048700"/>
            <a:ext cx="6141755" cy="6149107"/>
            <a:chOff x="0" y="0"/>
            <a:chExt cx="5516626" cy="5523230"/>
          </a:xfrm>
        </p:grpSpPr>
        <p:sp>
          <p:nvSpPr>
            <p:cNvPr name="Freeform 43" id="43"/>
            <p:cNvSpPr/>
            <p:nvPr/>
          </p:nvSpPr>
          <p:spPr>
            <a:xfrm>
              <a:off x="0" y="0"/>
              <a:ext cx="5516626" cy="5513578"/>
            </a:xfrm>
            <a:custGeom>
              <a:avLst/>
              <a:gdLst/>
              <a:ahLst/>
              <a:cxnLst/>
              <a:rect r="r" b="b" t="t" l="l"/>
              <a:pathLst>
                <a:path h="5513578" w="5516626">
                  <a:moveTo>
                    <a:pt x="5516626" y="5513578"/>
                  </a:moveTo>
                  <a:lnTo>
                    <a:pt x="0" y="5513578"/>
                  </a:lnTo>
                  <a:lnTo>
                    <a:pt x="0" y="0"/>
                  </a:lnTo>
                  <a:lnTo>
                    <a:pt x="5516626" y="0"/>
                  </a:lnTo>
                  <a:lnTo>
                    <a:pt x="5516626" y="5513578"/>
                  </a:lnTo>
                  <a:close/>
                  <a:moveTo>
                    <a:pt x="18415" y="5495290"/>
                  </a:moveTo>
                  <a:lnTo>
                    <a:pt x="5498338" y="5495290"/>
                  </a:lnTo>
                  <a:lnTo>
                    <a:pt x="5498338" y="18288"/>
                  </a:lnTo>
                  <a:lnTo>
                    <a:pt x="18415" y="18288"/>
                  </a:lnTo>
                  <a:lnTo>
                    <a:pt x="18415" y="5495290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44" id="44"/>
            <p:cNvSpPr/>
            <p:nvPr/>
          </p:nvSpPr>
          <p:spPr>
            <a:xfrm>
              <a:off x="9652" y="4953635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45" id="45"/>
            <p:cNvSpPr/>
            <p:nvPr/>
          </p:nvSpPr>
          <p:spPr>
            <a:xfrm>
              <a:off x="9652" y="4403217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46" id="46"/>
            <p:cNvSpPr/>
            <p:nvPr/>
          </p:nvSpPr>
          <p:spPr>
            <a:xfrm>
              <a:off x="9652" y="3852799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47" id="47"/>
            <p:cNvSpPr/>
            <p:nvPr/>
          </p:nvSpPr>
          <p:spPr>
            <a:xfrm>
              <a:off x="9652" y="3302381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48" id="48"/>
            <p:cNvSpPr/>
            <p:nvPr/>
          </p:nvSpPr>
          <p:spPr>
            <a:xfrm>
              <a:off x="9652" y="2751963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49" id="49"/>
            <p:cNvSpPr/>
            <p:nvPr/>
          </p:nvSpPr>
          <p:spPr>
            <a:xfrm>
              <a:off x="9652" y="2201545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50" id="50"/>
            <p:cNvSpPr/>
            <p:nvPr/>
          </p:nvSpPr>
          <p:spPr>
            <a:xfrm>
              <a:off x="9652" y="1651127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51" id="51"/>
            <p:cNvSpPr/>
            <p:nvPr/>
          </p:nvSpPr>
          <p:spPr>
            <a:xfrm>
              <a:off x="9652" y="1100836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52" id="52"/>
            <p:cNvSpPr/>
            <p:nvPr/>
          </p:nvSpPr>
          <p:spPr>
            <a:xfrm>
              <a:off x="9652" y="550418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53" id="53"/>
            <p:cNvSpPr/>
            <p:nvPr/>
          </p:nvSpPr>
          <p:spPr>
            <a:xfrm>
              <a:off x="4939030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54" id="54"/>
            <p:cNvSpPr/>
            <p:nvPr/>
          </p:nvSpPr>
          <p:spPr>
            <a:xfrm>
              <a:off x="4390136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55" id="55"/>
            <p:cNvSpPr/>
            <p:nvPr/>
          </p:nvSpPr>
          <p:spPr>
            <a:xfrm>
              <a:off x="3841369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56" id="56"/>
            <p:cNvSpPr/>
            <p:nvPr/>
          </p:nvSpPr>
          <p:spPr>
            <a:xfrm>
              <a:off x="3292729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57" id="57"/>
            <p:cNvSpPr/>
            <p:nvPr/>
          </p:nvSpPr>
          <p:spPr>
            <a:xfrm>
              <a:off x="2743835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58" id="58"/>
            <p:cNvSpPr/>
            <p:nvPr/>
          </p:nvSpPr>
          <p:spPr>
            <a:xfrm>
              <a:off x="2195068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59" id="59"/>
            <p:cNvSpPr/>
            <p:nvPr/>
          </p:nvSpPr>
          <p:spPr>
            <a:xfrm>
              <a:off x="1646301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60" id="60"/>
            <p:cNvSpPr/>
            <p:nvPr/>
          </p:nvSpPr>
          <p:spPr>
            <a:xfrm>
              <a:off x="1097534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61" id="61"/>
            <p:cNvSpPr/>
            <p:nvPr/>
          </p:nvSpPr>
          <p:spPr>
            <a:xfrm>
              <a:off x="548767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</p:grpSp>
      <p:grpSp>
        <p:nvGrpSpPr>
          <p:cNvPr name="Group 62" id="62"/>
          <p:cNvGrpSpPr>
            <a:grpSpLocks noChangeAspect="true"/>
          </p:cNvGrpSpPr>
          <p:nvPr/>
        </p:nvGrpSpPr>
        <p:grpSpPr>
          <a:xfrm rot="0">
            <a:off x="-53042" y="2068178"/>
            <a:ext cx="6141755" cy="6149107"/>
            <a:chOff x="0" y="0"/>
            <a:chExt cx="5516626" cy="5523230"/>
          </a:xfrm>
        </p:grpSpPr>
        <p:sp>
          <p:nvSpPr>
            <p:cNvPr name="Freeform 63" id="63"/>
            <p:cNvSpPr/>
            <p:nvPr/>
          </p:nvSpPr>
          <p:spPr>
            <a:xfrm>
              <a:off x="0" y="0"/>
              <a:ext cx="5516626" cy="5513578"/>
            </a:xfrm>
            <a:custGeom>
              <a:avLst/>
              <a:gdLst/>
              <a:ahLst/>
              <a:cxnLst/>
              <a:rect r="r" b="b" t="t" l="l"/>
              <a:pathLst>
                <a:path h="5513578" w="5516626">
                  <a:moveTo>
                    <a:pt x="5516626" y="5513578"/>
                  </a:moveTo>
                  <a:lnTo>
                    <a:pt x="0" y="5513578"/>
                  </a:lnTo>
                  <a:lnTo>
                    <a:pt x="0" y="0"/>
                  </a:lnTo>
                  <a:lnTo>
                    <a:pt x="5516626" y="0"/>
                  </a:lnTo>
                  <a:lnTo>
                    <a:pt x="5516626" y="5513578"/>
                  </a:lnTo>
                  <a:close/>
                  <a:moveTo>
                    <a:pt x="18415" y="5495290"/>
                  </a:moveTo>
                  <a:lnTo>
                    <a:pt x="5498338" y="5495290"/>
                  </a:lnTo>
                  <a:lnTo>
                    <a:pt x="5498338" y="18288"/>
                  </a:lnTo>
                  <a:lnTo>
                    <a:pt x="18415" y="18288"/>
                  </a:lnTo>
                  <a:lnTo>
                    <a:pt x="18415" y="5495290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64" id="64"/>
            <p:cNvSpPr/>
            <p:nvPr/>
          </p:nvSpPr>
          <p:spPr>
            <a:xfrm>
              <a:off x="9652" y="4953635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65" id="65"/>
            <p:cNvSpPr/>
            <p:nvPr/>
          </p:nvSpPr>
          <p:spPr>
            <a:xfrm>
              <a:off x="9652" y="4403217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66" id="66"/>
            <p:cNvSpPr/>
            <p:nvPr/>
          </p:nvSpPr>
          <p:spPr>
            <a:xfrm>
              <a:off x="9652" y="3852799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67" id="67"/>
            <p:cNvSpPr/>
            <p:nvPr/>
          </p:nvSpPr>
          <p:spPr>
            <a:xfrm>
              <a:off x="9652" y="3302381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68" id="68"/>
            <p:cNvSpPr/>
            <p:nvPr/>
          </p:nvSpPr>
          <p:spPr>
            <a:xfrm>
              <a:off x="9652" y="2751963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69" id="69"/>
            <p:cNvSpPr/>
            <p:nvPr/>
          </p:nvSpPr>
          <p:spPr>
            <a:xfrm>
              <a:off x="9652" y="2201545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70" id="70"/>
            <p:cNvSpPr/>
            <p:nvPr/>
          </p:nvSpPr>
          <p:spPr>
            <a:xfrm>
              <a:off x="9652" y="1651127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71" id="71"/>
            <p:cNvSpPr/>
            <p:nvPr/>
          </p:nvSpPr>
          <p:spPr>
            <a:xfrm>
              <a:off x="9652" y="1100836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72" id="72"/>
            <p:cNvSpPr/>
            <p:nvPr/>
          </p:nvSpPr>
          <p:spPr>
            <a:xfrm>
              <a:off x="9652" y="550418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73" id="73"/>
            <p:cNvSpPr/>
            <p:nvPr/>
          </p:nvSpPr>
          <p:spPr>
            <a:xfrm>
              <a:off x="4939030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74" id="74"/>
            <p:cNvSpPr/>
            <p:nvPr/>
          </p:nvSpPr>
          <p:spPr>
            <a:xfrm>
              <a:off x="4390136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75" id="75"/>
            <p:cNvSpPr/>
            <p:nvPr/>
          </p:nvSpPr>
          <p:spPr>
            <a:xfrm>
              <a:off x="3841369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76" id="76"/>
            <p:cNvSpPr/>
            <p:nvPr/>
          </p:nvSpPr>
          <p:spPr>
            <a:xfrm>
              <a:off x="3292729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77" id="77"/>
            <p:cNvSpPr/>
            <p:nvPr/>
          </p:nvSpPr>
          <p:spPr>
            <a:xfrm>
              <a:off x="2743835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78" id="78"/>
            <p:cNvSpPr/>
            <p:nvPr/>
          </p:nvSpPr>
          <p:spPr>
            <a:xfrm>
              <a:off x="2195068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79" id="79"/>
            <p:cNvSpPr/>
            <p:nvPr/>
          </p:nvSpPr>
          <p:spPr>
            <a:xfrm>
              <a:off x="1646301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80" id="80"/>
            <p:cNvSpPr/>
            <p:nvPr/>
          </p:nvSpPr>
          <p:spPr>
            <a:xfrm>
              <a:off x="1097534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81" id="81"/>
            <p:cNvSpPr/>
            <p:nvPr/>
          </p:nvSpPr>
          <p:spPr>
            <a:xfrm>
              <a:off x="548767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</p:grpSp>
      <p:grpSp>
        <p:nvGrpSpPr>
          <p:cNvPr name="Group 82" id="82"/>
          <p:cNvGrpSpPr>
            <a:grpSpLocks noChangeAspect="true"/>
          </p:cNvGrpSpPr>
          <p:nvPr/>
        </p:nvGrpSpPr>
        <p:grpSpPr>
          <a:xfrm rot="0">
            <a:off x="6073123" y="2068178"/>
            <a:ext cx="6141755" cy="6149107"/>
            <a:chOff x="0" y="0"/>
            <a:chExt cx="5516626" cy="5523230"/>
          </a:xfrm>
        </p:grpSpPr>
        <p:sp>
          <p:nvSpPr>
            <p:cNvPr name="Freeform 83" id="83"/>
            <p:cNvSpPr/>
            <p:nvPr/>
          </p:nvSpPr>
          <p:spPr>
            <a:xfrm>
              <a:off x="0" y="0"/>
              <a:ext cx="5516626" cy="5513578"/>
            </a:xfrm>
            <a:custGeom>
              <a:avLst/>
              <a:gdLst/>
              <a:ahLst/>
              <a:cxnLst/>
              <a:rect r="r" b="b" t="t" l="l"/>
              <a:pathLst>
                <a:path h="5513578" w="5516626">
                  <a:moveTo>
                    <a:pt x="5516626" y="5513578"/>
                  </a:moveTo>
                  <a:lnTo>
                    <a:pt x="0" y="5513578"/>
                  </a:lnTo>
                  <a:lnTo>
                    <a:pt x="0" y="0"/>
                  </a:lnTo>
                  <a:lnTo>
                    <a:pt x="5516626" y="0"/>
                  </a:lnTo>
                  <a:lnTo>
                    <a:pt x="5516626" y="5513578"/>
                  </a:lnTo>
                  <a:close/>
                  <a:moveTo>
                    <a:pt x="18415" y="5495290"/>
                  </a:moveTo>
                  <a:lnTo>
                    <a:pt x="5498338" y="5495290"/>
                  </a:lnTo>
                  <a:lnTo>
                    <a:pt x="5498338" y="18288"/>
                  </a:lnTo>
                  <a:lnTo>
                    <a:pt x="18415" y="18288"/>
                  </a:lnTo>
                  <a:lnTo>
                    <a:pt x="18415" y="5495290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84" id="84"/>
            <p:cNvSpPr/>
            <p:nvPr/>
          </p:nvSpPr>
          <p:spPr>
            <a:xfrm>
              <a:off x="9652" y="4953635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85" id="85"/>
            <p:cNvSpPr/>
            <p:nvPr/>
          </p:nvSpPr>
          <p:spPr>
            <a:xfrm>
              <a:off x="9652" y="4403217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86" id="86"/>
            <p:cNvSpPr/>
            <p:nvPr/>
          </p:nvSpPr>
          <p:spPr>
            <a:xfrm>
              <a:off x="9652" y="3852799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87" id="87"/>
            <p:cNvSpPr/>
            <p:nvPr/>
          </p:nvSpPr>
          <p:spPr>
            <a:xfrm>
              <a:off x="9652" y="3302381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88" id="88"/>
            <p:cNvSpPr/>
            <p:nvPr/>
          </p:nvSpPr>
          <p:spPr>
            <a:xfrm>
              <a:off x="9652" y="2751963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89" id="89"/>
            <p:cNvSpPr/>
            <p:nvPr/>
          </p:nvSpPr>
          <p:spPr>
            <a:xfrm>
              <a:off x="9652" y="2201545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90" id="90"/>
            <p:cNvSpPr/>
            <p:nvPr/>
          </p:nvSpPr>
          <p:spPr>
            <a:xfrm>
              <a:off x="9652" y="1651127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91" id="91"/>
            <p:cNvSpPr/>
            <p:nvPr/>
          </p:nvSpPr>
          <p:spPr>
            <a:xfrm>
              <a:off x="9652" y="1100836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92" id="92"/>
            <p:cNvSpPr/>
            <p:nvPr/>
          </p:nvSpPr>
          <p:spPr>
            <a:xfrm>
              <a:off x="9652" y="550418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93" id="93"/>
            <p:cNvSpPr/>
            <p:nvPr/>
          </p:nvSpPr>
          <p:spPr>
            <a:xfrm>
              <a:off x="4939030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94" id="94"/>
            <p:cNvSpPr/>
            <p:nvPr/>
          </p:nvSpPr>
          <p:spPr>
            <a:xfrm>
              <a:off x="4390136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95" id="95"/>
            <p:cNvSpPr/>
            <p:nvPr/>
          </p:nvSpPr>
          <p:spPr>
            <a:xfrm>
              <a:off x="3841369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96" id="96"/>
            <p:cNvSpPr/>
            <p:nvPr/>
          </p:nvSpPr>
          <p:spPr>
            <a:xfrm>
              <a:off x="3292729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97" id="97"/>
            <p:cNvSpPr/>
            <p:nvPr/>
          </p:nvSpPr>
          <p:spPr>
            <a:xfrm>
              <a:off x="2743835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98" id="98"/>
            <p:cNvSpPr/>
            <p:nvPr/>
          </p:nvSpPr>
          <p:spPr>
            <a:xfrm>
              <a:off x="2195068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99" id="99"/>
            <p:cNvSpPr/>
            <p:nvPr/>
          </p:nvSpPr>
          <p:spPr>
            <a:xfrm>
              <a:off x="1646301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00" id="100"/>
            <p:cNvSpPr/>
            <p:nvPr/>
          </p:nvSpPr>
          <p:spPr>
            <a:xfrm>
              <a:off x="1097534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01" id="101"/>
            <p:cNvSpPr/>
            <p:nvPr/>
          </p:nvSpPr>
          <p:spPr>
            <a:xfrm>
              <a:off x="548767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</p:grpSp>
      <p:grpSp>
        <p:nvGrpSpPr>
          <p:cNvPr name="Group 102" id="102"/>
          <p:cNvGrpSpPr>
            <a:grpSpLocks noChangeAspect="true"/>
          </p:cNvGrpSpPr>
          <p:nvPr/>
        </p:nvGrpSpPr>
        <p:grpSpPr>
          <a:xfrm rot="0">
            <a:off x="12199287" y="2068178"/>
            <a:ext cx="6141755" cy="6149107"/>
            <a:chOff x="0" y="0"/>
            <a:chExt cx="5516626" cy="5523230"/>
          </a:xfrm>
        </p:grpSpPr>
        <p:sp>
          <p:nvSpPr>
            <p:cNvPr name="Freeform 103" id="103"/>
            <p:cNvSpPr/>
            <p:nvPr/>
          </p:nvSpPr>
          <p:spPr>
            <a:xfrm>
              <a:off x="0" y="0"/>
              <a:ext cx="5516626" cy="5513578"/>
            </a:xfrm>
            <a:custGeom>
              <a:avLst/>
              <a:gdLst/>
              <a:ahLst/>
              <a:cxnLst/>
              <a:rect r="r" b="b" t="t" l="l"/>
              <a:pathLst>
                <a:path h="5513578" w="5516626">
                  <a:moveTo>
                    <a:pt x="5516626" y="5513578"/>
                  </a:moveTo>
                  <a:lnTo>
                    <a:pt x="0" y="5513578"/>
                  </a:lnTo>
                  <a:lnTo>
                    <a:pt x="0" y="0"/>
                  </a:lnTo>
                  <a:lnTo>
                    <a:pt x="5516626" y="0"/>
                  </a:lnTo>
                  <a:lnTo>
                    <a:pt x="5516626" y="5513578"/>
                  </a:lnTo>
                  <a:close/>
                  <a:moveTo>
                    <a:pt x="18415" y="5495290"/>
                  </a:moveTo>
                  <a:lnTo>
                    <a:pt x="5498338" y="5495290"/>
                  </a:lnTo>
                  <a:lnTo>
                    <a:pt x="5498338" y="18288"/>
                  </a:lnTo>
                  <a:lnTo>
                    <a:pt x="18415" y="18288"/>
                  </a:lnTo>
                  <a:lnTo>
                    <a:pt x="18415" y="5495290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04" id="104"/>
            <p:cNvSpPr/>
            <p:nvPr/>
          </p:nvSpPr>
          <p:spPr>
            <a:xfrm>
              <a:off x="9652" y="4953635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05" id="105"/>
            <p:cNvSpPr/>
            <p:nvPr/>
          </p:nvSpPr>
          <p:spPr>
            <a:xfrm>
              <a:off x="9652" y="4403217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06" id="106"/>
            <p:cNvSpPr/>
            <p:nvPr/>
          </p:nvSpPr>
          <p:spPr>
            <a:xfrm>
              <a:off x="9652" y="3852799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07" id="107"/>
            <p:cNvSpPr/>
            <p:nvPr/>
          </p:nvSpPr>
          <p:spPr>
            <a:xfrm>
              <a:off x="9652" y="3302381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08" id="108"/>
            <p:cNvSpPr/>
            <p:nvPr/>
          </p:nvSpPr>
          <p:spPr>
            <a:xfrm>
              <a:off x="9652" y="2751963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09" id="109"/>
            <p:cNvSpPr/>
            <p:nvPr/>
          </p:nvSpPr>
          <p:spPr>
            <a:xfrm>
              <a:off x="9652" y="2201545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10" id="110"/>
            <p:cNvSpPr/>
            <p:nvPr/>
          </p:nvSpPr>
          <p:spPr>
            <a:xfrm>
              <a:off x="9652" y="1651127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11" id="111"/>
            <p:cNvSpPr/>
            <p:nvPr/>
          </p:nvSpPr>
          <p:spPr>
            <a:xfrm>
              <a:off x="9652" y="1100836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12" id="112"/>
            <p:cNvSpPr/>
            <p:nvPr/>
          </p:nvSpPr>
          <p:spPr>
            <a:xfrm>
              <a:off x="9652" y="550418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13" id="113"/>
            <p:cNvSpPr/>
            <p:nvPr/>
          </p:nvSpPr>
          <p:spPr>
            <a:xfrm>
              <a:off x="4939030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14" id="114"/>
            <p:cNvSpPr/>
            <p:nvPr/>
          </p:nvSpPr>
          <p:spPr>
            <a:xfrm>
              <a:off x="4390136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15" id="115"/>
            <p:cNvSpPr/>
            <p:nvPr/>
          </p:nvSpPr>
          <p:spPr>
            <a:xfrm>
              <a:off x="3841369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16" id="116"/>
            <p:cNvSpPr/>
            <p:nvPr/>
          </p:nvSpPr>
          <p:spPr>
            <a:xfrm>
              <a:off x="3292729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17" id="117"/>
            <p:cNvSpPr/>
            <p:nvPr/>
          </p:nvSpPr>
          <p:spPr>
            <a:xfrm>
              <a:off x="2743835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18" id="118"/>
            <p:cNvSpPr/>
            <p:nvPr/>
          </p:nvSpPr>
          <p:spPr>
            <a:xfrm>
              <a:off x="2195068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19" id="119"/>
            <p:cNvSpPr/>
            <p:nvPr/>
          </p:nvSpPr>
          <p:spPr>
            <a:xfrm>
              <a:off x="1646301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20" id="120"/>
            <p:cNvSpPr/>
            <p:nvPr/>
          </p:nvSpPr>
          <p:spPr>
            <a:xfrm>
              <a:off x="1097534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21" id="121"/>
            <p:cNvSpPr/>
            <p:nvPr/>
          </p:nvSpPr>
          <p:spPr>
            <a:xfrm>
              <a:off x="548767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</p:grpSp>
      <p:grpSp>
        <p:nvGrpSpPr>
          <p:cNvPr name="Group 122" id="122"/>
          <p:cNvGrpSpPr>
            <a:grpSpLocks noChangeAspect="true"/>
          </p:cNvGrpSpPr>
          <p:nvPr/>
        </p:nvGrpSpPr>
        <p:grpSpPr>
          <a:xfrm rot="0">
            <a:off x="-53042" y="8186593"/>
            <a:ext cx="6141755" cy="6149107"/>
            <a:chOff x="0" y="0"/>
            <a:chExt cx="5516626" cy="5523230"/>
          </a:xfrm>
        </p:grpSpPr>
        <p:sp>
          <p:nvSpPr>
            <p:cNvPr name="Freeform 123" id="123"/>
            <p:cNvSpPr/>
            <p:nvPr/>
          </p:nvSpPr>
          <p:spPr>
            <a:xfrm>
              <a:off x="0" y="0"/>
              <a:ext cx="5516626" cy="5513578"/>
            </a:xfrm>
            <a:custGeom>
              <a:avLst/>
              <a:gdLst/>
              <a:ahLst/>
              <a:cxnLst/>
              <a:rect r="r" b="b" t="t" l="l"/>
              <a:pathLst>
                <a:path h="5513578" w="5516626">
                  <a:moveTo>
                    <a:pt x="5516626" y="5513578"/>
                  </a:moveTo>
                  <a:lnTo>
                    <a:pt x="0" y="5513578"/>
                  </a:lnTo>
                  <a:lnTo>
                    <a:pt x="0" y="0"/>
                  </a:lnTo>
                  <a:lnTo>
                    <a:pt x="5516626" y="0"/>
                  </a:lnTo>
                  <a:lnTo>
                    <a:pt x="5516626" y="5513578"/>
                  </a:lnTo>
                  <a:close/>
                  <a:moveTo>
                    <a:pt x="18415" y="5495290"/>
                  </a:moveTo>
                  <a:lnTo>
                    <a:pt x="5498338" y="5495290"/>
                  </a:lnTo>
                  <a:lnTo>
                    <a:pt x="5498338" y="18288"/>
                  </a:lnTo>
                  <a:lnTo>
                    <a:pt x="18415" y="18288"/>
                  </a:lnTo>
                  <a:lnTo>
                    <a:pt x="18415" y="5495290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24" id="124"/>
            <p:cNvSpPr/>
            <p:nvPr/>
          </p:nvSpPr>
          <p:spPr>
            <a:xfrm>
              <a:off x="9652" y="4953635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25" id="125"/>
            <p:cNvSpPr/>
            <p:nvPr/>
          </p:nvSpPr>
          <p:spPr>
            <a:xfrm>
              <a:off x="9652" y="4403217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26" id="126"/>
            <p:cNvSpPr/>
            <p:nvPr/>
          </p:nvSpPr>
          <p:spPr>
            <a:xfrm>
              <a:off x="9652" y="3852799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27" id="127"/>
            <p:cNvSpPr/>
            <p:nvPr/>
          </p:nvSpPr>
          <p:spPr>
            <a:xfrm>
              <a:off x="9652" y="3302381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28" id="128"/>
            <p:cNvSpPr/>
            <p:nvPr/>
          </p:nvSpPr>
          <p:spPr>
            <a:xfrm>
              <a:off x="9652" y="2751963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29" id="129"/>
            <p:cNvSpPr/>
            <p:nvPr/>
          </p:nvSpPr>
          <p:spPr>
            <a:xfrm>
              <a:off x="9652" y="2201545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30" id="130"/>
            <p:cNvSpPr/>
            <p:nvPr/>
          </p:nvSpPr>
          <p:spPr>
            <a:xfrm>
              <a:off x="9652" y="1651127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31" id="131"/>
            <p:cNvSpPr/>
            <p:nvPr/>
          </p:nvSpPr>
          <p:spPr>
            <a:xfrm>
              <a:off x="9652" y="1100836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32" id="132"/>
            <p:cNvSpPr/>
            <p:nvPr/>
          </p:nvSpPr>
          <p:spPr>
            <a:xfrm>
              <a:off x="9652" y="550418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33" id="133"/>
            <p:cNvSpPr/>
            <p:nvPr/>
          </p:nvSpPr>
          <p:spPr>
            <a:xfrm>
              <a:off x="4939030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34" id="134"/>
            <p:cNvSpPr/>
            <p:nvPr/>
          </p:nvSpPr>
          <p:spPr>
            <a:xfrm>
              <a:off x="4390136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35" id="135"/>
            <p:cNvSpPr/>
            <p:nvPr/>
          </p:nvSpPr>
          <p:spPr>
            <a:xfrm>
              <a:off x="3841369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36" id="136"/>
            <p:cNvSpPr/>
            <p:nvPr/>
          </p:nvSpPr>
          <p:spPr>
            <a:xfrm>
              <a:off x="3292729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37" id="137"/>
            <p:cNvSpPr/>
            <p:nvPr/>
          </p:nvSpPr>
          <p:spPr>
            <a:xfrm>
              <a:off x="2743835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38" id="138"/>
            <p:cNvSpPr/>
            <p:nvPr/>
          </p:nvSpPr>
          <p:spPr>
            <a:xfrm>
              <a:off x="2195068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39" id="139"/>
            <p:cNvSpPr/>
            <p:nvPr/>
          </p:nvSpPr>
          <p:spPr>
            <a:xfrm>
              <a:off x="1646301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40" id="140"/>
            <p:cNvSpPr/>
            <p:nvPr/>
          </p:nvSpPr>
          <p:spPr>
            <a:xfrm>
              <a:off x="1097534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41" id="141"/>
            <p:cNvSpPr/>
            <p:nvPr/>
          </p:nvSpPr>
          <p:spPr>
            <a:xfrm>
              <a:off x="548767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</p:grpSp>
      <p:grpSp>
        <p:nvGrpSpPr>
          <p:cNvPr name="Group 142" id="142"/>
          <p:cNvGrpSpPr>
            <a:grpSpLocks noChangeAspect="true"/>
          </p:cNvGrpSpPr>
          <p:nvPr/>
        </p:nvGrpSpPr>
        <p:grpSpPr>
          <a:xfrm rot="0">
            <a:off x="6073123" y="8186593"/>
            <a:ext cx="6141755" cy="6149107"/>
            <a:chOff x="0" y="0"/>
            <a:chExt cx="5516626" cy="5523230"/>
          </a:xfrm>
        </p:grpSpPr>
        <p:sp>
          <p:nvSpPr>
            <p:cNvPr name="Freeform 143" id="143"/>
            <p:cNvSpPr/>
            <p:nvPr/>
          </p:nvSpPr>
          <p:spPr>
            <a:xfrm>
              <a:off x="0" y="0"/>
              <a:ext cx="5516626" cy="5513578"/>
            </a:xfrm>
            <a:custGeom>
              <a:avLst/>
              <a:gdLst/>
              <a:ahLst/>
              <a:cxnLst/>
              <a:rect r="r" b="b" t="t" l="l"/>
              <a:pathLst>
                <a:path h="5513578" w="5516626">
                  <a:moveTo>
                    <a:pt x="5516626" y="5513578"/>
                  </a:moveTo>
                  <a:lnTo>
                    <a:pt x="0" y="5513578"/>
                  </a:lnTo>
                  <a:lnTo>
                    <a:pt x="0" y="0"/>
                  </a:lnTo>
                  <a:lnTo>
                    <a:pt x="5516626" y="0"/>
                  </a:lnTo>
                  <a:lnTo>
                    <a:pt x="5516626" y="5513578"/>
                  </a:lnTo>
                  <a:close/>
                  <a:moveTo>
                    <a:pt x="18415" y="5495290"/>
                  </a:moveTo>
                  <a:lnTo>
                    <a:pt x="5498338" y="5495290"/>
                  </a:lnTo>
                  <a:lnTo>
                    <a:pt x="5498338" y="18288"/>
                  </a:lnTo>
                  <a:lnTo>
                    <a:pt x="18415" y="18288"/>
                  </a:lnTo>
                  <a:lnTo>
                    <a:pt x="18415" y="5495290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44" id="144"/>
            <p:cNvSpPr/>
            <p:nvPr/>
          </p:nvSpPr>
          <p:spPr>
            <a:xfrm>
              <a:off x="9652" y="4953635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45" id="145"/>
            <p:cNvSpPr/>
            <p:nvPr/>
          </p:nvSpPr>
          <p:spPr>
            <a:xfrm>
              <a:off x="9652" y="4403217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46" id="146"/>
            <p:cNvSpPr/>
            <p:nvPr/>
          </p:nvSpPr>
          <p:spPr>
            <a:xfrm>
              <a:off x="9652" y="3852799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47" id="147"/>
            <p:cNvSpPr/>
            <p:nvPr/>
          </p:nvSpPr>
          <p:spPr>
            <a:xfrm>
              <a:off x="9652" y="3302381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48" id="148"/>
            <p:cNvSpPr/>
            <p:nvPr/>
          </p:nvSpPr>
          <p:spPr>
            <a:xfrm>
              <a:off x="9652" y="2751963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49" id="149"/>
            <p:cNvSpPr/>
            <p:nvPr/>
          </p:nvSpPr>
          <p:spPr>
            <a:xfrm>
              <a:off x="9652" y="2201545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50" id="150"/>
            <p:cNvSpPr/>
            <p:nvPr/>
          </p:nvSpPr>
          <p:spPr>
            <a:xfrm>
              <a:off x="9652" y="1651127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51" id="151"/>
            <p:cNvSpPr/>
            <p:nvPr/>
          </p:nvSpPr>
          <p:spPr>
            <a:xfrm>
              <a:off x="9652" y="1100836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52" id="152"/>
            <p:cNvSpPr/>
            <p:nvPr/>
          </p:nvSpPr>
          <p:spPr>
            <a:xfrm>
              <a:off x="9652" y="550418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53" id="153"/>
            <p:cNvSpPr/>
            <p:nvPr/>
          </p:nvSpPr>
          <p:spPr>
            <a:xfrm>
              <a:off x="4939030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54" id="154"/>
            <p:cNvSpPr/>
            <p:nvPr/>
          </p:nvSpPr>
          <p:spPr>
            <a:xfrm>
              <a:off x="4390136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55" id="155"/>
            <p:cNvSpPr/>
            <p:nvPr/>
          </p:nvSpPr>
          <p:spPr>
            <a:xfrm>
              <a:off x="3841369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56" id="156"/>
            <p:cNvSpPr/>
            <p:nvPr/>
          </p:nvSpPr>
          <p:spPr>
            <a:xfrm>
              <a:off x="3292729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57" id="157"/>
            <p:cNvSpPr/>
            <p:nvPr/>
          </p:nvSpPr>
          <p:spPr>
            <a:xfrm>
              <a:off x="2743835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58" id="158"/>
            <p:cNvSpPr/>
            <p:nvPr/>
          </p:nvSpPr>
          <p:spPr>
            <a:xfrm>
              <a:off x="2195068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59" id="159"/>
            <p:cNvSpPr/>
            <p:nvPr/>
          </p:nvSpPr>
          <p:spPr>
            <a:xfrm>
              <a:off x="1646301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60" id="160"/>
            <p:cNvSpPr/>
            <p:nvPr/>
          </p:nvSpPr>
          <p:spPr>
            <a:xfrm>
              <a:off x="1097534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61" id="161"/>
            <p:cNvSpPr/>
            <p:nvPr/>
          </p:nvSpPr>
          <p:spPr>
            <a:xfrm>
              <a:off x="548767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</p:grpSp>
      <p:grpSp>
        <p:nvGrpSpPr>
          <p:cNvPr name="Group 162" id="162"/>
          <p:cNvGrpSpPr>
            <a:grpSpLocks noChangeAspect="true"/>
          </p:cNvGrpSpPr>
          <p:nvPr/>
        </p:nvGrpSpPr>
        <p:grpSpPr>
          <a:xfrm rot="0">
            <a:off x="12199287" y="8186593"/>
            <a:ext cx="6141755" cy="6149107"/>
            <a:chOff x="0" y="0"/>
            <a:chExt cx="5516626" cy="5523230"/>
          </a:xfrm>
        </p:grpSpPr>
        <p:sp>
          <p:nvSpPr>
            <p:cNvPr name="Freeform 163" id="163"/>
            <p:cNvSpPr/>
            <p:nvPr/>
          </p:nvSpPr>
          <p:spPr>
            <a:xfrm>
              <a:off x="0" y="0"/>
              <a:ext cx="5516626" cy="5513578"/>
            </a:xfrm>
            <a:custGeom>
              <a:avLst/>
              <a:gdLst/>
              <a:ahLst/>
              <a:cxnLst/>
              <a:rect r="r" b="b" t="t" l="l"/>
              <a:pathLst>
                <a:path h="5513578" w="5516626">
                  <a:moveTo>
                    <a:pt x="5516626" y="5513578"/>
                  </a:moveTo>
                  <a:lnTo>
                    <a:pt x="0" y="5513578"/>
                  </a:lnTo>
                  <a:lnTo>
                    <a:pt x="0" y="0"/>
                  </a:lnTo>
                  <a:lnTo>
                    <a:pt x="5516626" y="0"/>
                  </a:lnTo>
                  <a:lnTo>
                    <a:pt x="5516626" y="5513578"/>
                  </a:lnTo>
                  <a:close/>
                  <a:moveTo>
                    <a:pt x="18415" y="5495290"/>
                  </a:moveTo>
                  <a:lnTo>
                    <a:pt x="5498338" y="5495290"/>
                  </a:lnTo>
                  <a:lnTo>
                    <a:pt x="5498338" y="18288"/>
                  </a:lnTo>
                  <a:lnTo>
                    <a:pt x="18415" y="18288"/>
                  </a:lnTo>
                  <a:lnTo>
                    <a:pt x="18415" y="5495290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64" id="164"/>
            <p:cNvSpPr/>
            <p:nvPr/>
          </p:nvSpPr>
          <p:spPr>
            <a:xfrm>
              <a:off x="9652" y="4953635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65" id="165"/>
            <p:cNvSpPr/>
            <p:nvPr/>
          </p:nvSpPr>
          <p:spPr>
            <a:xfrm>
              <a:off x="9652" y="4403217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66" id="166"/>
            <p:cNvSpPr/>
            <p:nvPr/>
          </p:nvSpPr>
          <p:spPr>
            <a:xfrm>
              <a:off x="9652" y="3852799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67" id="167"/>
            <p:cNvSpPr/>
            <p:nvPr/>
          </p:nvSpPr>
          <p:spPr>
            <a:xfrm>
              <a:off x="9652" y="3302381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68" id="168"/>
            <p:cNvSpPr/>
            <p:nvPr/>
          </p:nvSpPr>
          <p:spPr>
            <a:xfrm>
              <a:off x="9652" y="2751963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69" id="169"/>
            <p:cNvSpPr/>
            <p:nvPr/>
          </p:nvSpPr>
          <p:spPr>
            <a:xfrm>
              <a:off x="9652" y="2201545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70" id="170"/>
            <p:cNvSpPr/>
            <p:nvPr/>
          </p:nvSpPr>
          <p:spPr>
            <a:xfrm>
              <a:off x="9652" y="1651127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71" id="171"/>
            <p:cNvSpPr/>
            <p:nvPr/>
          </p:nvSpPr>
          <p:spPr>
            <a:xfrm>
              <a:off x="9652" y="1100836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72" id="172"/>
            <p:cNvSpPr/>
            <p:nvPr/>
          </p:nvSpPr>
          <p:spPr>
            <a:xfrm>
              <a:off x="9652" y="550418"/>
              <a:ext cx="5506974" cy="19304"/>
            </a:xfrm>
            <a:custGeom>
              <a:avLst/>
              <a:gdLst/>
              <a:ahLst/>
              <a:cxnLst/>
              <a:rect r="r" b="b" t="t" l="l"/>
              <a:pathLst>
                <a:path h="19304" w="5506974">
                  <a:moveTo>
                    <a:pt x="0" y="0"/>
                  </a:moveTo>
                  <a:lnTo>
                    <a:pt x="5506974" y="0"/>
                  </a:lnTo>
                  <a:lnTo>
                    <a:pt x="5506974" y="19304"/>
                  </a:lnTo>
                  <a:lnTo>
                    <a:pt x="0" y="19304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73" id="173"/>
            <p:cNvSpPr/>
            <p:nvPr/>
          </p:nvSpPr>
          <p:spPr>
            <a:xfrm>
              <a:off x="4939030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74" id="174"/>
            <p:cNvSpPr/>
            <p:nvPr/>
          </p:nvSpPr>
          <p:spPr>
            <a:xfrm>
              <a:off x="4390136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75" id="175"/>
            <p:cNvSpPr/>
            <p:nvPr/>
          </p:nvSpPr>
          <p:spPr>
            <a:xfrm>
              <a:off x="3841369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76" id="176"/>
            <p:cNvSpPr/>
            <p:nvPr/>
          </p:nvSpPr>
          <p:spPr>
            <a:xfrm>
              <a:off x="3292729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77" id="177"/>
            <p:cNvSpPr/>
            <p:nvPr/>
          </p:nvSpPr>
          <p:spPr>
            <a:xfrm>
              <a:off x="2743835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78" id="178"/>
            <p:cNvSpPr/>
            <p:nvPr/>
          </p:nvSpPr>
          <p:spPr>
            <a:xfrm>
              <a:off x="2195068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79" id="179"/>
            <p:cNvSpPr/>
            <p:nvPr/>
          </p:nvSpPr>
          <p:spPr>
            <a:xfrm>
              <a:off x="1646301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80" id="180"/>
            <p:cNvSpPr/>
            <p:nvPr/>
          </p:nvSpPr>
          <p:spPr>
            <a:xfrm>
              <a:off x="1097534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  <p:sp>
          <p:nvSpPr>
            <p:cNvPr name="Freeform 181" id="181"/>
            <p:cNvSpPr/>
            <p:nvPr/>
          </p:nvSpPr>
          <p:spPr>
            <a:xfrm>
              <a:off x="548767" y="9652"/>
              <a:ext cx="19304" cy="5513578"/>
            </a:xfrm>
            <a:custGeom>
              <a:avLst/>
              <a:gdLst/>
              <a:ahLst/>
              <a:cxnLst/>
              <a:rect r="r" b="b" t="t" l="l"/>
              <a:pathLst>
                <a:path h="5513578" w="19304">
                  <a:moveTo>
                    <a:pt x="0" y="0"/>
                  </a:moveTo>
                  <a:lnTo>
                    <a:pt x="19304" y="0"/>
                  </a:lnTo>
                  <a:lnTo>
                    <a:pt x="19304" y="5513578"/>
                  </a:lnTo>
                  <a:lnTo>
                    <a:pt x="0" y="5513578"/>
                  </a:lnTo>
                  <a:close/>
                </a:path>
              </a:pathLst>
            </a:custGeom>
            <a:solidFill>
              <a:srgbClr val="59A5E4">
                <a:alpha val="9804"/>
              </a:srgbClr>
            </a:solidFill>
          </p:spPr>
        </p:sp>
      </p:grpSp>
      <p:pic>
        <p:nvPicPr>
          <p:cNvPr name="Picture 182" id="18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81224" y="401577"/>
            <a:ext cx="1476438" cy="3397660"/>
          </a:xfrm>
          <a:prstGeom prst="rect">
            <a:avLst/>
          </a:prstGeom>
        </p:spPr>
      </p:pic>
      <p:pic>
        <p:nvPicPr>
          <p:cNvPr name="Picture 183" id="18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35837" y="2975766"/>
            <a:ext cx="2798717" cy="2167734"/>
          </a:xfrm>
          <a:prstGeom prst="rect">
            <a:avLst/>
          </a:prstGeom>
        </p:spPr>
      </p:pic>
      <p:pic>
        <p:nvPicPr>
          <p:cNvPr name="Picture 184" id="18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876108" y="768304"/>
            <a:ext cx="1945308" cy="3030933"/>
          </a:xfrm>
          <a:prstGeom prst="rect">
            <a:avLst/>
          </a:prstGeom>
        </p:spPr>
      </p:pic>
      <p:pic>
        <p:nvPicPr>
          <p:cNvPr name="Picture 185" id="18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357662" y="1839452"/>
            <a:ext cx="2878175" cy="888637"/>
          </a:xfrm>
          <a:prstGeom prst="rect">
            <a:avLst/>
          </a:prstGeom>
        </p:spPr>
      </p:pic>
      <p:pic>
        <p:nvPicPr>
          <p:cNvPr name="Picture 186" id="18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true" rot="-1235791">
            <a:off x="9383983" y="4083732"/>
            <a:ext cx="2049221" cy="632697"/>
          </a:xfrm>
          <a:prstGeom prst="rect">
            <a:avLst/>
          </a:prstGeom>
        </p:spPr>
      </p:pic>
      <p:pic>
        <p:nvPicPr>
          <p:cNvPr name="Picture 187" id="18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48762" y="6595830"/>
            <a:ext cx="5992599" cy="1590763"/>
          </a:xfrm>
          <a:prstGeom prst="rect">
            <a:avLst/>
          </a:prstGeom>
        </p:spPr>
      </p:pic>
      <p:pic>
        <p:nvPicPr>
          <p:cNvPr name="Picture 188" id="18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541073">
            <a:off x="13672398" y="2500912"/>
            <a:ext cx="3195534" cy="986621"/>
          </a:xfrm>
          <a:prstGeom prst="rect">
            <a:avLst/>
          </a:prstGeom>
        </p:spPr>
      </p:pic>
      <p:pic>
        <p:nvPicPr>
          <p:cNvPr name="Picture 189" id="189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08327" y="6550788"/>
            <a:ext cx="2129591" cy="3271609"/>
          </a:xfrm>
          <a:prstGeom prst="rect">
            <a:avLst/>
          </a:prstGeom>
        </p:spPr>
      </p:pic>
      <p:pic>
        <p:nvPicPr>
          <p:cNvPr name="Picture 190" id="19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244391">
            <a:off x="9015666" y="8775673"/>
            <a:ext cx="3126329" cy="965254"/>
          </a:xfrm>
          <a:prstGeom prst="rect">
            <a:avLst/>
          </a:prstGeom>
        </p:spPr>
      </p:pic>
      <p:sp>
        <p:nvSpPr>
          <p:cNvPr name="TextBox 191" id="191"/>
          <p:cNvSpPr txBox="true"/>
          <p:nvPr/>
        </p:nvSpPr>
        <p:spPr>
          <a:xfrm rot="0">
            <a:off x="633319" y="4397067"/>
            <a:ext cx="3257226" cy="1281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1"/>
              </a:lnSpc>
            </a:pPr>
            <a:r>
              <a:rPr lang="en-US" sz="2450">
                <a:solidFill>
                  <a:srgbClr val="000000"/>
                </a:solidFill>
                <a:latin typeface="Open Sans Light Bold"/>
              </a:rPr>
              <a:t>Problemas na plantação por conta de pragas?</a:t>
            </a:r>
          </a:p>
        </p:txBody>
      </p:sp>
      <p:sp>
        <p:nvSpPr>
          <p:cNvPr name="TextBox 192" id="192"/>
          <p:cNvSpPr txBox="true"/>
          <p:nvPr/>
        </p:nvSpPr>
        <p:spPr>
          <a:xfrm rot="0">
            <a:off x="6235837" y="5640036"/>
            <a:ext cx="3257226" cy="845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1"/>
              </a:lnSpc>
            </a:pPr>
            <a:r>
              <a:rPr lang="en-US" sz="2450">
                <a:solidFill>
                  <a:srgbClr val="000000"/>
                </a:solidFill>
                <a:latin typeface="Open Sans Light Bold"/>
              </a:rPr>
              <a:t>Feche negócio com a Cool Cacau!</a:t>
            </a:r>
          </a:p>
        </p:txBody>
      </p:sp>
      <p:sp>
        <p:nvSpPr>
          <p:cNvPr name="TextBox 193" id="193"/>
          <p:cNvSpPr txBox="true"/>
          <p:nvPr/>
        </p:nvSpPr>
        <p:spPr>
          <a:xfrm rot="0">
            <a:off x="10876108" y="4315765"/>
            <a:ext cx="4724773" cy="1424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4"/>
              </a:lnSpc>
            </a:pPr>
            <a:r>
              <a:rPr lang="en-US" sz="2696">
                <a:solidFill>
                  <a:srgbClr val="000000"/>
                </a:solidFill>
                <a:latin typeface="Open Sans Light Bold"/>
              </a:rPr>
              <a:t>Monitoramos seu plantio com nosso sistema de temperatura e umidade </a:t>
            </a:r>
          </a:p>
        </p:txBody>
      </p:sp>
      <p:sp>
        <p:nvSpPr>
          <p:cNvPr name="TextBox 194" id="194"/>
          <p:cNvSpPr txBox="true"/>
          <p:nvPr/>
        </p:nvSpPr>
        <p:spPr>
          <a:xfrm rot="0">
            <a:off x="12429772" y="8799091"/>
            <a:ext cx="5680785" cy="870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2"/>
              </a:lnSpc>
            </a:pPr>
            <a:r>
              <a:rPr lang="en-US" sz="2537">
                <a:solidFill>
                  <a:srgbClr val="000000"/>
                </a:solidFill>
                <a:latin typeface="Open Sans Light Bold"/>
              </a:rPr>
              <a:t>Com nossa ajuda, sua plantação ficará melhor do que nunca!</a:t>
            </a:r>
          </a:p>
        </p:txBody>
      </p:sp>
      <p:sp>
        <p:nvSpPr>
          <p:cNvPr name="TextBox 195" id="195"/>
          <p:cNvSpPr txBox="true"/>
          <p:nvPr/>
        </p:nvSpPr>
        <p:spPr>
          <a:xfrm rot="0">
            <a:off x="633319" y="8808616"/>
            <a:ext cx="3257226" cy="1281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1"/>
              </a:lnSpc>
            </a:pPr>
            <a:r>
              <a:rPr lang="en-US" sz="2450">
                <a:solidFill>
                  <a:srgbClr val="000000"/>
                </a:solidFill>
                <a:latin typeface="Open Sans Light Bold"/>
              </a:rPr>
              <a:t>Não perca mais dinheiro, vem para a Cool Cacau!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DAE63ZB9LNI</dc:identifier>
  <dcterms:modified xsi:type="dcterms:W3CDTF">2011-08-01T06:04:30Z</dcterms:modified>
  <cp:revision>1</cp:revision>
  <dc:title>Amarelo Vermelho e Azul Gradeado Função Linear Apresentação</dc:title>
</cp:coreProperties>
</file>