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6" r:id="rId5"/>
    <p:sldId id="268" r:id="rId6"/>
    <p:sldId id="269" r:id="rId7"/>
    <p:sldId id="270" r:id="rId8"/>
    <p:sldId id="272" r:id="rId9"/>
    <p:sldId id="274" r:id="rId10"/>
    <p:sldId id="273" r:id="rId11"/>
    <p:sldId id="266" r:id="rId12"/>
    <p:sldId id="259" r:id="rId13"/>
    <p:sldId id="262" r:id="rId14"/>
    <p:sldId id="275" r:id="rId15"/>
    <p:sldId id="260" r:id="rId16"/>
    <p:sldId id="261" r:id="rId17"/>
    <p:sldId id="27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C07E9-2D41-4634-9538-E1EF17F9F2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9B18FDE-AB62-4FEF-B3F3-BE7D4FF0CB18}">
      <dgm:prSet phldrT="[Texto]" custT="1"/>
      <dgm:spPr/>
      <dgm:t>
        <a:bodyPr/>
        <a:lstStyle/>
        <a:p>
          <a:r>
            <a:rPr lang="pt-BR" sz="2000" dirty="0" smtClean="0"/>
            <a:t>Desenvolvimento</a:t>
          </a:r>
        </a:p>
      </dgm:t>
    </dgm:pt>
    <dgm:pt modelId="{A3FD9BA5-A5C5-496F-89F1-7EB6D0B8153C}" type="parTrans" cxnId="{3176FDAA-62E4-4DF2-A0EE-2639BA01B8F5}">
      <dgm:prSet/>
      <dgm:spPr/>
      <dgm:t>
        <a:bodyPr/>
        <a:lstStyle/>
        <a:p>
          <a:endParaRPr lang="pt-BR" sz="4400"/>
        </a:p>
      </dgm:t>
    </dgm:pt>
    <dgm:pt modelId="{1397255A-DDA4-4868-B935-467D3F6969C2}" type="sibTrans" cxnId="{3176FDAA-62E4-4DF2-A0EE-2639BA01B8F5}">
      <dgm:prSet/>
      <dgm:spPr/>
      <dgm:t>
        <a:bodyPr/>
        <a:lstStyle/>
        <a:p>
          <a:endParaRPr lang="pt-BR" sz="4400"/>
        </a:p>
      </dgm:t>
    </dgm:pt>
    <dgm:pt modelId="{F7AD5794-BF01-492C-99DF-6C9B9FC03F44}">
      <dgm:prSet phldrT="[Texto]" custT="1"/>
      <dgm:spPr/>
      <dgm:t>
        <a:bodyPr/>
        <a:lstStyle/>
        <a:p>
          <a:r>
            <a:rPr lang="pt-BR" sz="2000" dirty="0" smtClean="0"/>
            <a:t>QA + </a:t>
          </a:r>
          <a:r>
            <a:rPr lang="pt-BR" sz="2000" dirty="0" smtClean="0"/>
            <a:t>Homologação</a:t>
          </a:r>
          <a:endParaRPr lang="pt-BR" sz="2000" dirty="0"/>
        </a:p>
      </dgm:t>
    </dgm:pt>
    <dgm:pt modelId="{33DBAC46-A2F3-4BE6-A3CD-F81AA1EC8461}" type="parTrans" cxnId="{E2E7E890-4FCB-4CD1-95C6-675B771F21F9}">
      <dgm:prSet/>
      <dgm:spPr/>
      <dgm:t>
        <a:bodyPr/>
        <a:lstStyle/>
        <a:p>
          <a:endParaRPr lang="pt-BR" sz="4400"/>
        </a:p>
      </dgm:t>
    </dgm:pt>
    <dgm:pt modelId="{85B07012-A0A9-43A0-B53E-7B139D223395}" type="sibTrans" cxnId="{E2E7E890-4FCB-4CD1-95C6-675B771F21F9}">
      <dgm:prSet/>
      <dgm:spPr/>
      <dgm:t>
        <a:bodyPr/>
        <a:lstStyle/>
        <a:p>
          <a:endParaRPr lang="pt-BR" sz="4400"/>
        </a:p>
      </dgm:t>
    </dgm:pt>
    <dgm:pt modelId="{90FC6DB5-059F-478E-891F-F1EED6DB247F}">
      <dgm:prSet phldrT="[Texto]" custT="1"/>
      <dgm:spPr/>
      <dgm:t>
        <a:bodyPr/>
        <a:lstStyle/>
        <a:p>
          <a:r>
            <a:rPr lang="pt-BR" sz="2000" dirty="0" smtClean="0"/>
            <a:t>Produção</a:t>
          </a:r>
          <a:endParaRPr lang="pt-BR" sz="2000" dirty="0"/>
        </a:p>
      </dgm:t>
    </dgm:pt>
    <dgm:pt modelId="{375557F6-74F9-4F9F-9A99-F412080A3B58}" type="parTrans" cxnId="{B86BEB61-A300-4055-88F6-0C8913B78348}">
      <dgm:prSet/>
      <dgm:spPr/>
      <dgm:t>
        <a:bodyPr/>
        <a:lstStyle/>
        <a:p>
          <a:endParaRPr lang="pt-BR" sz="4400"/>
        </a:p>
      </dgm:t>
    </dgm:pt>
    <dgm:pt modelId="{F65AFD02-4E59-43C8-BC98-85F02A32C8BD}" type="sibTrans" cxnId="{B86BEB61-A300-4055-88F6-0C8913B78348}">
      <dgm:prSet/>
      <dgm:spPr/>
      <dgm:t>
        <a:bodyPr/>
        <a:lstStyle/>
        <a:p>
          <a:endParaRPr lang="pt-BR" sz="4400"/>
        </a:p>
      </dgm:t>
    </dgm:pt>
    <dgm:pt modelId="{FF801142-BA86-4980-85D7-1E051F7AEC53}" type="pres">
      <dgm:prSet presAssocID="{558C07E9-2D41-4634-9538-E1EF17F9F2E4}" presName="Name0" presStyleCnt="0">
        <dgm:presLayoutVars>
          <dgm:dir/>
          <dgm:animLvl val="lvl"/>
          <dgm:resizeHandles val="exact"/>
        </dgm:presLayoutVars>
      </dgm:prSet>
      <dgm:spPr/>
    </dgm:pt>
    <dgm:pt modelId="{AF60A3CC-A3BA-4FCE-8CCC-F7339C22F5D4}" type="pres">
      <dgm:prSet presAssocID="{09B18FDE-AB62-4FEF-B3F3-BE7D4FF0CB18}" presName="parTxOnly" presStyleLbl="node1" presStyleIdx="0" presStyleCnt="3" custScaleX="945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F24B0A-0A0F-447B-9E33-2E16742C7C2B}" type="pres">
      <dgm:prSet presAssocID="{1397255A-DDA4-4868-B935-467D3F6969C2}" presName="parTxOnlySpace" presStyleCnt="0"/>
      <dgm:spPr/>
    </dgm:pt>
    <dgm:pt modelId="{4015DF5A-68E6-4705-926E-AE6CF22AECF2}" type="pres">
      <dgm:prSet presAssocID="{F7AD5794-BF01-492C-99DF-6C9B9FC03F44}" presName="parTxOnly" presStyleLbl="node1" presStyleIdx="1" presStyleCnt="3" custScaleX="85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A3BBDE-73FA-414B-B921-2AD74C9EDDDD}" type="pres">
      <dgm:prSet presAssocID="{85B07012-A0A9-43A0-B53E-7B139D223395}" presName="parTxOnlySpace" presStyleCnt="0"/>
      <dgm:spPr/>
    </dgm:pt>
    <dgm:pt modelId="{0B2D0B6C-FA8C-4EF4-8AD6-7BEABB1E93EF}" type="pres">
      <dgm:prSet presAssocID="{90FC6DB5-059F-478E-891F-F1EED6DB247F}" presName="parTxOnly" presStyleLbl="node1" presStyleIdx="2" presStyleCnt="3" custScaleX="79405">
        <dgm:presLayoutVars>
          <dgm:chMax val="0"/>
          <dgm:chPref val="0"/>
          <dgm:bulletEnabled val="1"/>
        </dgm:presLayoutVars>
      </dgm:prSet>
      <dgm:spPr/>
    </dgm:pt>
  </dgm:ptLst>
  <dgm:cxnLst>
    <dgm:cxn modelId="{3176FDAA-62E4-4DF2-A0EE-2639BA01B8F5}" srcId="{558C07E9-2D41-4634-9538-E1EF17F9F2E4}" destId="{09B18FDE-AB62-4FEF-B3F3-BE7D4FF0CB18}" srcOrd="0" destOrd="0" parTransId="{A3FD9BA5-A5C5-496F-89F1-7EB6D0B8153C}" sibTransId="{1397255A-DDA4-4868-B935-467D3F6969C2}"/>
    <dgm:cxn modelId="{E2E7E890-4FCB-4CD1-95C6-675B771F21F9}" srcId="{558C07E9-2D41-4634-9538-E1EF17F9F2E4}" destId="{F7AD5794-BF01-492C-99DF-6C9B9FC03F44}" srcOrd="1" destOrd="0" parTransId="{33DBAC46-A2F3-4BE6-A3CD-F81AA1EC8461}" sibTransId="{85B07012-A0A9-43A0-B53E-7B139D223395}"/>
    <dgm:cxn modelId="{1AD7FD3B-970F-435F-89DB-5ED708B2087F}" type="presOf" srcId="{558C07E9-2D41-4634-9538-E1EF17F9F2E4}" destId="{FF801142-BA86-4980-85D7-1E051F7AEC53}" srcOrd="0" destOrd="0" presId="urn:microsoft.com/office/officeart/2005/8/layout/chevron1"/>
    <dgm:cxn modelId="{ED87ABA2-3704-4A2D-98B7-5DC7CF1177AD}" type="presOf" srcId="{09B18FDE-AB62-4FEF-B3F3-BE7D4FF0CB18}" destId="{AF60A3CC-A3BA-4FCE-8CCC-F7339C22F5D4}" srcOrd="0" destOrd="0" presId="urn:microsoft.com/office/officeart/2005/8/layout/chevron1"/>
    <dgm:cxn modelId="{F24F921F-70F6-4900-A6B3-E4CA88C5A6E1}" type="presOf" srcId="{90FC6DB5-059F-478E-891F-F1EED6DB247F}" destId="{0B2D0B6C-FA8C-4EF4-8AD6-7BEABB1E93EF}" srcOrd="0" destOrd="0" presId="urn:microsoft.com/office/officeart/2005/8/layout/chevron1"/>
    <dgm:cxn modelId="{748F9B04-357E-4B35-85F7-A1F0B179DBA4}" type="presOf" srcId="{F7AD5794-BF01-492C-99DF-6C9B9FC03F44}" destId="{4015DF5A-68E6-4705-926E-AE6CF22AECF2}" srcOrd="0" destOrd="0" presId="urn:microsoft.com/office/officeart/2005/8/layout/chevron1"/>
    <dgm:cxn modelId="{B86BEB61-A300-4055-88F6-0C8913B78348}" srcId="{558C07E9-2D41-4634-9538-E1EF17F9F2E4}" destId="{90FC6DB5-059F-478E-891F-F1EED6DB247F}" srcOrd="2" destOrd="0" parTransId="{375557F6-74F9-4F9F-9A99-F412080A3B58}" sibTransId="{F65AFD02-4E59-43C8-BC98-85F02A32C8BD}"/>
    <dgm:cxn modelId="{2161526E-2524-4526-AFF2-D9221286547C}" type="presParOf" srcId="{FF801142-BA86-4980-85D7-1E051F7AEC53}" destId="{AF60A3CC-A3BA-4FCE-8CCC-F7339C22F5D4}" srcOrd="0" destOrd="0" presId="urn:microsoft.com/office/officeart/2005/8/layout/chevron1"/>
    <dgm:cxn modelId="{7193B769-8707-44EF-B54D-6C052554C48E}" type="presParOf" srcId="{FF801142-BA86-4980-85D7-1E051F7AEC53}" destId="{2AF24B0A-0A0F-447B-9E33-2E16742C7C2B}" srcOrd="1" destOrd="0" presId="urn:microsoft.com/office/officeart/2005/8/layout/chevron1"/>
    <dgm:cxn modelId="{DE0B3F80-910A-45C6-8F47-893BE1F3214C}" type="presParOf" srcId="{FF801142-BA86-4980-85D7-1E051F7AEC53}" destId="{4015DF5A-68E6-4705-926E-AE6CF22AECF2}" srcOrd="2" destOrd="0" presId="urn:microsoft.com/office/officeart/2005/8/layout/chevron1"/>
    <dgm:cxn modelId="{5B2B929A-90A9-499F-B4B0-B8AF3DAF7D93}" type="presParOf" srcId="{FF801142-BA86-4980-85D7-1E051F7AEC53}" destId="{F6A3BBDE-73FA-414B-B921-2AD74C9EDDDD}" srcOrd="3" destOrd="0" presId="urn:microsoft.com/office/officeart/2005/8/layout/chevron1"/>
    <dgm:cxn modelId="{05EDF5FB-534E-400D-9D09-7E2A13FFBF2C}" type="presParOf" srcId="{FF801142-BA86-4980-85D7-1E051F7AEC53}" destId="{0B2D0B6C-FA8C-4EF4-8AD6-7BEABB1E93EF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8C07E9-2D41-4634-9538-E1EF17F9F2E4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</dgm:pt>
    <dgm:pt modelId="{09B18FDE-AB62-4FEF-B3F3-BE7D4FF0CB18}">
      <dgm:prSet phldrT="[Texto]"/>
      <dgm:spPr/>
      <dgm:t>
        <a:bodyPr/>
        <a:lstStyle/>
        <a:p>
          <a:r>
            <a:rPr lang="pt-BR" dirty="0" smtClean="0"/>
            <a:t>HTML</a:t>
          </a:r>
          <a:endParaRPr lang="pt-BR" dirty="0"/>
        </a:p>
      </dgm:t>
    </dgm:pt>
    <dgm:pt modelId="{A3FD9BA5-A5C5-496F-89F1-7EB6D0B8153C}" type="parTrans" cxnId="{3176FDAA-62E4-4DF2-A0EE-2639BA01B8F5}">
      <dgm:prSet/>
      <dgm:spPr/>
      <dgm:t>
        <a:bodyPr/>
        <a:lstStyle/>
        <a:p>
          <a:endParaRPr lang="pt-BR"/>
        </a:p>
      </dgm:t>
    </dgm:pt>
    <dgm:pt modelId="{1397255A-DDA4-4868-B935-467D3F6969C2}" type="sibTrans" cxnId="{3176FDAA-62E4-4DF2-A0EE-2639BA01B8F5}">
      <dgm:prSet/>
      <dgm:spPr/>
      <dgm:t>
        <a:bodyPr/>
        <a:lstStyle/>
        <a:p>
          <a:endParaRPr lang="pt-BR"/>
        </a:p>
      </dgm:t>
    </dgm:pt>
    <dgm:pt modelId="{F7AD5794-BF01-492C-99DF-6C9B9FC03F44}">
      <dgm:prSet phldrT="[Texto]"/>
      <dgm:spPr/>
      <dgm:t>
        <a:bodyPr/>
        <a:lstStyle/>
        <a:p>
          <a:r>
            <a:rPr lang="pt-BR" dirty="0" smtClean="0"/>
            <a:t>CSS + JS</a:t>
          </a:r>
          <a:endParaRPr lang="pt-BR" dirty="0"/>
        </a:p>
      </dgm:t>
    </dgm:pt>
    <dgm:pt modelId="{33DBAC46-A2F3-4BE6-A3CD-F81AA1EC8461}" type="parTrans" cxnId="{E2E7E890-4FCB-4CD1-95C6-675B771F21F9}">
      <dgm:prSet/>
      <dgm:spPr/>
      <dgm:t>
        <a:bodyPr/>
        <a:lstStyle/>
        <a:p>
          <a:endParaRPr lang="pt-BR"/>
        </a:p>
      </dgm:t>
    </dgm:pt>
    <dgm:pt modelId="{85B07012-A0A9-43A0-B53E-7B139D223395}" type="sibTrans" cxnId="{E2E7E890-4FCB-4CD1-95C6-675B771F21F9}">
      <dgm:prSet/>
      <dgm:spPr/>
      <dgm:t>
        <a:bodyPr/>
        <a:lstStyle/>
        <a:p>
          <a:endParaRPr lang="pt-BR"/>
        </a:p>
      </dgm:t>
    </dgm:pt>
    <dgm:pt modelId="{D0D54A1B-6238-41DF-96EE-96A460743531}">
      <dgm:prSet phldrT="[Texto]"/>
      <dgm:spPr/>
      <dgm:t>
        <a:bodyPr/>
        <a:lstStyle/>
        <a:p>
          <a:r>
            <a:rPr lang="pt-BR" dirty="0" err="1" smtClean="0"/>
            <a:t>Backend</a:t>
          </a:r>
          <a:endParaRPr lang="pt-BR" dirty="0"/>
        </a:p>
      </dgm:t>
    </dgm:pt>
    <dgm:pt modelId="{9EF382B4-E72B-47CD-A2EF-A7182B813E8D}" type="parTrans" cxnId="{05375E70-537C-45D6-ACAF-DA7326C061AD}">
      <dgm:prSet/>
      <dgm:spPr/>
      <dgm:t>
        <a:bodyPr/>
        <a:lstStyle/>
        <a:p>
          <a:endParaRPr lang="pt-BR"/>
        </a:p>
      </dgm:t>
    </dgm:pt>
    <dgm:pt modelId="{07B0241E-D985-42C0-B8C1-81D6187425CD}" type="sibTrans" cxnId="{05375E70-537C-45D6-ACAF-DA7326C061AD}">
      <dgm:prSet/>
      <dgm:spPr/>
      <dgm:t>
        <a:bodyPr/>
        <a:lstStyle/>
        <a:p>
          <a:endParaRPr lang="pt-BR"/>
        </a:p>
      </dgm:t>
    </dgm:pt>
    <dgm:pt modelId="{7FADCB16-C8EC-4E13-8FBF-E01A37DB62FD}" type="pres">
      <dgm:prSet presAssocID="{558C07E9-2D41-4634-9538-E1EF17F9F2E4}" presName="cycle" presStyleCnt="0">
        <dgm:presLayoutVars>
          <dgm:dir/>
          <dgm:resizeHandles val="exact"/>
        </dgm:presLayoutVars>
      </dgm:prSet>
      <dgm:spPr/>
    </dgm:pt>
    <dgm:pt modelId="{D2114543-065B-411C-A9EF-C81DD6A21DA7}" type="pres">
      <dgm:prSet presAssocID="{09B18FDE-AB62-4FEF-B3F3-BE7D4FF0CB18}" presName="node" presStyleLbl="node1" presStyleIdx="0" presStyleCnt="3">
        <dgm:presLayoutVars>
          <dgm:bulletEnabled val="1"/>
        </dgm:presLayoutVars>
      </dgm:prSet>
      <dgm:spPr/>
    </dgm:pt>
    <dgm:pt modelId="{6B1397DD-1999-485C-8CBC-CD916DE14BAE}" type="pres">
      <dgm:prSet presAssocID="{1397255A-DDA4-4868-B935-467D3F6969C2}" presName="sibTrans" presStyleLbl="sibTrans2D1" presStyleIdx="0" presStyleCnt="3"/>
      <dgm:spPr/>
    </dgm:pt>
    <dgm:pt modelId="{AFC3D649-2B8D-4925-B354-93D1819E77D6}" type="pres">
      <dgm:prSet presAssocID="{1397255A-DDA4-4868-B935-467D3F6969C2}" presName="connectorText" presStyleLbl="sibTrans2D1" presStyleIdx="0" presStyleCnt="3"/>
      <dgm:spPr/>
    </dgm:pt>
    <dgm:pt modelId="{6FAF8C91-05A7-42BA-A717-8BFD98DBE4B7}" type="pres">
      <dgm:prSet presAssocID="{F7AD5794-BF01-492C-99DF-6C9B9FC03F44}" presName="node" presStyleLbl="node1" presStyleIdx="1" presStyleCnt="3">
        <dgm:presLayoutVars>
          <dgm:bulletEnabled val="1"/>
        </dgm:presLayoutVars>
      </dgm:prSet>
      <dgm:spPr/>
    </dgm:pt>
    <dgm:pt modelId="{8F277536-6FD7-4748-BC7E-68987BCCC3FF}" type="pres">
      <dgm:prSet presAssocID="{85B07012-A0A9-43A0-B53E-7B139D223395}" presName="sibTrans" presStyleLbl="sibTrans2D1" presStyleIdx="1" presStyleCnt="3"/>
      <dgm:spPr/>
    </dgm:pt>
    <dgm:pt modelId="{B64198D5-DA45-4D99-9EA2-2999E94A1138}" type="pres">
      <dgm:prSet presAssocID="{85B07012-A0A9-43A0-B53E-7B139D223395}" presName="connectorText" presStyleLbl="sibTrans2D1" presStyleIdx="1" presStyleCnt="3"/>
      <dgm:spPr/>
    </dgm:pt>
    <dgm:pt modelId="{8DE68D39-D9B3-4F1C-BD93-0C0A207BA4BC}" type="pres">
      <dgm:prSet presAssocID="{D0D54A1B-6238-41DF-96EE-96A460743531}" presName="node" presStyleLbl="node1" presStyleIdx="2" presStyleCnt="3">
        <dgm:presLayoutVars>
          <dgm:bulletEnabled val="1"/>
        </dgm:presLayoutVars>
      </dgm:prSet>
      <dgm:spPr/>
    </dgm:pt>
    <dgm:pt modelId="{4F6A7889-7F3D-48B6-97E6-71237BEEE2F7}" type="pres">
      <dgm:prSet presAssocID="{07B0241E-D985-42C0-B8C1-81D6187425CD}" presName="sibTrans" presStyleLbl="sibTrans2D1" presStyleIdx="2" presStyleCnt="3"/>
      <dgm:spPr/>
    </dgm:pt>
    <dgm:pt modelId="{4102AE2B-F8A2-4342-80A3-7B3E0691F744}" type="pres">
      <dgm:prSet presAssocID="{07B0241E-D985-42C0-B8C1-81D6187425CD}" presName="connectorText" presStyleLbl="sibTrans2D1" presStyleIdx="2" presStyleCnt="3"/>
      <dgm:spPr/>
    </dgm:pt>
  </dgm:ptLst>
  <dgm:cxnLst>
    <dgm:cxn modelId="{3FED7DFD-F332-412B-8FC2-EC2B6A07B2E5}" type="presOf" srcId="{1397255A-DDA4-4868-B935-467D3F6969C2}" destId="{AFC3D649-2B8D-4925-B354-93D1819E77D6}" srcOrd="1" destOrd="0" presId="urn:microsoft.com/office/officeart/2005/8/layout/cycle2"/>
    <dgm:cxn modelId="{B693F799-7CD3-4E9B-8458-EFCE350F56A2}" type="presOf" srcId="{85B07012-A0A9-43A0-B53E-7B139D223395}" destId="{8F277536-6FD7-4748-BC7E-68987BCCC3FF}" srcOrd="0" destOrd="0" presId="urn:microsoft.com/office/officeart/2005/8/layout/cycle2"/>
    <dgm:cxn modelId="{80A888D6-9AB7-4F80-81DC-2BE5492D793F}" type="presOf" srcId="{558C07E9-2D41-4634-9538-E1EF17F9F2E4}" destId="{7FADCB16-C8EC-4E13-8FBF-E01A37DB62FD}" srcOrd="0" destOrd="0" presId="urn:microsoft.com/office/officeart/2005/8/layout/cycle2"/>
    <dgm:cxn modelId="{C12CB4B3-F363-4A5F-B05E-A6021335D06B}" type="presOf" srcId="{07B0241E-D985-42C0-B8C1-81D6187425CD}" destId="{4F6A7889-7F3D-48B6-97E6-71237BEEE2F7}" srcOrd="0" destOrd="0" presId="urn:microsoft.com/office/officeart/2005/8/layout/cycle2"/>
    <dgm:cxn modelId="{3176FDAA-62E4-4DF2-A0EE-2639BA01B8F5}" srcId="{558C07E9-2D41-4634-9538-E1EF17F9F2E4}" destId="{09B18FDE-AB62-4FEF-B3F3-BE7D4FF0CB18}" srcOrd="0" destOrd="0" parTransId="{A3FD9BA5-A5C5-496F-89F1-7EB6D0B8153C}" sibTransId="{1397255A-DDA4-4868-B935-467D3F6969C2}"/>
    <dgm:cxn modelId="{23354299-D1B2-42A6-A523-E368E5C7CD4F}" type="presOf" srcId="{07B0241E-D985-42C0-B8C1-81D6187425CD}" destId="{4102AE2B-F8A2-4342-80A3-7B3E0691F744}" srcOrd="1" destOrd="0" presId="urn:microsoft.com/office/officeart/2005/8/layout/cycle2"/>
    <dgm:cxn modelId="{E2E7E890-4FCB-4CD1-95C6-675B771F21F9}" srcId="{558C07E9-2D41-4634-9538-E1EF17F9F2E4}" destId="{F7AD5794-BF01-492C-99DF-6C9B9FC03F44}" srcOrd="1" destOrd="0" parTransId="{33DBAC46-A2F3-4BE6-A3CD-F81AA1EC8461}" sibTransId="{85B07012-A0A9-43A0-B53E-7B139D223395}"/>
    <dgm:cxn modelId="{582C63B4-4E5E-40EE-95EA-BA2FEA4CE237}" type="presOf" srcId="{1397255A-DDA4-4868-B935-467D3F6969C2}" destId="{6B1397DD-1999-485C-8CBC-CD916DE14BAE}" srcOrd="0" destOrd="0" presId="urn:microsoft.com/office/officeart/2005/8/layout/cycle2"/>
    <dgm:cxn modelId="{05375E70-537C-45D6-ACAF-DA7326C061AD}" srcId="{558C07E9-2D41-4634-9538-E1EF17F9F2E4}" destId="{D0D54A1B-6238-41DF-96EE-96A460743531}" srcOrd="2" destOrd="0" parTransId="{9EF382B4-E72B-47CD-A2EF-A7182B813E8D}" sibTransId="{07B0241E-D985-42C0-B8C1-81D6187425CD}"/>
    <dgm:cxn modelId="{BC1DF946-8915-497C-B249-1B2AAEBAC98C}" type="presOf" srcId="{85B07012-A0A9-43A0-B53E-7B139D223395}" destId="{B64198D5-DA45-4D99-9EA2-2999E94A1138}" srcOrd="1" destOrd="0" presId="urn:microsoft.com/office/officeart/2005/8/layout/cycle2"/>
    <dgm:cxn modelId="{0CD56575-B795-48C9-9B76-E3CF901E2FF8}" type="presOf" srcId="{F7AD5794-BF01-492C-99DF-6C9B9FC03F44}" destId="{6FAF8C91-05A7-42BA-A717-8BFD98DBE4B7}" srcOrd="0" destOrd="0" presId="urn:microsoft.com/office/officeart/2005/8/layout/cycle2"/>
    <dgm:cxn modelId="{B8A52425-AA64-4554-9DD9-AFF0E60C5C31}" type="presOf" srcId="{D0D54A1B-6238-41DF-96EE-96A460743531}" destId="{8DE68D39-D9B3-4F1C-BD93-0C0A207BA4BC}" srcOrd="0" destOrd="0" presId="urn:microsoft.com/office/officeart/2005/8/layout/cycle2"/>
    <dgm:cxn modelId="{8D638A0F-D2E9-40F4-A664-0028B6E715B2}" type="presOf" srcId="{09B18FDE-AB62-4FEF-B3F3-BE7D4FF0CB18}" destId="{D2114543-065B-411C-A9EF-C81DD6A21DA7}" srcOrd="0" destOrd="0" presId="urn:microsoft.com/office/officeart/2005/8/layout/cycle2"/>
    <dgm:cxn modelId="{A81BA358-730C-4462-B9A7-32ABD12C400B}" type="presParOf" srcId="{7FADCB16-C8EC-4E13-8FBF-E01A37DB62FD}" destId="{D2114543-065B-411C-A9EF-C81DD6A21DA7}" srcOrd="0" destOrd="0" presId="urn:microsoft.com/office/officeart/2005/8/layout/cycle2"/>
    <dgm:cxn modelId="{A7428818-7002-463E-A0A2-FC77F2EF2675}" type="presParOf" srcId="{7FADCB16-C8EC-4E13-8FBF-E01A37DB62FD}" destId="{6B1397DD-1999-485C-8CBC-CD916DE14BAE}" srcOrd="1" destOrd="0" presId="urn:microsoft.com/office/officeart/2005/8/layout/cycle2"/>
    <dgm:cxn modelId="{9CAE0CA8-EB1B-45B0-BF36-F65368F7DD44}" type="presParOf" srcId="{6B1397DD-1999-485C-8CBC-CD916DE14BAE}" destId="{AFC3D649-2B8D-4925-B354-93D1819E77D6}" srcOrd="0" destOrd="0" presId="urn:microsoft.com/office/officeart/2005/8/layout/cycle2"/>
    <dgm:cxn modelId="{133AF1DB-FEC6-4B29-AF5F-E56D21D378B4}" type="presParOf" srcId="{7FADCB16-C8EC-4E13-8FBF-E01A37DB62FD}" destId="{6FAF8C91-05A7-42BA-A717-8BFD98DBE4B7}" srcOrd="2" destOrd="0" presId="urn:microsoft.com/office/officeart/2005/8/layout/cycle2"/>
    <dgm:cxn modelId="{AC2642AE-2F97-490E-8E8D-CFA7836A5AFD}" type="presParOf" srcId="{7FADCB16-C8EC-4E13-8FBF-E01A37DB62FD}" destId="{8F277536-6FD7-4748-BC7E-68987BCCC3FF}" srcOrd="3" destOrd="0" presId="urn:microsoft.com/office/officeart/2005/8/layout/cycle2"/>
    <dgm:cxn modelId="{C3690EE8-95F5-424D-A446-65858D2A384E}" type="presParOf" srcId="{8F277536-6FD7-4748-BC7E-68987BCCC3FF}" destId="{B64198D5-DA45-4D99-9EA2-2999E94A1138}" srcOrd="0" destOrd="0" presId="urn:microsoft.com/office/officeart/2005/8/layout/cycle2"/>
    <dgm:cxn modelId="{2F16E70E-5980-4EF3-B4F8-517C413B225C}" type="presParOf" srcId="{7FADCB16-C8EC-4E13-8FBF-E01A37DB62FD}" destId="{8DE68D39-D9B3-4F1C-BD93-0C0A207BA4BC}" srcOrd="4" destOrd="0" presId="urn:microsoft.com/office/officeart/2005/8/layout/cycle2"/>
    <dgm:cxn modelId="{4133704B-6E93-4566-B669-9AF1EA335BA6}" type="presParOf" srcId="{7FADCB16-C8EC-4E13-8FBF-E01A37DB62FD}" destId="{4F6A7889-7F3D-48B6-97E6-71237BEEE2F7}" srcOrd="5" destOrd="0" presId="urn:microsoft.com/office/officeart/2005/8/layout/cycle2"/>
    <dgm:cxn modelId="{28F89F8D-8B5C-44A3-B9BF-BCEA929F7E41}" type="presParOf" srcId="{4F6A7889-7F3D-48B6-97E6-71237BEEE2F7}" destId="{4102AE2B-F8A2-4342-80A3-7B3E0691F744}" srcOrd="0" destOrd="0" presId="urn:microsoft.com/office/officeart/2005/8/layout/cycle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34247A-F74E-4D6D-82FE-91D637EB47F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7B198C1-1CF5-4903-AB40-BD4A7D93BD9E}">
      <dgm:prSet phldrT="[Texto]"/>
      <dgm:spPr/>
      <dgm:t>
        <a:bodyPr/>
        <a:lstStyle/>
        <a:p>
          <a:r>
            <a:rPr lang="pt-BR" dirty="0" smtClean="0"/>
            <a:t>HTML</a:t>
          </a:r>
          <a:endParaRPr lang="pt-BR" dirty="0"/>
        </a:p>
      </dgm:t>
    </dgm:pt>
    <dgm:pt modelId="{94E977A8-8E44-41F2-81D4-B42ACF106D70}" type="parTrans" cxnId="{AE8023B6-685E-4091-B6AE-DEE54BA845CA}">
      <dgm:prSet/>
      <dgm:spPr/>
      <dgm:t>
        <a:bodyPr/>
        <a:lstStyle/>
        <a:p>
          <a:endParaRPr lang="pt-BR"/>
        </a:p>
      </dgm:t>
    </dgm:pt>
    <dgm:pt modelId="{80B78992-AFC0-4544-996A-584378732ACA}" type="sibTrans" cxnId="{AE8023B6-685E-4091-B6AE-DEE54BA845CA}">
      <dgm:prSet/>
      <dgm:spPr/>
      <dgm:t>
        <a:bodyPr/>
        <a:lstStyle/>
        <a:p>
          <a:endParaRPr lang="pt-BR"/>
        </a:p>
      </dgm:t>
    </dgm:pt>
    <dgm:pt modelId="{94B337F7-4DB8-4771-B267-21EDCF8D8876}">
      <dgm:prSet phldrT="[Texto]"/>
      <dgm:spPr/>
      <dgm:t>
        <a:bodyPr/>
        <a:lstStyle/>
        <a:p>
          <a:r>
            <a:rPr lang="pt-BR" dirty="0" smtClean="0"/>
            <a:t>CSS</a:t>
          </a:r>
          <a:endParaRPr lang="pt-BR" dirty="0"/>
        </a:p>
      </dgm:t>
    </dgm:pt>
    <dgm:pt modelId="{66721BBA-3333-484B-9A5F-E8673BBC94F7}" type="parTrans" cxnId="{82EB1056-7D18-4685-9982-102585123467}">
      <dgm:prSet/>
      <dgm:spPr/>
      <dgm:t>
        <a:bodyPr/>
        <a:lstStyle/>
        <a:p>
          <a:endParaRPr lang="pt-BR"/>
        </a:p>
      </dgm:t>
    </dgm:pt>
    <dgm:pt modelId="{8133314F-336D-4566-AF77-9284F8815BA8}" type="sibTrans" cxnId="{82EB1056-7D18-4685-9982-102585123467}">
      <dgm:prSet/>
      <dgm:spPr/>
      <dgm:t>
        <a:bodyPr/>
        <a:lstStyle/>
        <a:p>
          <a:endParaRPr lang="pt-BR"/>
        </a:p>
      </dgm:t>
    </dgm:pt>
    <dgm:pt modelId="{899E8052-CFEE-4EB3-8103-C3DE01016297}">
      <dgm:prSet phldrT="[Texto]"/>
      <dgm:spPr/>
      <dgm:t>
        <a:bodyPr/>
        <a:lstStyle/>
        <a:p>
          <a:r>
            <a:rPr lang="pt-BR" dirty="0" smtClean="0"/>
            <a:t>JS</a:t>
          </a:r>
          <a:endParaRPr lang="pt-BR" dirty="0"/>
        </a:p>
      </dgm:t>
    </dgm:pt>
    <dgm:pt modelId="{AF7644C9-A274-4EE9-8B52-CD9D7B6FD839}" type="parTrans" cxnId="{3988A9F9-B88D-4E7A-9FFB-B703E66E9529}">
      <dgm:prSet/>
      <dgm:spPr/>
      <dgm:t>
        <a:bodyPr/>
        <a:lstStyle/>
        <a:p>
          <a:endParaRPr lang="pt-BR"/>
        </a:p>
      </dgm:t>
    </dgm:pt>
    <dgm:pt modelId="{F45A2E70-6521-4A5F-8926-9E9AAA9921EA}" type="sibTrans" cxnId="{3988A9F9-B88D-4E7A-9FFB-B703E66E9529}">
      <dgm:prSet/>
      <dgm:spPr/>
      <dgm:t>
        <a:bodyPr/>
        <a:lstStyle/>
        <a:p>
          <a:endParaRPr lang="pt-BR"/>
        </a:p>
      </dgm:t>
    </dgm:pt>
    <dgm:pt modelId="{344D6C67-5032-48B5-AB86-26762367AB7B}">
      <dgm:prSet phldrT="[Texto]"/>
      <dgm:spPr/>
      <dgm:t>
        <a:bodyPr/>
        <a:lstStyle/>
        <a:p>
          <a:r>
            <a:rPr lang="pt-BR" dirty="0" err="1" smtClean="0"/>
            <a:t>Backend</a:t>
          </a:r>
          <a:endParaRPr lang="pt-BR" dirty="0"/>
        </a:p>
      </dgm:t>
    </dgm:pt>
    <dgm:pt modelId="{32215C38-1112-49B9-BCD3-D1ACBB4EE714}" type="parTrans" cxnId="{26BF6E5A-87AE-4907-A0AB-9BFE11A02EDD}">
      <dgm:prSet/>
      <dgm:spPr/>
      <dgm:t>
        <a:bodyPr/>
        <a:lstStyle/>
        <a:p>
          <a:endParaRPr lang="pt-BR"/>
        </a:p>
      </dgm:t>
    </dgm:pt>
    <dgm:pt modelId="{87E1BB4C-B1D7-4EDB-B171-8672974A21E6}" type="sibTrans" cxnId="{26BF6E5A-87AE-4907-A0AB-9BFE11A02EDD}">
      <dgm:prSet/>
      <dgm:spPr/>
      <dgm:t>
        <a:bodyPr/>
        <a:lstStyle/>
        <a:p>
          <a:endParaRPr lang="pt-BR"/>
        </a:p>
      </dgm:t>
    </dgm:pt>
    <dgm:pt modelId="{91095E64-C745-46F6-8B78-9EB4475CE3BC}" type="pres">
      <dgm:prSet presAssocID="{2834247A-F74E-4D6D-82FE-91D637EB47F1}" presName="theList" presStyleCnt="0">
        <dgm:presLayoutVars>
          <dgm:dir/>
          <dgm:animLvl val="lvl"/>
          <dgm:resizeHandles val="exact"/>
        </dgm:presLayoutVars>
      </dgm:prSet>
      <dgm:spPr/>
    </dgm:pt>
    <dgm:pt modelId="{5EBD62FC-5D08-4AB8-A796-69AE56BF72FD}" type="pres">
      <dgm:prSet presAssocID="{C7B198C1-1CF5-4903-AB40-BD4A7D93BD9E}" presName="compNode" presStyleCnt="0"/>
      <dgm:spPr/>
    </dgm:pt>
    <dgm:pt modelId="{26DD2D3D-9408-4605-902B-5DD8569507E5}" type="pres">
      <dgm:prSet presAssocID="{C7B198C1-1CF5-4903-AB40-BD4A7D93BD9E}" presName="aNode" presStyleLbl="bgShp" presStyleIdx="0" presStyleCnt="1"/>
      <dgm:spPr/>
    </dgm:pt>
    <dgm:pt modelId="{E18AD7FB-4620-4BB5-9F4C-21CB0ACD1C84}" type="pres">
      <dgm:prSet presAssocID="{C7B198C1-1CF5-4903-AB40-BD4A7D93BD9E}" presName="textNode" presStyleLbl="bgShp" presStyleIdx="0" presStyleCnt="1"/>
      <dgm:spPr/>
    </dgm:pt>
    <dgm:pt modelId="{31D20F9C-6C49-4A76-85EC-0E070AB21002}" type="pres">
      <dgm:prSet presAssocID="{C7B198C1-1CF5-4903-AB40-BD4A7D93BD9E}" presName="compChildNode" presStyleCnt="0"/>
      <dgm:spPr/>
    </dgm:pt>
    <dgm:pt modelId="{532A447F-CD3B-41FD-A729-E9ECC0F969D1}" type="pres">
      <dgm:prSet presAssocID="{C7B198C1-1CF5-4903-AB40-BD4A7D93BD9E}" presName="theInnerList" presStyleCnt="0"/>
      <dgm:spPr/>
    </dgm:pt>
    <dgm:pt modelId="{1B99ED5B-1B3E-404E-8522-E0F0E51264E5}" type="pres">
      <dgm:prSet presAssocID="{94B337F7-4DB8-4771-B267-21EDCF8D8876}" presName="childNode" presStyleLbl="node1" presStyleIdx="0" presStyleCnt="3">
        <dgm:presLayoutVars>
          <dgm:bulletEnabled val="1"/>
        </dgm:presLayoutVars>
      </dgm:prSet>
      <dgm:spPr/>
    </dgm:pt>
    <dgm:pt modelId="{A71BA620-6C26-432A-9AD6-AEECCBCEF27C}" type="pres">
      <dgm:prSet presAssocID="{94B337F7-4DB8-4771-B267-21EDCF8D8876}" presName="aSpace2" presStyleCnt="0"/>
      <dgm:spPr/>
    </dgm:pt>
    <dgm:pt modelId="{B07BDE87-7151-48ED-A00A-E8653AFE4E9B}" type="pres">
      <dgm:prSet presAssocID="{899E8052-CFEE-4EB3-8103-C3DE01016297}" presName="childNode" presStyleLbl="node1" presStyleIdx="1" presStyleCnt="3">
        <dgm:presLayoutVars>
          <dgm:bulletEnabled val="1"/>
        </dgm:presLayoutVars>
      </dgm:prSet>
      <dgm:spPr/>
    </dgm:pt>
    <dgm:pt modelId="{E9D39D2E-2394-4E86-9A6C-FD0038DAC22D}" type="pres">
      <dgm:prSet presAssocID="{899E8052-CFEE-4EB3-8103-C3DE01016297}" presName="aSpace2" presStyleCnt="0"/>
      <dgm:spPr/>
    </dgm:pt>
    <dgm:pt modelId="{F70FE338-0E77-48C6-BFBA-84A6C8401B91}" type="pres">
      <dgm:prSet presAssocID="{344D6C67-5032-48B5-AB86-26762367AB7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8DF0EC9-81C1-41AB-BF0A-3BEA7A9DF9E8}" type="presOf" srcId="{C7B198C1-1CF5-4903-AB40-BD4A7D93BD9E}" destId="{E18AD7FB-4620-4BB5-9F4C-21CB0ACD1C84}" srcOrd="1" destOrd="0" presId="urn:microsoft.com/office/officeart/2005/8/layout/lProcess2"/>
    <dgm:cxn modelId="{8854DD8D-1224-4A27-B5D2-945E0D48369A}" type="presOf" srcId="{344D6C67-5032-48B5-AB86-26762367AB7B}" destId="{F70FE338-0E77-48C6-BFBA-84A6C8401B91}" srcOrd="0" destOrd="0" presId="urn:microsoft.com/office/officeart/2005/8/layout/lProcess2"/>
    <dgm:cxn modelId="{760F1FE5-E51C-4432-B73F-B72288C8B340}" type="presOf" srcId="{94B337F7-4DB8-4771-B267-21EDCF8D8876}" destId="{1B99ED5B-1B3E-404E-8522-E0F0E51264E5}" srcOrd="0" destOrd="0" presId="urn:microsoft.com/office/officeart/2005/8/layout/lProcess2"/>
    <dgm:cxn modelId="{AE8023B6-685E-4091-B6AE-DEE54BA845CA}" srcId="{2834247A-F74E-4D6D-82FE-91D637EB47F1}" destId="{C7B198C1-1CF5-4903-AB40-BD4A7D93BD9E}" srcOrd="0" destOrd="0" parTransId="{94E977A8-8E44-41F2-81D4-B42ACF106D70}" sibTransId="{80B78992-AFC0-4544-996A-584378732ACA}"/>
    <dgm:cxn modelId="{26BF6E5A-87AE-4907-A0AB-9BFE11A02EDD}" srcId="{C7B198C1-1CF5-4903-AB40-BD4A7D93BD9E}" destId="{344D6C67-5032-48B5-AB86-26762367AB7B}" srcOrd="2" destOrd="0" parTransId="{32215C38-1112-49B9-BCD3-D1ACBB4EE714}" sibTransId="{87E1BB4C-B1D7-4EDB-B171-8672974A21E6}"/>
    <dgm:cxn modelId="{82EB1056-7D18-4685-9982-102585123467}" srcId="{C7B198C1-1CF5-4903-AB40-BD4A7D93BD9E}" destId="{94B337F7-4DB8-4771-B267-21EDCF8D8876}" srcOrd="0" destOrd="0" parTransId="{66721BBA-3333-484B-9A5F-E8673BBC94F7}" sibTransId="{8133314F-336D-4566-AF77-9284F8815BA8}"/>
    <dgm:cxn modelId="{6860AC68-B45C-478E-A3D6-6C0886219BED}" type="presOf" srcId="{899E8052-CFEE-4EB3-8103-C3DE01016297}" destId="{B07BDE87-7151-48ED-A00A-E8653AFE4E9B}" srcOrd="0" destOrd="0" presId="urn:microsoft.com/office/officeart/2005/8/layout/lProcess2"/>
    <dgm:cxn modelId="{3988A9F9-B88D-4E7A-9FFB-B703E66E9529}" srcId="{C7B198C1-1CF5-4903-AB40-BD4A7D93BD9E}" destId="{899E8052-CFEE-4EB3-8103-C3DE01016297}" srcOrd="1" destOrd="0" parTransId="{AF7644C9-A274-4EE9-8B52-CD9D7B6FD839}" sibTransId="{F45A2E70-6521-4A5F-8926-9E9AAA9921EA}"/>
    <dgm:cxn modelId="{2ED209BA-4247-44A4-BC42-E947F0972F68}" type="presOf" srcId="{2834247A-F74E-4D6D-82FE-91D637EB47F1}" destId="{91095E64-C745-46F6-8B78-9EB4475CE3BC}" srcOrd="0" destOrd="0" presId="urn:microsoft.com/office/officeart/2005/8/layout/lProcess2"/>
    <dgm:cxn modelId="{191C4D14-A59C-481C-B17C-3AB4184913EA}" type="presOf" srcId="{C7B198C1-1CF5-4903-AB40-BD4A7D93BD9E}" destId="{26DD2D3D-9408-4605-902B-5DD8569507E5}" srcOrd="0" destOrd="0" presId="urn:microsoft.com/office/officeart/2005/8/layout/lProcess2"/>
    <dgm:cxn modelId="{D7C0E526-A30A-40CD-ACBD-2B45E903083B}" type="presParOf" srcId="{91095E64-C745-46F6-8B78-9EB4475CE3BC}" destId="{5EBD62FC-5D08-4AB8-A796-69AE56BF72FD}" srcOrd="0" destOrd="0" presId="urn:microsoft.com/office/officeart/2005/8/layout/lProcess2"/>
    <dgm:cxn modelId="{2397B5CA-4544-4C52-9BBB-6DD0082E1842}" type="presParOf" srcId="{5EBD62FC-5D08-4AB8-A796-69AE56BF72FD}" destId="{26DD2D3D-9408-4605-902B-5DD8569507E5}" srcOrd="0" destOrd="0" presId="urn:microsoft.com/office/officeart/2005/8/layout/lProcess2"/>
    <dgm:cxn modelId="{1858FDBF-A6EC-4A3C-8BD3-096CF6CE84D6}" type="presParOf" srcId="{5EBD62FC-5D08-4AB8-A796-69AE56BF72FD}" destId="{E18AD7FB-4620-4BB5-9F4C-21CB0ACD1C84}" srcOrd="1" destOrd="0" presId="urn:microsoft.com/office/officeart/2005/8/layout/lProcess2"/>
    <dgm:cxn modelId="{14ACE72B-B27A-42CA-9A85-E8106D565B9C}" type="presParOf" srcId="{5EBD62FC-5D08-4AB8-A796-69AE56BF72FD}" destId="{31D20F9C-6C49-4A76-85EC-0E070AB21002}" srcOrd="2" destOrd="0" presId="urn:microsoft.com/office/officeart/2005/8/layout/lProcess2"/>
    <dgm:cxn modelId="{E3E70DA8-0668-4DAC-BA76-A4C084D75860}" type="presParOf" srcId="{31D20F9C-6C49-4A76-85EC-0E070AB21002}" destId="{532A447F-CD3B-41FD-A729-E9ECC0F969D1}" srcOrd="0" destOrd="0" presId="urn:microsoft.com/office/officeart/2005/8/layout/lProcess2"/>
    <dgm:cxn modelId="{7EE7C483-E632-4ECA-ACF9-10E412553F1B}" type="presParOf" srcId="{532A447F-CD3B-41FD-A729-E9ECC0F969D1}" destId="{1B99ED5B-1B3E-404E-8522-E0F0E51264E5}" srcOrd="0" destOrd="0" presId="urn:microsoft.com/office/officeart/2005/8/layout/lProcess2"/>
    <dgm:cxn modelId="{2E0C4E6E-02FE-41B3-9260-E2FEE4579090}" type="presParOf" srcId="{532A447F-CD3B-41FD-A729-E9ECC0F969D1}" destId="{A71BA620-6C26-432A-9AD6-AEECCBCEF27C}" srcOrd="1" destOrd="0" presId="urn:microsoft.com/office/officeart/2005/8/layout/lProcess2"/>
    <dgm:cxn modelId="{AC2FC731-A4CE-4A51-9EB7-20B2BB89516A}" type="presParOf" srcId="{532A447F-CD3B-41FD-A729-E9ECC0F969D1}" destId="{B07BDE87-7151-48ED-A00A-E8653AFE4E9B}" srcOrd="2" destOrd="0" presId="urn:microsoft.com/office/officeart/2005/8/layout/lProcess2"/>
    <dgm:cxn modelId="{9BCF2772-0BB1-4AC5-8B25-7E75DDF9C7E5}" type="presParOf" srcId="{532A447F-CD3B-41FD-A729-E9ECC0F969D1}" destId="{E9D39D2E-2394-4E86-9A6C-FD0038DAC22D}" srcOrd="3" destOrd="0" presId="urn:microsoft.com/office/officeart/2005/8/layout/lProcess2"/>
    <dgm:cxn modelId="{63C5CBFC-207B-488D-A17E-0B208C184C46}" type="presParOf" srcId="{532A447F-CD3B-41FD-A729-E9ECC0F969D1}" destId="{F70FE338-0E77-48C6-BFBA-84A6C8401B91}" srcOrd="4" destOrd="0" presId="urn:microsoft.com/office/officeart/2005/8/layout/l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3CD9A-5DCB-4ACD-A765-2E4F137A629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4B832F8-DBD4-4D83-87DA-C209EE617483}">
      <dgm:prSet phldrT="[Texto]"/>
      <dgm:spPr/>
      <dgm:t>
        <a:bodyPr/>
        <a:lstStyle/>
        <a:p>
          <a:r>
            <a:rPr lang="pt-BR" dirty="0" err="1" smtClean="0"/>
            <a:t>Inline</a:t>
          </a:r>
          <a:endParaRPr lang="pt-BR" dirty="0"/>
        </a:p>
      </dgm:t>
    </dgm:pt>
    <dgm:pt modelId="{4DA89A48-F180-4206-A872-706CCED14438}" type="parTrans" cxnId="{2515D330-E709-4207-8854-53857DE66269}">
      <dgm:prSet/>
      <dgm:spPr/>
      <dgm:t>
        <a:bodyPr/>
        <a:lstStyle/>
        <a:p>
          <a:endParaRPr lang="pt-BR"/>
        </a:p>
      </dgm:t>
    </dgm:pt>
    <dgm:pt modelId="{7C323978-5027-41F0-992C-E11A819BBF44}" type="sibTrans" cxnId="{2515D330-E709-4207-8854-53857DE66269}">
      <dgm:prSet/>
      <dgm:spPr/>
      <dgm:t>
        <a:bodyPr/>
        <a:lstStyle/>
        <a:p>
          <a:endParaRPr lang="pt-BR"/>
        </a:p>
      </dgm:t>
    </dgm:pt>
    <dgm:pt modelId="{15783842-5DFA-4839-9DB9-FC2BC6369FB8}">
      <dgm:prSet phldrT="[Texto]"/>
      <dgm:spPr/>
      <dgm:t>
        <a:bodyPr/>
        <a:lstStyle/>
        <a:p>
          <a:r>
            <a:rPr lang="pt-BR" dirty="0" smtClean="0"/>
            <a:t>No arquivo</a:t>
          </a:r>
          <a:endParaRPr lang="pt-BR" dirty="0"/>
        </a:p>
      </dgm:t>
    </dgm:pt>
    <dgm:pt modelId="{CBC5E096-B462-4FCB-B40D-CD4EB35AC5B6}" type="parTrans" cxnId="{36BB7519-FEF5-4EB6-B674-780F43030485}">
      <dgm:prSet/>
      <dgm:spPr/>
      <dgm:t>
        <a:bodyPr/>
        <a:lstStyle/>
        <a:p>
          <a:endParaRPr lang="pt-BR"/>
        </a:p>
      </dgm:t>
    </dgm:pt>
    <dgm:pt modelId="{DDE22CA0-E2BB-4CED-AE6F-11F168484243}" type="sibTrans" cxnId="{36BB7519-FEF5-4EB6-B674-780F43030485}">
      <dgm:prSet/>
      <dgm:spPr/>
      <dgm:t>
        <a:bodyPr/>
        <a:lstStyle/>
        <a:p>
          <a:endParaRPr lang="pt-BR"/>
        </a:p>
      </dgm:t>
    </dgm:pt>
    <dgm:pt modelId="{26CB501F-99E3-4CC9-AA91-7FC83ACA1A48}">
      <dgm:prSet phldrT="[Texto]"/>
      <dgm:spPr/>
      <dgm:t>
        <a:bodyPr/>
        <a:lstStyle/>
        <a:p>
          <a:r>
            <a:rPr lang="pt-BR" dirty="0" smtClean="0"/>
            <a:t>Externo</a:t>
          </a:r>
          <a:endParaRPr lang="pt-BR" dirty="0"/>
        </a:p>
      </dgm:t>
    </dgm:pt>
    <dgm:pt modelId="{5EC8FB95-0985-4CFF-B011-033CCCD8064B}" type="parTrans" cxnId="{E37C39E2-8B60-4B67-A732-1FDEF62C14CA}">
      <dgm:prSet/>
      <dgm:spPr/>
      <dgm:t>
        <a:bodyPr/>
        <a:lstStyle/>
        <a:p>
          <a:endParaRPr lang="pt-BR"/>
        </a:p>
      </dgm:t>
    </dgm:pt>
    <dgm:pt modelId="{4AEAB70E-F6FF-4DF1-9043-0C263B71DABE}" type="sibTrans" cxnId="{E37C39E2-8B60-4B67-A732-1FDEF62C14CA}">
      <dgm:prSet/>
      <dgm:spPr/>
      <dgm:t>
        <a:bodyPr/>
        <a:lstStyle/>
        <a:p>
          <a:endParaRPr lang="pt-BR"/>
        </a:p>
      </dgm:t>
    </dgm:pt>
    <dgm:pt modelId="{9AA8D8C3-CF4A-4B03-B7ED-455E26FB63CF}">
      <dgm:prSet phldrT="[Texto]"/>
      <dgm:spPr/>
      <dgm:t>
        <a:bodyPr/>
        <a:lstStyle/>
        <a:p>
          <a:r>
            <a:rPr lang="pt-BR" dirty="0" err="1" smtClean="0"/>
            <a:t>Preprocessor</a:t>
          </a:r>
          <a:endParaRPr lang="pt-BR" dirty="0"/>
        </a:p>
      </dgm:t>
    </dgm:pt>
    <dgm:pt modelId="{53682EBE-10C8-4612-9A02-15851A8095B7}" type="parTrans" cxnId="{879C3473-DF15-4F69-A854-B9A68931591D}">
      <dgm:prSet/>
      <dgm:spPr/>
      <dgm:t>
        <a:bodyPr/>
        <a:lstStyle/>
        <a:p>
          <a:endParaRPr lang="pt-BR"/>
        </a:p>
      </dgm:t>
    </dgm:pt>
    <dgm:pt modelId="{7194C485-D226-4392-A080-DCB7E11B1FBE}" type="sibTrans" cxnId="{879C3473-DF15-4F69-A854-B9A68931591D}">
      <dgm:prSet/>
      <dgm:spPr/>
      <dgm:t>
        <a:bodyPr/>
        <a:lstStyle/>
        <a:p>
          <a:endParaRPr lang="pt-BR"/>
        </a:p>
      </dgm:t>
    </dgm:pt>
    <dgm:pt modelId="{240A87F6-E659-4197-AB1E-896FD9F080C9}" type="pres">
      <dgm:prSet presAssocID="{F303CD9A-5DCB-4ACD-A765-2E4F137A6299}" presName="Name0" presStyleCnt="0">
        <dgm:presLayoutVars>
          <dgm:dir/>
          <dgm:animLvl val="lvl"/>
          <dgm:resizeHandles val="exact"/>
        </dgm:presLayoutVars>
      </dgm:prSet>
      <dgm:spPr/>
    </dgm:pt>
    <dgm:pt modelId="{A3FD45B1-9121-4898-B259-2497746B3B9C}" type="pres">
      <dgm:prSet presAssocID="{84B832F8-DBD4-4D83-87DA-C209EE61748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443348D-ED08-441B-9948-96B4C6B8699C}" type="pres">
      <dgm:prSet presAssocID="{7C323978-5027-41F0-992C-E11A819BBF44}" presName="parTxOnlySpace" presStyleCnt="0"/>
      <dgm:spPr/>
    </dgm:pt>
    <dgm:pt modelId="{F348DC18-F623-4580-8A43-1938C64510A3}" type="pres">
      <dgm:prSet presAssocID="{15783842-5DFA-4839-9DB9-FC2BC6369FB8}" presName="parTxOnly" presStyleLbl="node1" presStyleIdx="1" presStyleCnt="4" custScaleX="133554">
        <dgm:presLayoutVars>
          <dgm:chMax val="0"/>
          <dgm:chPref val="0"/>
          <dgm:bulletEnabled val="1"/>
        </dgm:presLayoutVars>
      </dgm:prSet>
      <dgm:spPr/>
    </dgm:pt>
    <dgm:pt modelId="{A8C1390B-BE30-485C-BF4D-4EC07222AAB4}" type="pres">
      <dgm:prSet presAssocID="{DDE22CA0-E2BB-4CED-AE6F-11F168484243}" presName="parTxOnlySpace" presStyleCnt="0"/>
      <dgm:spPr/>
    </dgm:pt>
    <dgm:pt modelId="{C6DDFD9F-1247-45C4-A96B-B71656E7E180}" type="pres">
      <dgm:prSet presAssocID="{26CB501F-99E3-4CC9-AA91-7FC83ACA1A4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1773978-4B67-4F8C-8753-A1BD25E51E15}" type="pres">
      <dgm:prSet presAssocID="{4AEAB70E-F6FF-4DF1-9043-0C263B71DABE}" presName="parTxOnlySpace" presStyleCnt="0"/>
      <dgm:spPr/>
    </dgm:pt>
    <dgm:pt modelId="{9DA74A77-43CE-43E9-B39E-AF4E99620DCE}" type="pres">
      <dgm:prSet presAssocID="{9AA8D8C3-CF4A-4B03-B7ED-455E26FB63C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7C39E2-8B60-4B67-A732-1FDEF62C14CA}" srcId="{F303CD9A-5DCB-4ACD-A765-2E4F137A6299}" destId="{26CB501F-99E3-4CC9-AA91-7FC83ACA1A48}" srcOrd="2" destOrd="0" parTransId="{5EC8FB95-0985-4CFF-B011-033CCCD8064B}" sibTransId="{4AEAB70E-F6FF-4DF1-9043-0C263B71DABE}"/>
    <dgm:cxn modelId="{4731D50C-4A70-49DA-8D8A-E16F9B541447}" type="presOf" srcId="{26CB501F-99E3-4CC9-AA91-7FC83ACA1A48}" destId="{C6DDFD9F-1247-45C4-A96B-B71656E7E180}" srcOrd="0" destOrd="0" presId="urn:microsoft.com/office/officeart/2005/8/layout/chevron1"/>
    <dgm:cxn modelId="{085B1B99-EA00-4C04-8904-ADC14142A4F0}" type="presOf" srcId="{84B832F8-DBD4-4D83-87DA-C209EE617483}" destId="{A3FD45B1-9121-4898-B259-2497746B3B9C}" srcOrd="0" destOrd="0" presId="urn:microsoft.com/office/officeart/2005/8/layout/chevron1"/>
    <dgm:cxn modelId="{EC974AF9-9366-4B70-9BDD-E07893FA4435}" type="presOf" srcId="{9AA8D8C3-CF4A-4B03-B7ED-455E26FB63CF}" destId="{9DA74A77-43CE-43E9-B39E-AF4E99620DCE}" srcOrd="0" destOrd="0" presId="urn:microsoft.com/office/officeart/2005/8/layout/chevron1"/>
    <dgm:cxn modelId="{36BB7519-FEF5-4EB6-B674-780F43030485}" srcId="{F303CD9A-5DCB-4ACD-A765-2E4F137A6299}" destId="{15783842-5DFA-4839-9DB9-FC2BC6369FB8}" srcOrd="1" destOrd="0" parTransId="{CBC5E096-B462-4FCB-B40D-CD4EB35AC5B6}" sibTransId="{DDE22CA0-E2BB-4CED-AE6F-11F168484243}"/>
    <dgm:cxn modelId="{2515D330-E709-4207-8854-53857DE66269}" srcId="{F303CD9A-5DCB-4ACD-A765-2E4F137A6299}" destId="{84B832F8-DBD4-4D83-87DA-C209EE617483}" srcOrd="0" destOrd="0" parTransId="{4DA89A48-F180-4206-A872-706CCED14438}" sibTransId="{7C323978-5027-41F0-992C-E11A819BBF44}"/>
    <dgm:cxn modelId="{879C3473-DF15-4F69-A854-B9A68931591D}" srcId="{F303CD9A-5DCB-4ACD-A765-2E4F137A6299}" destId="{9AA8D8C3-CF4A-4B03-B7ED-455E26FB63CF}" srcOrd="3" destOrd="0" parTransId="{53682EBE-10C8-4612-9A02-15851A8095B7}" sibTransId="{7194C485-D226-4392-A080-DCB7E11B1FBE}"/>
    <dgm:cxn modelId="{410E2E32-C623-4C4F-973D-97ABF2AC7D23}" type="presOf" srcId="{F303CD9A-5DCB-4ACD-A765-2E4F137A6299}" destId="{240A87F6-E659-4197-AB1E-896FD9F080C9}" srcOrd="0" destOrd="0" presId="urn:microsoft.com/office/officeart/2005/8/layout/chevron1"/>
    <dgm:cxn modelId="{52002FA0-F117-464F-9A2A-85AB81DF2B8E}" type="presOf" srcId="{15783842-5DFA-4839-9DB9-FC2BC6369FB8}" destId="{F348DC18-F623-4580-8A43-1938C64510A3}" srcOrd="0" destOrd="0" presId="urn:microsoft.com/office/officeart/2005/8/layout/chevron1"/>
    <dgm:cxn modelId="{86F1D5EE-F84A-44FC-BA50-AC5E2A57907B}" type="presParOf" srcId="{240A87F6-E659-4197-AB1E-896FD9F080C9}" destId="{A3FD45B1-9121-4898-B259-2497746B3B9C}" srcOrd="0" destOrd="0" presId="urn:microsoft.com/office/officeart/2005/8/layout/chevron1"/>
    <dgm:cxn modelId="{2F68F390-14E4-439A-986B-36C88AB3C3FA}" type="presParOf" srcId="{240A87F6-E659-4197-AB1E-896FD9F080C9}" destId="{3443348D-ED08-441B-9948-96B4C6B8699C}" srcOrd="1" destOrd="0" presId="urn:microsoft.com/office/officeart/2005/8/layout/chevron1"/>
    <dgm:cxn modelId="{464CC708-49EF-40EB-9EC3-254D00C3A692}" type="presParOf" srcId="{240A87F6-E659-4197-AB1E-896FD9F080C9}" destId="{F348DC18-F623-4580-8A43-1938C64510A3}" srcOrd="2" destOrd="0" presId="urn:microsoft.com/office/officeart/2005/8/layout/chevron1"/>
    <dgm:cxn modelId="{386AF098-22CF-4085-9287-5555EA300D9E}" type="presParOf" srcId="{240A87F6-E659-4197-AB1E-896FD9F080C9}" destId="{A8C1390B-BE30-485C-BF4D-4EC07222AAB4}" srcOrd="3" destOrd="0" presId="urn:microsoft.com/office/officeart/2005/8/layout/chevron1"/>
    <dgm:cxn modelId="{8676B345-FD4E-40A1-869E-19048D7E4223}" type="presParOf" srcId="{240A87F6-E659-4197-AB1E-896FD9F080C9}" destId="{C6DDFD9F-1247-45C4-A96B-B71656E7E180}" srcOrd="4" destOrd="0" presId="urn:microsoft.com/office/officeart/2005/8/layout/chevron1"/>
    <dgm:cxn modelId="{BC33F6BF-E9CA-4EC0-A46F-24457AADC2AB}" type="presParOf" srcId="{240A87F6-E659-4197-AB1E-896FD9F080C9}" destId="{71773978-4B67-4F8C-8753-A1BD25E51E15}" srcOrd="5" destOrd="0" presId="urn:microsoft.com/office/officeart/2005/8/layout/chevron1"/>
    <dgm:cxn modelId="{D2F2FB4E-5000-49B0-8D8E-2E163726356C}" type="presParOf" srcId="{240A87F6-E659-4197-AB1E-896FD9F080C9}" destId="{9DA74A77-43CE-43E9-B39E-AF4E99620DCE}" srcOrd="6" destOrd="0" presId="urn:microsoft.com/office/officeart/2005/8/layout/chevro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03CD9A-5DCB-4ACD-A765-2E4F137A629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4B832F8-DBD4-4D83-87DA-C209EE617483}">
      <dgm:prSet phldrT="[Texto]"/>
      <dgm:spPr/>
      <dgm:t>
        <a:bodyPr/>
        <a:lstStyle/>
        <a:p>
          <a:r>
            <a:rPr lang="pt-BR" dirty="0" err="1" smtClean="0"/>
            <a:t>Table’s</a:t>
          </a:r>
          <a:endParaRPr lang="pt-BR" dirty="0"/>
        </a:p>
      </dgm:t>
    </dgm:pt>
    <dgm:pt modelId="{4DA89A48-F180-4206-A872-706CCED14438}" type="parTrans" cxnId="{2515D330-E709-4207-8854-53857DE66269}">
      <dgm:prSet/>
      <dgm:spPr/>
      <dgm:t>
        <a:bodyPr/>
        <a:lstStyle/>
        <a:p>
          <a:endParaRPr lang="pt-BR"/>
        </a:p>
      </dgm:t>
    </dgm:pt>
    <dgm:pt modelId="{7C323978-5027-41F0-992C-E11A819BBF44}" type="sibTrans" cxnId="{2515D330-E709-4207-8854-53857DE66269}">
      <dgm:prSet/>
      <dgm:spPr/>
      <dgm:t>
        <a:bodyPr/>
        <a:lstStyle/>
        <a:p>
          <a:endParaRPr lang="pt-BR"/>
        </a:p>
      </dgm:t>
    </dgm:pt>
    <dgm:pt modelId="{15783842-5DFA-4839-9DB9-FC2BC6369FB8}">
      <dgm:prSet phldrT="[Texto]"/>
      <dgm:spPr/>
      <dgm:t>
        <a:bodyPr/>
        <a:lstStyle/>
        <a:p>
          <a:r>
            <a:rPr lang="pt-BR" dirty="0" err="1" smtClean="0"/>
            <a:t>Div’s</a:t>
          </a:r>
          <a:endParaRPr lang="pt-BR" dirty="0"/>
        </a:p>
      </dgm:t>
    </dgm:pt>
    <dgm:pt modelId="{CBC5E096-B462-4FCB-B40D-CD4EB35AC5B6}" type="parTrans" cxnId="{36BB7519-FEF5-4EB6-B674-780F43030485}">
      <dgm:prSet/>
      <dgm:spPr/>
      <dgm:t>
        <a:bodyPr/>
        <a:lstStyle/>
        <a:p>
          <a:endParaRPr lang="pt-BR"/>
        </a:p>
      </dgm:t>
    </dgm:pt>
    <dgm:pt modelId="{DDE22CA0-E2BB-4CED-AE6F-11F168484243}" type="sibTrans" cxnId="{36BB7519-FEF5-4EB6-B674-780F43030485}">
      <dgm:prSet/>
      <dgm:spPr/>
      <dgm:t>
        <a:bodyPr/>
        <a:lstStyle/>
        <a:p>
          <a:endParaRPr lang="pt-BR"/>
        </a:p>
      </dgm:t>
    </dgm:pt>
    <dgm:pt modelId="{26CB501F-99E3-4CC9-AA91-7FC83ACA1A48}">
      <dgm:prSet phldrT="[Texto]"/>
      <dgm:spPr/>
      <dgm:t>
        <a:bodyPr/>
        <a:lstStyle/>
        <a:p>
          <a:r>
            <a:rPr lang="pt-BR" dirty="0" smtClean="0"/>
            <a:t>Semântico</a:t>
          </a:r>
          <a:endParaRPr lang="pt-BR" dirty="0"/>
        </a:p>
      </dgm:t>
    </dgm:pt>
    <dgm:pt modelId="{5EC8FB95-0985-4CFF-B011-033CCCD8064B}" type="parTrans" cxnId="{E37C39E2-8B60-4B67-A732-1FDEF62C14CA}">
      <dgm:prSet/>
      <dgm:spPr/>
      <dgm:t>
        <a:bodyPr/>
        <a:lstStyle/>
        <a:p>
          <a:endParaRPr lang="pt-BR"/>
        </a:p>
      </dgm:t>
    </dgm:pt>
    <dgm:pt modelId="{4AEAB70E-F6FF-4DF1-9043-0C263B71DABE}" type="sibTrans" cxnId="{E37C39E2-8B60-4B67-A732-1FDEF62C14CA}">
      <dgm:prSet/>
      <dgm:spPr/>
      <dgm:t>
        <a:bodyPr/>
        <a:lstStyle/>
        <a:p>
          <a:endParaRPr lang="pt-BR"/>
        </a:p>
      </dgm:t>
    </dgm:pt>
    <dgm:pt modelId="{240A87F6-E659-4197-AB1E-896FD9F080C9}" type="pres">
      <dgm:prSet presAssocID="{F303CD9A-5DCB-4ACD-A765-2E4F137A6299}" presName="Name0" presStyleCnt="0">
        <dgm:presLayoutVars>
          <dgm:dir/>
          <dgm:animLvl val="lvl"/>
          <dgm:resizeHandles val="exact"/>
        </dgm:presLayoutVars>
      </dgm:prSet>
      <dgm:spPr/>
    </dgm:pt>
    <dgm:pt modelId="{A3FD45B1-9121-4898-B259-2497746B3B9C}" type="pres">
      <dgm:prSet presAssocID="{84B832F8-DBD4-4D83-87DA-C209EE61748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443348D-ED08-441B-9948-96B4C6B8699C}" type="pres">
      <dgm:prSet presAssocID="{7C323978-5027-41F0-992C-E11A819BBF44}" presName="parTxOnlySpace" presStyleCnt="0"/>
      <dgm:spPr/>
    </dgm:pt>
    <dgm:pt modelId="{F348DC18-F623-4580-8A43-1938C64510A3}" type="pres">
      <dgm:prSet presAssocID="{15783842-5DFA-4839-9DB9-FC2BC6369FB8}" presName="parTxOnly" presStyleLbl="node1" presStyleIdx="1" presStyleCnt="3" custScaleX="1335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C1390B-BE30-485C-BF4D-4EC07222AAB4}" type="pres">
      <dgm:prSet presAssocID="{DDE22CA0-E2BB-4CED-AE6F-11F168484243}" presName="parTxOnlySpace" presStyleCnt="0"/>
      <dgm:spPr/>
    </dgm:pt>
    <dgm:pt modelId="{C6DDFD9F-1247-45C4-A96B-B71656E7E180}" type="pres">
      <dgm:prSet presAssocID="{26CB501F-99E3-4CC9-AA91-7FC83ACA1A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37C39E2-8B60-4B67-A732-1FDEF62C14CA}" srcId="{F303CD9A-5DCB-4ACD-A765-2E4F137A6299}" destId="{26CB501F-99E3-4CC9-AA91-7FC83ACA1A48}" srcOrd="2" destOrd="0" parTransId="{5EC8FB95-0985-4CFF-B011-033CCCD8064B}" sibTransId="{4AEAB70E-F6FF-4DF1-9043-0C263B71DABE}"/>
    <dgm:cxn modelId="{2515D330-E709-4207-8854-53857DE66269}" srcId="{F303CD9A-5DCB-4ACD-A765-2E4F137A6299}" destId="{84B832F8-DBD4-4D83-87DA-C209EE617483}" srcOrd="0" destOrd="0" parTransId="{4DA89A48-F180-4206-A872-706CCED14438}" sibTransId="{7C323978-5027-41F0-992C-E11A819BBF44}"/>
    <dgm:cxn modelId="{794BCEE8-26D9-4FC8-A53C-57670FC854D9}" type="presOf" srcId="{15783842-5DFA-4839-9DB9-FC2BC6369FB8}" destId="{F348DC18-F623-4580-8A43-1938C64510A3}" srcOrd="0" destOrd="0" presId="urn:microsoft.com/office/officeart/2005/8/layout/chevron1"/>
    <dgm:cxn modelId="{FAE8EC21-87B1-41CC-91A4-330E01516CC9}" type="presOf" srcId="{F303CD9A-5DCB-4ACD-A765-2E4F137A6299}" destId="{240A87F6-E659-4197-AB1E-896FD9F080C9}" srcOrd="0" destOrd="0" presId="urn:microsoft.com/office/officeart/2005/8/layout/chevron1"/>
    <dgm:cxn modelId="{64C154B0-B93D-4FB3-95EE-413D13AF4A7D}" type="presOf" srcId="{26CB501F-99E3-4CC9-AA91-7FC83ACA1A48}" destId="{C6DDFD9F-1247-45C4-A96B-B71656E7E180}" srcOrd="0" destOrd="0" presId="urn:microsoft.com/office/officeart/2005/8/layout/chevron1"/>
    <dgm:cxn modelId="{36BB7519-FEF5-4EB6-B674-780F43030485}" srcId="{F303CD9A-5DCB-4ACD-A765-2E4F137A6299}" destId="{15783842-5DFA-4839-9DB9-FC2BC6369FB8}" srcOrd="1" destOrd="0" parTransId="{CBC5E096-B462-4FCB-B40D-CD4EB35AC5B6}" sibTransId="{DDE22CA0-E2BB-4CED-AE6F-11F168484243}"/>
    <dgm:cxn modelId="{C10BC33D-43D5-4202-A79B-6B19E31DC560}" type="presOf" srcId="{84B832F8-DBD4-4D83-87DA-C209EE617483}" destId="{A3FD45B1-9121-4898-B259-2497746B3B9C}" srcOrd="0" destOrd="0" presId="urn:microsoft.com/office/officeart/2005/8/layout/chevron1"/>
    <dgm:cxn modelId="{14D8783A-85E0-4867-98D2-010B05FE1022}" type="presParOf" srcId="{240A87F6-E659-4197-AB1E-896FD9F080C9}" destId="{A3FD45B1-9121-4898-B259-2497746B3B9C}" srcOrd="0" destOrd="0" presId="urn:microsoft.com/office/officeart/2005/8/layout/chevron1"/>
    <dgm:cxn modelId="{451D5522-5EAD-4EF9-9115-3B9F682D97EC}" type="presParOf" srcId="{240A87F6-E659-4197-AB1E-896FD9F080C9}" destId="{3443348D-ED08-441B-9948-96B4C6B8699C}" srcOrd="1" destOrd="0" presId="urn:microsoft.com/office/officeart/2005/8/layout/chevron1"/>
    <dgm:cxn modelId="{F0225BE1-1BE1-4265-B739-C783A945D00E}" type="presParOf" srcId="{240A87F6-E659-4197-AB1E-896FD9F080C9}" destId="{F348DC18-F623-4580-8A43-1938C64510A3}" srcOrd="2" destOrd="0" presId="urn:microsoft.com/office/officeart/2005/8/layout/chevron1"/>
    <dgm:cxn modelId="{B551388C-9C88-4620-AD70-FCAD6228E36C}" type="presParOf" srcId="{240A87F6-E659-4197-AB1E-896FD9F080C9}" destId="{A8C1390B-BE30-485C-BF4D-4EC07222AAB4}" srcOrd="3" destOrd="0" presId="urn:microsoft.com/office/officeart/2005/8/layout/chevron1"/>
    <dgm:cxn modelId="{7F71F460-2ED3-416C-9F8D-57A937474CAB}" type="presParOf" srcId="{240A87F6-E659-4197-AB1E-896FD9F080C9}" destId="{C6DDFD9F-1247-45C4-A96B-B71656E7E180}" srcOrd="4" destOrd="0" presId="urn:microsoft.com/office/officeart/2005/8/layout/chevron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03CD9A-5DCB-4ACD-A765-2E4F137A629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4B832F8-DBD4-4D83-87DA-C209EE617483}">
      <dgm:prSet phldrT="[Texto]"/>
      <dgm:spPr/>
      <dgm:t>
        <a:bodyPr/>
        <a:lstStyle/>
        <a:p>
          <a:r>
            <a:rPr lang="pt-BR" dirty="0" smtClean="0"/>
            <a:t>Interno</a:t>
          </a:r>
          <a:endParaRPr lang="pt-BR" dirty="0"/>
        </a:p>
      </dgm:t>
    </dgm:pt>
    <dgm:pt modelId="{4DA89A48-F180-4206-A872-706CCED14438}" type="parTrans" cxnId="{2515D330-E709-4207-8854-53857DE66269}">
      <dgm:prSet/>
      <dgm:spPr/>
      <dgm:t>
        <a:bodyPr/>
        <a:lstStyle/>
        <a:p>
          <a:endParaRPr lang="pt-BR"/>
        </a:p>
      </dgm:t>
    </dgm:pt>
    <dgm:pt modelId="{7C323978-5027-41F0-992C-E11A819BBF44}" type="sibTrans" cxnId="{2515D330-E709-4207-8854-53857DE66269}">
      <dgm:prSet/>
      <dgm:spPr/>
      <dgm:t>
        <a:bodyPr/>
        <a:lstStyle/>
        <a:p>
          <a:endParaRPr lang="pt-BR"/>
        </a:p>
      </dgm:t>
    </dgm:pt>
    <dgm:pt modelId="{15783842-5DFA-4839-9DB9-FC2BC6369FB8}">
      <dgm:prSet phldrT="[Texto]"/>
      <dgm:spPr/>
      <dgm:t>
        <a:bodyPr/>
        <a:lstStyle/>
        <a:p>
          <a:r>
            <a:rPr lang="pt-BR" dirty="0" smtClean="0"/>
            <a:t>Externo</a:t>
          </a:r>
          <a:endParaRPr lang="pt-BR" dirty="0"/>
        </a:p>
      </dgm:t>
    </dgm:pt>
    <dgm:pt modelId="{CBC5E096-B462-4FCB-B40D-CD4EB35AC5B6}" type="parTrans" cxnId="{36BB7519-FEF5-4EB6-B674-780F43030485}">
      <dgm:prSet/>
      <dgm:spPr/>
      <dgm:t>
        <a:bodyPr/>
        <a:lstStyle/>
        <a:p>
          <a:endParaRPr lang="pt-BR"/>
        </a:p>
      </dgm:t>
    </dgm:pt>
    <dgm:pt modelId="{DDE22CA0-E2BB-4CED-AE6F-11F168484243}" type="sibTrans" cxnId="{36BB7519-FEF5-4EB6-B674-780F43030485}">
      <dgm:prSet/>
      <dgm:spPr/>
      <dgm:t>
        <a:bodyPr/>
        <a:lstStyle/>
        <a:p>
          <a:endParaRPr lang="pt-BR"/>
        </a:p>
      </dgm:t>
    </dgm:pt>
    <dgm:pt modelId="{26CB501F-99E3-4CC9-AA91-7FC83ACA1A48}">
      <dgm:prSet phldrT="[Texto]"/>
      <dgm:spPr/>
      <dgm:t>
        <a:bodyPr/>
        <a:lstStyle/>
        <a:p>
          <a:r>
            <a:rPr lang="pt-BR" dirty="0" smtClean="0"/>
            <a:t>Módulos</a:t>
          </a:r>
          <a:endParaRPr lang="pt-BR" dirty="0"/>
        </a:p>
      </dgm:t>
    </dgm:pt>
    <dgm:pt modelId="{5EC8FB95-0985-4CFF-B011-033CCCD8064B}" type="parTrans" cxnId="{E37C39E2-8B60-4B67-A732-1FDEF62C14CA}">
      <dgm:prSet/>
      <dgm:spPr/>
      <dgm:t>
        <a:bodyPr/>
        <a:lstStyle/>
        <a:p>
          <a:endParaRPr lang="pt-BR"/>
        </a:p>
      </dgm:t>
    </dgm:pt>
    <dgm:pt modelId="{4AEAB70E-F6FF-4DF1-9043-0C263B71DABE}" type="sibTrans" cxnId="{E37C39E2-8B60-4B67-A732-1FDEF62C14CA}">
      <dgm:prSet/>
      <dgm:spPr/>
      <dgm:t>
        <a:bodyPr/>
        <a:lstStyle/>
        <a:p>
          <a:endParaRPr lang="pt-BR"/>
        </a:p>
      </dgm:t>
    </dgm:pt>
    <dgm:pt modelId="{BC1EE66D-449C-4F31-9951-ABB8236F7DBC}">
      <dgm:prSet phldrT="[Texto]"/>
      <dgm:spPr/>
      <dgm:t>
        <a:bodyPr/>
        <a:lstStyle/>
        <a:p>
          <a:r>
            <a:rPr lang="pt-BR" dirty="0" smtClean="0"/>
            <a:t>Frameworks</a:t>
          </a:r>
          <a:endParaRPr lang="pt-BR" dirty="0"/>
        </a:p>
      </dgm:t>
    </dgm:pt>
    <dgm:pt modelId="{CE7E84AF-FB6E-4603-A037-17C6739EEFF4}" type="parTrans" cxnId="{B5D64901-F1BC-4A5F-A8C6-882E2C363962}">
      <dgm:prSet/>
      <dgm:spPr/>
      <dgm:t>
        <a:bodyPr/>
        <a:lstStyle/>
        <a:p>
          <a:endParaRPr lang="pt-BR"/>
        </a:p>
      </dgm:t>
    </dgm:pt>
    <dgm:pt modelId="{05B251DA-7141-4FB3-B237-9930B3ABC197}" type="sibTrans" cxnId="{B5D64901-F1BC-4A5F-A8C6-882E2C363962}">
      <dgm:prSet/>
      <dgm:spPr/>
      <dgm:t>
        <a:bodyPr/>
        <a:lstStyle/>
        <a:p>
          <a:endParaRPr lang="pt-BR"/>
        </a:p>
      </dgm:t>
    </dgm:pt>
    <dgm:pt modelId="{93B31203-1CAD-4B08-B5C0-F6148C6B6277}">
      <dgm:prSet phldrT="[Texto]"/>
      <dgm:spPr/>
      <dgm:t>
        <a:bodyPr/>
        <a:lstStyle/>
        <a:p>
          <a:r>
            <a:rPr lang="pt-BR" dirty="0" smtClean="0"/>
            <a:t>Servidor</a:t>
          </a:r>
          <a:endParaRPr lang="pt-BR" dirty="0"/>
        </a:p>
      </dgm:t>
    </dgm:pt>
    <dgm:pt modelId="{DB25003D-6174-46CD-8A86-3F6B82BF5442}" type="parTrans" cxnId="{2790806E-ABD2-48D5-9D53-C8EA2D4EC5B6}">
      <dgm:prSet/>
      <dgm:spPr/>
    </dgm:pt>
    <dgm:pt modelId="{3E907ABB-CE8C-4A1A-B4F0-B66FF58619B4}" type="sibTrans" cxnId="{2790806E-ABD2-48D5-9D53-C8EA2D4EC5B6}">
      <dgm:prSet/>
      <dgm:spPr/>
    </dgm:pt>
    <dgm:pt modelId="{240A87F6-E659-4197-AB1E-896FD9F080C9}" type="pres">
      <dgm:prSet presAssocID="{F303CD9A-5DCB-4ACD-A765-2E4F137A6299}" presName="Name0" presStyleCnt="0">
        <dgm:presLayoutVars>
          <dgm:dir/>
          <dgm:animLvl val="lvl"/>
          <dgm:resizeHandles val="exact"/>
        </dgm:presLayoutVars>
      </dgm:prSet>
      <dgm:spPr/>
    </dgm:pt>
    <dgm:pt modelId="{A3FD45B1-9121-4898-B259-2497746B3B9C}" type="pres">
      <dgm:prSet presAssocID="{84B832F8-DBD4-4D83-87DA-C209EE61748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443348D-ED08-441B-9948-96B4C6B8699C}" type="pres">
      <dgm:prSet presAssocID="{7C323978-5027-41F0-992C-E11A819BBF44}" presName="parTxOnlySpace" presStyleCnt="0"/>
      <dgm:spPr/>
    </dgm:pt>
    <dgm:pt modelId="{F348DC18-F623-4580-8A43-1938C64510A3}" type="pres">
      <dgm:prSet presAssocID="{15783842-5DFA-4839-9DB9-FC2BC6369FB8}" presName="parTxOnly" presStyleLbl="node1" presStyleIdx="1" presStyleCnt="5" custScaleX="1335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C1390B-BE30-485C-BF4D-4EC07222AAB4}" type="pres">
      <dgm:prSet presAssocID="{DDE22CA0-E2BB-4CED-AE6F-11F168484243}" presName="parTxOnlySpace" presStyleCnt="0"/>
      <dgm:spPr/>
    </dgm:pt>
    <dgm:pt modelId="{C6DDFD9F-1247-45C4-A96B-B71656E7E180}" type="pres">
      <dgm:prSet presAssocID="{26CB501F-99E3-4CC9-AA91-7FC83ACA1A4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721E84-7F92-4D81-BD6D-75F002556523}" type="pres">
      <dgm:prSet presAssocID="{4AEAB70E-F6FF-4DF1-9043-0C263B71DABE}" presName="parTxOnlySpace" presStyleCnt="0"/>
      <dgm:spPr/>
    </dgm:pt>
    <dgm:pt modelId="{FB8A5882-A7A5-44ED-8D9F-7BE1DD9B1876}" type="pres">
      <dgm:prSet presAssocID="{BC1EE66D-449C-4F31-9951-ABB8236F7DB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D758B6-F623-4DC5-A39D-2AEAE3E093A5}" type="pres">
      <dgm:prSet presAssocID="{05B251DA-7141-4FB3-B237-9930B3ABC197}" presName="parTxOnlySpace" presStyleCnt="0"/>
      <dgm:spPr/>
    </dgm:pt>
    <dgm:pt modelId="{C9B01B7D-605D-48AA-83E8-E4CDC08A092C}" type="pres">
      <dgm:prSet presAssocID="{93B31203-1CAD-4B08-B5C0-F6148C6B627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75A35D1-E204-48EA-9ABD-356018D8CA5E}" type="presOf" srcId="{84B832F8-DBD4-4D83-87DA-C209EE617483}" destId="{A3FD45B1-9121-4898-B259-2497746B3B9C}" srcOrd="0" destOrd="0" presId="urn:microsoft.com/office/officeart/2005/8/layout/chevron1"/>
    <dgm:cxn modelId="{0B31F0F4-0725-4996-B43D-1B22333FD640}" type="presOf" srcId="{BC1EE66D-449C-4F31-9951-ABB8236F7DBC}" destId="{FB8A5882-A7A5-44ED-8D9F-7BE1DD9B1876}" srcOrd="0" destOrd="0" presId="urn:microsoft.com/office/officeart/2005/8/layout/chevron1"/>
    <dgm:cxn modelId="{AB3C1D5E-5AB8-40C1-B041-0D326272DC10}" type="presOf" srcId="{26CB501F-99E3-4CC9-AA91-7FC83ACA1A48}" destId="{C6DDFD9F-1247-45C4-A96B-B71656E7E180}" srcOrd="0" destOrd="0" presId="urn:microsoft.com/office/officeart/2005/8/layout/chevron1"/>
    <dgm:cxn modelId="{E37C39E2-8B60-4B67-A732-1FDEF62C14CA}" srcId="{F303CD9A-5DCB-4ACD-A765-2E4F137A6299}" destId="{26CB501F-99E3-4CC9-AA91-7FC83ACA1A48}" srcOrd="2" destOrd="0" parTransId="{5EC8FB95-0985-4CFF-B011-033CCCD8064B}" sibTransId="{4AEAB70E-F6FF-4DF1-9043-0C263B71DABE}"/>
    <dgm:cxn modelId="{2515D330-E709-4207-8854-53857DE66269}" srcId="{F303CD9A-5DCB-4ACD-A765-2E4F137A6299}" destId="{84B832F8-DBD4-4D83-87DA-C209EE617483}" srcOrd="0" destOrd="0" parTransId="{4DA89A48-F180-4206-A872-706CCED14438}" sibTransId="{7C323978-5027-41F0-992C-E11A819BBF44}"/>
    <dgm:cxn modelId="{9AF3DEDC-4DC8-4CB5-8A55-97E195479D8D}" type="presOf" srcId="{93B31203-1CAD-4B08-B5C0-F6148C6B6277}" destId="{C9B01B7D-605D-48AA-83E8-E4CDC08A092C}" srcOrd="0" destOrd="0" presId="urn:microsoft.com/office/officeart/2005/8/layout/chevron1"/>
    <dgm:cxn modelId="{2790806E-ABD2-48D5-9D53-C8EA2D4EC5B6}" srcId="{F303CD9A-5DCB-4ACD-A765-2E4F137A6299}" destId="{93B31203-1CAD-4B08-B5C0-F6148C6B6277}" srcOrd="4" destOrd="0" parTransId="{DB25003D-6174-46CD-8A86-3F6B82BF5442}" sibTransId="{3E907ABB-CE8C-4A1A-B4F0-B66FF58619B4}"/>
    <dgm:cxn modelId="{B5D64901-F1BC-4A5F-A8C6-882E2C363962}" srcId="{F303CD9A-5DCB-4ACD-A765-2E4F137A6299}" destId="{BC1EE66D-449C-4F31-9951-ABB8236F7DBC}" srcOrd="3" destOrd="0" parTransId="{CE7E84AF-FB6E-4603-A037-17C6739EEFF4}" sibTransId="{05B251DA-7141-4FB3-B237-9930B3ABC197}"/>
    <dgm:cxn modelId="{BEE594E4-16DA-461C-B8F1-34347BD30D7B}" type="presOf" srcId="{F303CD9A-5DCB-4ACD-A765-2E4F137A6299}" destId="{240A87F6-E659-4197-AB1E-896FD9F080C9}" srcOrd="0" destOrd="0" presId="urn:microsoft.com/office/officeart/2005/8/layout/chevron1"/>
    <dgm:cxn modelId="{36BB7519-FEF5-4EB6-B674-780F43030485}" srcId="{F303CD9A-5DCB-4ACD-A765-2E4F137A6299}" destId="{15783842-5DFA-4839-9DB9-FC2BC6369FB8}" srcOrd="1" destOrd="0" parTransId="{CBC5E096-B462-4FCB-B40D-CD4EB35AC5B6}" sibTransId="{DDE22CA0-E2BB-4CED-AE6F-11F168484243}"/>
    <dgm:cxn modelId="{9ECE63E5-F63B-43BC-BF4F-2636897D9CE7}" type="presOf" srcId="{15783842-5DFA-4839-9DB9-FC2BC6369FB8}" destId="{F348DC18-F623-4580-8A43-1938C64510A3}" srcOrd="0" destOrd="0" presId="urn:microsoft.com/office/officeart/2005/8/layout/chevron1"/>
    <dgm:cxn modelId="{47987CEB-D3D9-447D-A71E-35DD1ADB4575}" type="presParOf" srcId="{240A87F6-E659-4197-AB1E-896FD9F080C9}" destId="{A3FD45B1-9121-4898-B259-2497746B3B9C}" srcOrd="0" destOrd="0" presId="urn:microsoft.com/office/officeart/2005/8/layout/chevron1"/>
    <dgm:cxn modelId="{5D5EC249-F075-4433-A906-11564B78C022}" type="presParOf" srcId="{240A87F6-E659-4197-AB1E-896FD9F080C9}" destId="{3443348D-ED08-441B-9948-96B4C6B8699C}" srcOrd="1" destOrd="0" presId="urn:microsoft.com/office/officeart/2005/8/layout/chevron1"/>
    <dgm:cxn modelId="{3C037301-0FCF-4D3A-89E5-21E19C4FE004}" type="presParOf" srcId="{240A87F6-E659-4197-AB1E-896FD9F080C9}" destId="{F348DC18-F623-4580-8A43-1938C64510A3}" srcOrd="2" destOrd="0" presId="urn:microsoft.com/office/officeart/2005/8/layout/chevron1"/>
    <dgm:cxn modelId="{B6AEB8CB-F494-43BC-81C7-772B1624753A}" type="presParOf" srcId="{240A87F6-E659-4197-AB1E-896FD9F080C9}" destId="{A8C1390B-BE30-485C-BF4D-4EC07222AAB4}" srcOrd="3" destOrd="0" presId="urn:microsoft.com/office/officeart/2005/8/layout/chevron1"/>
    <dgm:cxn modelId="{02935AB5-A5C6-4483-9ADD-B02047E5AB23}" type="presParOf" srcId="{240A87F6-E659-4197-AB1E-896FD9F080C9}" destId="{C6DDFD9F-1247-45C4-A96B-B71656E7E180}" srcOrd="4" destOrd="0" presId="urn:microsoft.com/office/officeart/2005/8/layout/chevron1"/>
    <dgm:cxn modelId="{FA4077B8-0108-4DF9-9FC4-0904449A5B34}" type="presParOf" srcId="{240A87F6-E659-4197-AB1E-896FD9F080C9}" destId="{25721E84-7F92-4D81-BD6D-75F002556523}" srcOrd="5" destOrd="0" presId="urn:microsoft.com/office/officeart/2005/8/layout/chevron1"/>
    <dgm:cxn modelId="{03B29AF9-6F5E-433B-958C-55B7DAAA8984}" type="presParOf" srcId="{240A87F6-E659-4197-AB1E-896FD9F080C9}" destId="{FB8A5882-A7A5-44ED-8D9F-7BE1DD9B1876}" srcOrd="6" destOrd="0" presId="urn:microsoft.com/office/officeart/2005/8/layout/chevron1"/>
    <dgm:cxn modelId="{FFF8303F-0E81-4644-A259-01079FD67577}" type="presParOf" srcId="{240A87F6-E659-4197-AB1E-896FD9F080C9}" destId="{B7D758B6-F623-4DC5-A39D-2AEAE3E093A5}" srcOrd="7" destOrd="0" presId="urn:microsoft.com/office/officeart/2005/8/layout/chevron1"/>
    <dgm:cxn modelId="{E2CE6F1B-6EA9-404E-A8A3-AD2262ADB081}" type="presParOf" srcId="{240A87F6-E659-4197-AB1E-896FD9F080C9}" destId="{C9B01B7D-605D-48AA-83E8-E4CDC08A092C}" srcOrd="8" destOrd="0" presId="urn:microsoft.com/office/officeart/2005/8/layout/chevron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03CD9A-5DCB-4ACD-A765-2E4F137A629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84B832F8-DBD4-4D83-87DA-C209EE617483}">
      <dgm:prSet phldrT="[Texto]"/>
      <dgm:spPr/>
      <dgm:t>
        <a:bodyPr/>
        <a:lstStyle/>
        <a:p>
          <a:r>
            <a:rPr lang="pt-BR" dirty="0" smtClean="0"/>
            <a:t>Interno</a:t>
          </a:r>
          <a:endParaRPr lang="pt-BR" dirty="0"/>
        </a:p>
      </dgm:t>
    </dgm:pt>
    <dgm:pt modelId="{4DA89A48-F180-4206-A872-706CCED14438}" type="parTrans" cxnId="{2515D330-E709-4207-8854-53857DE66269}">
      <dgm:prSet/>
      <dgm:spPr/>
      <dgm:t>
        <a:bodyPr/>
        <a:lstStyle/>
        <a:p>
          <a:endParaRPr lang="pt-BR"/>
        </a:p>
      </dgm:t>
    </dgm:pt>
    <dgm:pt modelId="{7C323978-5027-41F0-992C-E11A819BBF44}" type="sibTrans" cxnId="{2515D330-E709-4207-8854-53857DE66269}">
      <dgm:prSet/>
      <dgm:spPr/>
      <dgm:t>
        <a:bodyPr/>
        <a:lstStyle/>
        <a:p>
          <a:endParaRPr lang="pt-BR"/>
        </a:p>
      </dgm:t>
    </dgm:pt>
    <dgm:pt modelId="{15783842-5DFA-4839-9DB9-FC2BC6369FB8}">
      <dgm:prSet phldrT="[Texto]"/>
      <dgm:spPr/>
      <dgm:t>
        <a:bodyPr/>
        <a:lstStyle/>
        <a:p>
          <a:r>
            <a:rPr lang="pt-BR" dirty="0" smtClean="0"/>
            <a:t>Externo</a:t>
          </a:r>
          <a:endParaRPr lang="pt-BR" dirty="0"/>
        </a:p>
      </dgm:t>
    </dgm:pt>
    <dgm:pt modelId="{CBC5E096-B462-4FCB-B40D-CD4EB35AC5B6}" type="parTrans" cxnId="{36BB7519-FEF5-4EB6-B674-780F43030485}">
      <dgm:prSet/>
      <dgm:spPr/>
      <dgm:t>
        <a:bodyPr/>
        <a:lstStyle/>
        <a:p>
          <a:endParaRPr lang="pt-BR"/>
        </a:p>
      </dgm:t>
    </dgm:pt>
    <dgm:pt modelId="{DDE22CA0-E2BB-4CED-AE6F-11F168484243}" type="sibTrans" cxnId="{36BB7519-FEF5-4EB6-B674-780F43030485}">
      <dgm:prSet/>
      <dgm:spPr/>
      <dgm:t>
        <a:bodyPr/>
        <a:lstStyle/>
        <a:p>
          <a:endParaRPr lang="pt-BR"/>
        </a:p>
      </dgm:t>
    </dgm:pt>
    <dgm:pt modelId="{26CB501F-99E3-4CC9-AA91-7FC83ACA1A48}">
      <dgm:prSet phldrT="[Texto]"/>
      <dgm:spPr/>
      <dgm:t>
        <a:bodyPr/>
        <a:lstStyle/>
        <a:p>
          <a:r>
            <a:rPr lang="pt-BR" dirty="0" smtClean="0"/>
            <a:t>Frameworks</a:t>
          </a:r>
          <a:endParaRPr lang="pt-BR" dirty="0"/>
        </a:p>
      </dgm:t>
    </dgm:pt>
    <dgm:pt modelId="{5EC8FB95-0985-4CFF-B011-033CCCD8064B}" type="parTrans" cxnId="{E37C39E2-8B60-4B67-A732-1FDEF62C14CA}">
      <dgm:prSet/>
      <dgm:spPr/>
      <dgm:t>
        <a:bodyPr/>
        <a:lstStyle/>
        <a:p>
          <a:endParaRPr lang="pt-BR"/>
        </a:p>
      </dgm:t>
    </dgm:pt>
    <dgm:pt modelId="{4AEAB70E-F6FF-4DF1-9043-0C263B71DABE}" type="sibTrans" cxnId="{E37C39E2-8B60-4B67-A732-1FDEF62C14CA}">
      <dgm:prSet/>
      <dgm:spPr/>
      <dgm:t>
        <a:bodyPr/>
        <a:lstStyle/>
        <a:p>
          <a:endParaRPr lang="pt-BR"/>
        </a:p>
      </dgm:t>
    </dgm:pt>
    <dgm:pt modelId="{B1AF7E2F-74EC-455B-8A84-3F0C1B5E6A55}">
      <dgm:prSet phldrT="[Texto]"/>
      <dgm:spPr/>
      <dgm:t>
        <a:bodyPr/>
        <a:lstStyle/>
        <a:p>
          <a:r>
            <a:rPr lang="pt-BR" dirty="0" err="1" smtClean="0"/>
            <a:t>Api’s</a:t>
          </a:r>
          <a:endParaRPr lang="pt-BR" dirty="0"/>
        </a:p>
      </dgm:t>
    </dgm:pt>
    <dgm:pt modelId="{B705E6FE-99BB-4372-869F-28D24A537B4A}" type="parTrans" cxnId="{C06B90D8-421D-49C4-B70C-14662ACA77CB}">
      <dgm:prSet/>
      <dgm:spPr/>
      <dgm:t>
        <a:bodyPr/>
        <a:lstStyle/>
        <a:p>
          <a:endParaRPr lang="pt-BR"/>
        </a:p>
      </dgm:t>
    </dgm:pt>
    <dgm:pt modelId="{A2B59AE1-AA7F-4255-9E29-B64B148925DB}" type="sibTrans" cxnId="{C06B90D8-421D-49C4-B70C-14662ACA77CB}">
      <dgm:prSet/>
      <dgm:spPr/>
      <dgm:t>
        <a:bodyPr/>
        <a:lstStyle/>
        <a:p>
          <a:endParaRPr lang="pt-BR"/>
        </a:p>
      </dgm:t>
    </dgm:pt>
    <dgm:pt modelId="{240A87F6-E659-4197-AB1E-896FD9F080C9}" type="pres">
      <dgm:prSet presAssocID="{F303CD9A-5DCB-4ACD-A765-2E4F137A6299}" presName="Name0" presStyleCnt="0">
        <dgm:presLayoutVars>
          <dgm:dir/>
          <dgm:animLvl val="lvl"/>
          <dgm:resizeHandles val="exact"/>
        </dgm:presLayoutVars>
      </dgm:prSet>
      <dgm:spPr/>
    </dgm:pt>
    <dgm:pt modelId="{A3FD45B1-9121-4898-B259-2497746B3B9C}" type="pres">
      <dgm:prSet presAssocID="{84B832F8-DBD4-4D83-87DA-C209EE61748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443348D-ED08-441B-9948-96B4C6B8699C}" type="pres">
      <dgm:prSet presAssocID="{7C323978-5027-41F0-992C-E11A819BBF44}" presName="parTxOnlySpace" presStyleCnt="0"/>
      <dgm:spPr/>
    </dgm:pt>
    <dgm:pt modelId="{F348DC18-F623-4580-8A43-1938C64510A3}" type="pres">
      <dgm:prSet presAssocID="{15783842-5DFA-4839-9DB9-FC2BC6369FB8}" presName="parTxOnly" presStyleLbl="node1" presStyleIdx="1" presStyleCnt="4" custScaleX="1335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C1390B-BE30-485C-BF4D-4EC07222AAB4}" type="pres">
      <dgm:prSet presAssocID="{DDE22CA0-E2BB-4CED-AE6F-11F168484243}" presName="parTxOnlySpace" presStyleCnt="0"/>
      <dgm:spPr/>
    </dgm:pt>
    <dgm:pt modelId="{EC314FA2-7B0C-4B77-B009-37CFA712B12D}" type="pres">
      <dgm:prSet presAssocID="{B1AF7E2F-74EC-455B-8A84-3F0C1B5E6A5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B1D0090-B923-4F70-A1C7-8D46A8B7AB93}" type="pres">
      <dgm:prSet presAssocID="{A2B59AE1-AA7F-4255-9E29-B64B148925DB}" presName="parTxOnlySpace" presStyleCnt="0"/>
      <dgm:spPr/>
    </dgm:pt>
    <dgm:pt modelId="{C6DDFD9F-1247-45C4-A96B-B71656E7E180}" type="pres">
      <dgm:prSet presAssocID="{26CB501F-99E3-4CC9-AA91-7FC83ACA1A4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307758-902C-4981-B87B-4E95C96BA9D7}" type="presOf" srcId="{B1AF7E2F-74EC-455B-8A84-3F0C1B5E6A55}" destId="{EC314FA2-7B0C-4B77-B009-37CFA712B12D}" srcOrd="0" destOrd="0" presId="urn:microsoft.com/office/officeart/2005/8/layout/chevron1"/>
    <dgm:cxn modelId="{E37C39E2-8B60-4B67-A732-1FDEF62C14CA}" srcId="{F303CD9A-5DCB-4ACD-A765-2E4F137A6299}" destId="{26CB501F-99E3-4CC9-AA91-7FC83ACA1A48}" srcOrd="3" destOrd="0" parTransId="{5EC8FB95-0985-4CFF-B011-033CCCD8064B}" sibTransId="{4AEAB70E-F6FF-4DF1-9043-0C263B71DABE}"/>
    <dgm:cxn modelId="{2515D330-E709-4207-8854-53857DE66269}" srcId="{F303CD9A-5DCB-4ACD-A765-2E4F137A6299}" destId="{84B832F8-DBD4-4D83-87DA-C209EE617483}" srcOrd="0" destOrd="0" parTransId="{4DA89A48-F180-4206-A872-706CCED14438}" sibTransId="{7C323978-5027-41F0-992C-E11A819BBF44}"/>
    <dgm:cxn modelId="{2ACD99F9-F7D9-4550-A22B-5714DF8CCB87}" type="presOf" srcId="{26CB501F-99E3-4CC9-AA91-7FC83ACA1A48}" destId="{C6DDFD9F-1247-45C4-A96B-B71656E7E180}" srcOrd="0" destOrd="0" presId="urn:microsoft.com/office/officeart/2005/8/layout/chevron1"/>
    <dgm:cxn modelId="{C06B90D8-421D-49C4-B70C-14662ACA77CB}" srcId="{F303CD9A-5DCB-4ACD-A765-2E4F137A6299}" destId="{B1AF7E2F-74EC-455B-8A84-3F0C1B5E6A55}" srcOrd="2" destOrd="0" parTransId="{B705E6FE-99BB-4372-869F-28D24A537B4A}" sibTransId="{A2B59AE1-AA7F-4255-9E29-B64B148925DB}"/>
    <dgm:cxn modelId="{F8A52C19-F055-478B-95F8-99B1BD7965C8}" type="presOf" srcId="{F303CD9A-5DCB-4ACD-A765-2E4F137A6299}" destId="{240A87F6-E659-4197-AB1E-896FD9F080C9}" srcOrd="0" destOrd="0" presId="urn:microsoft.com/office/officeart/2005/8/layout/chevron1"/>
    <dgm:cxn modelId="{430FE1E2-8955-46CA-AFB2-ED794910AE77}" type="presOf" srcId="{84B832F8-DBD4-4D83-87DA-C209EE617483}" destId="{A3FD45B1-9121-4898-B259-2497746B3B9C}" srcOrd="0" destOrd="0" presId="urn:microsoft.com/office/officeart/2005/8/layout/chevron1"/>
    <dgm:cxn modelId="{70C696A6-BE1F-4BD8-B04D-5B3E7B34BF88}" type="presOf" srcId="{15783842-5DFA-4839-9DB9-FC2BC6369FB8}" destId="{F348DC18-F623-4580-8A43-1938C64510A3}" srcOrd="0" destOrd="0" presId="urn:microsoft.com/office/officeart/2005/8/layout/chevron1"/>
    <dgm:cxn modelId="{36BB7519-FEF5-4EB6-B674-780F43030485}" srcId="{F303CD9A-5DCB-4ACD-A765-2E4F137A6299}" destId="{15783842-5DFA-4839-9DB9-FC2BC6369FB8}" srcOrd="1" destOrd="0" parTransId="{CBC5E096-B462-4FCB-B40D-CD4EB35AC5B6}" sibTransId="{DDE22CA0-E2BB-4CED-AE6F-11F168484243}"/>
    <dgm:cxn modelId="{D90B4CAB-C32A-4F36-ACF4-989EE504973E}" type="presParOf" srcId="{240A87F6-E659-4197-AB1E-896FD9F080C9}" destId="{A3FD45B1-9121-4898-B259-2497746B3B9C}" srcOrd="0" destOrd="0" presId="urn:microsoft.com/office/officeart/2005/8/layout/chevron1"/>
    <dgm:cxn modelId="{96286B08-2F85-443C-8FD5-633082BCB961}" type="presParOf" srcId="{240A87F6-E659-4197-AB1E-896FD9F080C9}" destId="{3443348D-ED08-441B-9948-96B4C6B8699C}" srcOrd="1" destOrd="0" presId="urn:microsoft.com/office/officeart/2005/8/layout/chevron1"/>
    <dgm:cxn modelId="{AB78FE31-6616-46CC-8225-1F452DE9E5B3}" type="presParOf" srcId="{240A87F6-E659-4197-AB1E-896FD9F080C9}" destId="{F348DC18-F623-4580-8A43-1938C64510A3}" srcOrd="2" destOrd="0" presId="urn:microsoft.com/office/officeart/2005/8/layout/chevron1"/>
    <dgm:cxn modelId="{C0DA398A-748D-4B4A-855F-6E5F61B28C58}" type="presParOf" srcId="{240A87F6-E659-4197-AB1E-896FD9F080C9}" destId="{A8C1390B-BE30-485C-BF4D-4EC07222AAB4}" srcOrd="3" destOrd="0" presId="urn:microsoft.com/office/officeart/2005/8/layout/chevron1"/>
    <dgm:cxn modelId="{309BC779-A4C1-46F3-8059-C104753C4A73}" type="presParOf" srcId="{240A87F6-E659-4197-AB1E-896FD9F080C9}" destId="{EC314FA2-7B0C-4B77-B009-37CFA712B12D}" srcOrd="4" destOrd="0" presId="urn:microsoft.com/office/officeart/2005/8/layout/chevron1"/>
    <dgm:cxn modelId="{2702B103-24D7-4725-B61D-48E8B70D2464}" type="presParOf" srcId="{240A87F6-E659-4197-AB1E-896FD9F080C9}" destId="{9B1D0090-B923-4F70-A1C7-8D46A8B7AB93}" srcOrd="5" destOrd="0" presId="urn:microsoft.com/office/officeart/2005/8/layout/chevron1"/>
    <dgm:cxn modelId="{4043E3DB-D941-4BB3-BC02-9C73C7A108AE}" type="presParOf" srcId="{240A87F6-E659-4197-AB1E-896FD9F080C9}" destId="{C6DDFD9F-1247-45C4-A96B-B71656E7E180}" srcOrd="6" destOrd="0" presId="urn:microsoft.com/office/officeart/2005/8/layout/chevron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8C07E9-2D41-4634-9538-E1EF17F9F2E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9B18FDE-AB62-4FEF-B3F3-BE7D4FF0CB18}">
      <dgm:prSet phldrT="[Texto]"/>
      <dgm:spPr/>
      <dgm:t>
        <a:bodyPr/>
        <a:lstStyle/>
        <a:p>
          <a:r>
            <a:rPr lang="pt-BR" dirty="0" smtClean="0"/>
            <a:t>Local</a:t>
          </a:r>
          <a:endParaRPr lang="pt-BR" dirty="0"/>
        </a:p>
      </dgm:t>
    </dgm:pt>
    <dgm:pt modelId="{A3FD9BA5-A5C5-496F-89F1-7EB6D0B8153C}" type="parTrans" cxnId="{3176FDAA-62E4-4DF2-A0EE-2639BA01B8F5}">
      <dgm:prSet/>
      <dgm:spPr/>
      <dgm:t>
        <a:bodyPr/>
        <a:lstStyle/>
        <a:p>
          <a:endParaRPr lang="pt-BR"/>
        </a:p>
      </dgm:t>
    </dgm:pt>
    <dgm:pt modelId="{1397255A-DDA4-4868-B935-467D3F6969C2}" type="sibTrans" cxnId="{3176FDAA-62E4-4DF2-A0EE-2639BA01B8F5}">
      <dgm:prSet/>
      <dgm:spPr/>
      <dgm:t>
        <a:bodyPr/>
        <a:lstStyle/>
        <a:p>
          <a:endParaRPr lang="pt-BR"/>
        </a:p>
      </dgm:t>
    </dgm:pt>
    <dgm:pt modelId="{F7AD5794-BF01-492C-99DF-6C9B9FC03F44}">
      <dgm:prSet phldrT="[Texto]"/>
      <dgm:spPr/>
      <dgm:t>
        <a:bodyPr/>
        <a:lstStyle/>
        <a:p>
          <a:r>
            <a:rPr lang="pt-BR" dirty="0" smtClean="0"/>
            <a:t>Intranet</a:t>
          </a:r>
          <a:endParaRPr lang="pt-BR" dirty="0"/>
        </a:p>
      </dgm:t>
    </dgm:pt>
    <dgm:pt modelId="{33DBAC46-A2F3-4BE6-A3CD-F81AA1EC8461}" type="parTrans" cxnId="{E2E7E890-4FCB-4CD1-95C6-675B771F21F9}">
      <dgm:prSet/>
      <dgm:spPr/>
      <dgm:t>
        <a:bodyPr/>
        <a:lstStyle/>
        <a:p>
          <a:endParaRPr lang="pt-BR"/>
        </a:p>
      </dgm:t>
    </dgm:pt>
    <dgm:pt modelId="{85B07012-A0A9-43A0-B53E-7B139D223395}" type="sibTrans" cxnId="{E2E7E890-4FCB-4CD1-95C6-675B771F21F9}">
      <dgm:prSet/>
      <dgm:spPr/>
      <dgm:t>
        <a:bodyPr/>
        <a:lstStyle/>
        <a:p>
          <a:endParaRPr lang="pt-BR"/>
        </a:p>
      </dgm:t>
    </dgm:pt>
    <dgm:pt modelId="{D0D54A1B-6238-41DF-96EE-96A460743531}">
      <dgm:prSet phldrT="[Texto]"/>
      <dgm:spPr/>
      <dgm:t>
        <a:bodyPr/>
        <a:lstStyle/>
        <a:p>
          <a:r>
            <a:rPr lang="pt-BR" dirty="0" smtClean="0"/>
            <a:t>Internet</a:t>
          </a:r>
          <a:endParaRPr lang="pt-BR" dirty="0"/>
        </a:p>
      </dgm:t>
    </dgm:pt>
    <dgm:pt modelId="{9EF382B4-E72B-47CD-A2EF-A7182B813E8D}" type="parTrans" cxnId="{05375E70-537C-45D6-ACAF-DA7326C061AD}">
      <dgm:prSet/>
      <dgm:spPr/>
      <dgm:t>
        <a:bodyPr/>
        <a:lstStyle/>
        <a:p>
          <a:endParaRPr lang="pt-BR"/>
        </a:p>
      </dgm:t>
    </dgm:pt>
    <dgm:pt modelId="{07B0241E-D985-42C0-B8C1-81D6187425CD}" type="sibTrans" cxnId="{05375E70-537C-45D6-ACAF-DA7326C061AD}">
      <dgm:prSet/>
      <dgm:spPr/>
      <dgm:t>
        <a:bodyPr/>
        <a:lstStyle/>
        <a:p>
          <a:endParaRPr lang="pt-BR"/>
        </a:p>
      </dgm:t>
    </dgm:pt>
    <dgm:pt modelId="{EB9B8761-BC62-4211-8CBC-CA0CA829CA31}" type="pres">
      <dgm:prSet presAssocID="{558C07E9-2D41-4634-9538-E1EF17F9F2E4}" presName="arrowDiagram" presStyleCnt="0">
        <dgm:presLayoutVars>
          <dgm:chMax val="5"/>
          <dgm:dir/>
          <dgm:resizeHandles val="exact"/>
        </dgm:presLayoutVars>
      </dgm:prSet>
      <dgm:spPr/>
    </dgm:pt>
    <dgm:pt modelId="{BE4E42F1-8EB6-4CCB-AADC-EA7AA743EAE6}" type="pres">
      <dgm:prSet presAssocID="{558C07E9-2D41-4634-9538-E1EF17F9F2E4}" presName="arrow" presStyleLbl="bgShp" presStyleIdx="0" presStyleCnt="1"/>
      <dgm:spPr/>
    </dgm:pt>
    <dgm:pt modelId="{1F93C25A-ACD0-4792-B1C4-95AB7A065031}" type="pres">
      <dgm:prSet presAssocID="{558C07E9-2D41-4634-9538-E1EF17F9F2E4}" presName="arrowDiagram3" presStyleCnt="0"/>
      <dgm:spPr/>
    </dgm:pt>
    <dgm:pt modelId="{B91A88CC-821C-4397-8457-1601E3BEB3B4}" type="pres">
      <dgm:prSet presAssocID="{09B18FDE-AB62-4FEF-B3F3-BE7D4FF0CB18}" presName="bullet3a" presStyleLbl="node1" presStyleIdx="0" presStyleCnt="3"/>
      <dgm:spPr/>
    </dgm:pt>
    <dgm:pt modelId="{B5FE5B3C-4436-4D79-9425-EC740A7142A4}" type="pres">
      <dgm:prSet presAssocID="{09B18FDE-AB62-4FEF-B3F3-BE7D4FF0CB18}" presName="textBox3a" presStyleLbl="revTx" presStyleIdx="0" presStyleCnt="3">
        <dgm:presLayoutVars>
          <dgm:bulletEnabled val="1"/>
        </dgm:presLayoutVars>
      </dgm:prSet>
      <dgm:spPr/>
    </dgm:pt>
    <dgm:pt modelId="{03854F31-1C4B-42E2-A486-E8A5F938F6DA}" type="pres">
      <dgm:prSet presAssocID="{F7AD5794-BF01-492C-99DF-6C9B9FC03F44}" presName="bullet3b" presStyleLbl="node1" presStyleIdx="1" presStyleCnt="3"/>
      <dgm:spPr/>
    </dgm:pt>
    <dgm:pt modelId="{DA50A0A7-47A5-4D7E-B523-C258A6C87561}" type="pres">
      <dgm:prSet presAssocID="{F7AD5794-BF01-492C-99DF-6C9B9FC03F44}" presName="textBox3b" presStyleLbl="revTx" presStyleIdx="1" presStyleCnt="3">
        <dgm:presLayoutVars>
          <dgm:bulletEnabled val="1"/>
        </dgm:presLayoutVars>
      </dgm:prSet>
      <dgm:spPr/>
    </dgm:pt>
    <dgm:pt modelId="{8F4554AF-2089-40B4-9621-CFCCCFB9EA33}" type="pres">
      <dgm:prSet presAssocID="{D0D54A1B-6238-41DF-96EE-96A460743531}" presName="bullet3c" presStyleLbl="node1" presStyleIdx="2" presStyleCnt="3"/>
      <dgm:spPr/>
    </dgm:pt>
    <dgm:pt modelId="{C0044CB7-730B-420A-A2EB-4412BD2AE582}" type="pres">
      <dgm:prSet presAssocID="{D0D54A1B-6238-41DF-96EE-96A460743531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3176FDAA-62E4-4DF2-A0EE-2639BA01B8F5}" srcId="{558C07E9-2D41-4634-9538-E1EF17F9F2E4}" destId="{09B18FDE-AB62-4FEF-B3F3-BE7D4FF0CB18}" srcOrd="0" destOrd="0" parTransId="{A3FD9BA5-A5C5-496F-89F1-7EB6D0B8153C}" sibTransId="{1397255A-DDA4-4868-B935-467D3F6969C2}"/>
    <dgm:cxn modelId="{E2E7E890-4FCB-4CD1-95C6-675B771F21F9}" srcId="{558C07E9-2D41-4634-9538-E1EF17F9F2E4}" destId="{F7AD5794-BF01-492C-99DF-6C9B9FC03F44}" srcOrd="1" destOrd="0" parTransId="{33DBAC46-A2F3-4BE6-A3CD-F81AA1EC8461}" sibTransId="{85B07012-A0A9-43A0-B53E-7B139D223395}"/>
    <dgm:cxn modelId="{94E69BAA-B221-4EC1-ABED-CB46CEE0EC3B}" type="presOf" srcId="{F7AD5794-BF01-492C-99DF-6C9B9FC03F44}" destId="{DA50A0A7-47A5-4D7E-B523-C258A6C87561}" srcOrd="0" destOrd="0" presId="urn:microsoft.com/office/officeart/2005/8/layout/arrow2"/>
    <dgm:cxn modelId="{7AF338FA-922F-4BC5-B047-97285F2D00A1}" type="presOf" srcId="{09B18FDE-AB62-4FEF-B3F3-BE7D4FF0CB18}" destId="{B5FE5B3C-4436-4D79-9425-EC740A7142A4}" srcOrd="0" destOrd="0" presId="urn:microsoft.com/office/officeart/2005/8/layout/arrow2"/>
    <dgm:cxn modelId="{05375E70-537C-45D6-ACAF-DA7326C061AD}" srcId="{558C07E9-2D41-4634-9538-E1EF17F9F2E4}" destId="{D0D54A1B-6238-41DF-96EE-96A460743531}" srcOrd="2" destOrd="0" parTransId="{9EF382B4-E72B-47CD-A2EF-A7182B813E8D}" sibTransId="{07B0241E-D985-42C0-B8C1-81D6187425CD}"/>
    <dgm:cxn modelId="{1E9A21F8-B886-4E62-AD7C-B724159AA115}" type="presOf" srcId="{558C07E9-2D41-4634-9538-E1EF17F9F2E4}" destId="{EB9B8761-BC62-4211-8CBC-CA0CA829CA31}" srcOrd="0" destOrd="0" presId="urn:microsoft.com/office/officeart/2005/8/layout/arrow2"/>
    <dgm:cxn modelId="{D77200E0-F187-4367-B066-4937123542D2}" type="presOf" srcId="{D0D54A1B-6238-41DF-96EE-96A460743531}" destId="{C0044CB7-730B-420A-A2EB-4412BD2AE582}" srcOrd="0" destOrd="0" presId="urn:microsoft.com/office/officeart/2005/8/layout/arrow2"/>
    <dgm:cxn modelId="{85061CBB-136C-41FA-88B2-85ADE615E274}" type="presParOf" srcId="{EB9B8761-BC62-4211-8CBC-CA0CA829CA31}" destId="{BE4E42F1-8EB6-4CCB-AADC-EA7AA743EAE6}" srcOrd="0" destOrd="0" presId="urn:microsoft.com/office/officeart/2005/8/layout/arrow2"/>
    <dgm:cxn modelId="{FF875D40-0B24-422E-9D69-6DB2BC5FB9B8}" type="presParOf" srcId="{EB9B8761-BC62-4211-8CBC-CA0CA829CA31}" destId="{1F93C25A-ACD0-4792-B1C4-95AB7A065031}" srcOrd="1" destOrd="0" presId="urn:microsoft.com/office/officeart/2005/8/layout/arrow2"/>
    <dgm:cxn modelId="{F8E65C93-FCC4-47C1-B6D0-05C2108A6023}" type="presParOf" srcId="{1F93C25A-ACD0-4792-B1C4-95AB7A065031}" destId="{B91A88CC-821C-4397-8457-1601E3BEB3B4}" srcOrd="0" destOrd="0" presId="urn:microsoft.com/office/officeart/2005/8/layout/arrow2"/>
    <dgm:cxn modelId="{FB8396A6-53A8-4575-94B4-6EA50FF3AB7C}" type="presParOf" srcId="{1F93C25A-ACD0-4792-B1C4-95AB7A065031}" destId="{B5FE5B3C-4436-4D79-9425-EC740A7142A4}" srcOrd="1" destOrd="0" presId="urn:microsoft.com/office/officeart/2005/8/layout/arrow2"/>
    <dgm:cxn modelId="{7151463D-EC63-42BF-B339-FE8965786806}" type="presParOf" srcId="{1F93C25A-ACD0-4792-B1C4-95AB7A065031}" destId="{03854F31-1C4B-42E2-A486-E8A5F938F6DA}" srcOrd="2" destOrd="0" presId="urn:microsoft.com/office/officeart/2005/8/layout/arrow2"/>
    <dgm:cxn modelId="{25538A7A-78E2-4696-9AC4-B885C6F11500}" type="presParOf" srcId="{1F93C25A-ACD0-4792-B1C4-95AB7A065031}" destId="{DA50A0A7-47A5-4D7E-B523-C258A6C87561}" srcOrd="3" destOrd="0" presId="urn:microsoft.com/office/officeart/2005/8/layout/arrow2"/>
    <dgm:cxn modelId="{912C8B35-1361-4A4B-A371-B45900E46479}" type="presParOf" srcId="{1F93C25A-ACD0-4792-B1C4-95AB7A065031}" destId="{8F4554AF-2089-40B4-9621-CFCCCFB9EA33}" srcOrd="4" destOrd="0" presId="urn:microsoft.com/office/officeart/2005/8/layout/arrow2"/>
    <dgm:cxn modelId="{A238CC87-9B11-4C50-969A-EDA21E2BCFE2}" type="presParOf" srcId="{1F93C25A-ACD0-4792-B1C4-95AB7A065031}" destId="{C0044CB7-730B-420A-A2EB-4412BD2AE582}" srcOrd="5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A0F4E-0B11-4A99-AC32-AE5EEC9191AF}" type="datetimeFigureOut">
              <a:rPr lang="pt-BR" smtClean="0"/>
              <a:pPr/>
              <a:t>01/04/2014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5124-9C37-4403-8C87-245DAC4D0D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65124-9C37-4403-8C87-245DAC4D0D7B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626C-12DC-4B74-9E81-0E8042AAF1D2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14282" y="1428736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214282" y="2571744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500174"/>
            <a:ext cx="3419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EFF9-E046-41D2-8F56-9149B5F84673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AC63-99F7-478D-B748-BE081F40C885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3693-9E0D-4AA5-985A-5FAB76DF54AB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1A20-A252-4BFA-BA82-AB7BAD542E61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1178-8B3F-48D5-9054-E856E9C43930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8572" y="142852"/>
            <a:ext cx="2228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reto 7"/>
          <p:cNvCxnSpPr/>
          <p:nvPr userDrawn="1"/>
        </p:nvCxnSpPr>
        <p:spPr>
          <a:xfrm>
            <a:off x="214282" y="785794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214282" y="6286520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2BC7-663F-4256-A337-B996C68B298B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71868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42852"/>
            <a:ext cx="2228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reto 7"/>
          <p:cNvCxnSpPr/>
          <p:nvPr userDrawn="1"/>
        </p:nvCxnSpPr>
        <p:spPr>
          <a:xfrm>
            <a:off x="214282" y="785794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214282" y="6286520"/>
            <a:ext cx="8643998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7A35-B336-4146-9B1F-2A69CB6BAFF0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AAA8-097A-487A-AD3D-56C57697AC6D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DA03-D712-4379-96B8-0AD373BA565C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48D-9253-49BF-AD5A-FC1E0B469B61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36C5-F92F-4F38-A5C2-007E082E1A3E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009B-9B81-4BC4-B343-775C18D164ED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5F44-E5CE-41F1-BA34-A6176E3CF7F0}" type="datetime1">
              <a:rPr lang="pt-BR" smtClean="0"/>
              <a:pPr/>
              <a:t>01/04/2014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‹nº›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53BF-DCC3-43E3-80FC-E3B3724A123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http://getbootstrap.com/" TargetMode="External"/><Relationship Id="rId7" Type="http://schemas.openxmlformats.org/officeDocument/2006/relationships/image" Target="../media/image17.jpeg"/><Relationship Id="rId2" Type="http://schemas.openxmlformats.org/officeDocument/2006/relationships/hyperlink" Target="http://slid.es/liperuf/css-pre-processadore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validator.w3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10</a:t>
            </a:fld>
            <a:endParaRPr lang="pt-BR" b="1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Desenvolvimento Web</a:t>
            </a:r>
            <a:endParaRPr lang="pt-BR" sz="2000" dirty="0"/>
          </a:p>
        </p:txBody>
      </p:sp>
      <p:graphicFrame>
        <p:nvGraphicFramePr>
          <p:cNvPr id="45" name="Diagrama 44"/>
          <p:cNvGraphicFramePr/>
          <p:nvPr/>
        </p:nvGraphicFramePr>
        <p:xfrm>
          <a:off x="500034" y="2847858"/>
          <a:ext cx="8215370" cy="1009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818" name="Picture 2" descr="http://images.cdn.impresa.pt/exameinformatica/2009-11-11-users_0_15_google-linguagem-b31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1295993"/>
            <a:ext cx="1000132" cy="1418627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331758" y="946132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/>
              <a:t>Backend</a:t>
            </a: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11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CSS - </a:t>
            </a:r>
            <a:r>
              <a:rPr lang="pt-BR" sz="2000" dirty="0" err="1" smtClean="0"/>
              <a:t>Preprocessors</a:t>
            </a:r>
            <a:endParaRPr lang="pt-BR" sz="2000" dirty="0"/>
          </a:p>
        </p:txBody>
      </p:sp>
      <p:pic>
        <p:nvPicPr>
          <p:cNvPr id="26626" name="Picture 2" descr="Sass and Less support"/>
          <p:cNvPicPr>
            <a:picLocks noChangeAspect="1" noChangeArrowheads="1"/>
          </p:cNvPicPr>
          <p:nvPr/>
        </p:nvPicPr>
        <p:blipFill>
          <a:blip r:embed="rId3"/>
          <a:srcRect l="49341"/>
          <a:stretch>
            <a:fillRect/>
          </a:stretch>
        </p:blipFill>
        <p:spPr bwMode="auto">
          <a:xfrm>
            <a:off x="5143504" y="1428736"/>
            <a:ext cx="1833642" cy="1303054"/>
          </a:xfrm>
          <a:prstGeom prst="rect">
            <a:avLst/>
          </a:prstGeom>
          <a:noFill/>
        </p:spPr>
      </p:pic>
      <p:sp>
        <p:nvSpPr>
          <p:cNvPr id="26628" name="AutoShape 4" descr="data:image/jpeg;base64,/9j/4AAQSkZJRgABAQAAAQABAAD/2wCEAAkGBxITEhQUExQWFRUVGRcXFRcVFhocGRwaGxYYGBYYHBwcHCslGBolGxgWITEhJSsrLy4uGh8zODMsNygtLiwBCgoKDg0OGxAQGzQkICU1NC8sNzcsLCw0NCw0LSwsLCw0LC8sLSw3LCwsLCw1NCwsLCwsLDQsLCwsLCwsNCwsLP/AABEIAOEA4QMBIgACEQEDEQH/xAAcAAEAAgIDAQAAAAAAAAAAAAAABgcEBQIDCAH/xABNEAABAwICBwUEBgcEBwkBAAABAAIDBBEFIQYSMUFRYXEHEyKBkTJSobEUI0JicuEWgpKTssHRQ8Li8BckMzRUc6IlU2ODpLO00vEV/8QAGgEBAAMBAQEAAAAAAAAAAAAAAAMEBQECBv/EADERAAICAgADBgUDBAMAAAAAAAABAgMEERIhMQUyQVGB8BMicZGxFKHRQlJTwSNh8f/aAAwDAQACEQMRAD8AvFERAEREAREQBFrcS0gpIDaaohjPuvkaHehN1gM05w0m30yAdXgD1OS5tHdMkKLopKyOVutFIyRvvMcHD1BXeunAiIgCKIaR6fQU1TFSsHezPkjY+xs2MPc0XcbG7rOvqjzIuFuNKNIYaGB00v4WNHtPeb2aPQm+4AncubR3TNpLK1oLnENaMySbADiSdi6sProp2CSJ7ZGG9nNN2mxINjvFwcwvNulGldVXPvM+zL3ZE24jbwy+077xz6bFfegLAMNo7bO4jPmWgn4krxGfE9I9Shwo36LpqaqOMa0j2sHF7gB6ldkcgcA5pBaQCCDcEHMEHeFIeDkiL49wAuSABtJ2ID6i0VVpjh0ZIdWQXG0CRpI6gE2X2k0ww+QhrKuAk7AZGgnoCRdc2jumbxF8aQcxmF9XTgREQBERAEREAREQBERAYONYtFSwvmmdqsYM+JO5oG9xOQCorSztHq6slsbjTw7AyM2eRxe8Z35NsOu1XZpFo3TVrWtqGF4YSW2e9tiRa/hcLm3G+08VAce7HGEF1JM5rtzJs2nlrtF29SHKKxSfQkg4rqV7huiNTM0PGo1rswXPvfn4b/FZ0mgNQBlJETwOsPjqrSYhS1VHI6GTvIXDMtDiAeDgWmzgbbQs2idXhglikkc032P1rW2gsdv8ism1ZCe1NL0L9fw2u636nRNh1ZRO7wa8RGySJ2Xm5p+BVgaGdq7gWxV+YNgJ2i1v+Y0ZW+83zG9aXAdMmyfVVQa0nLXt4Dus4H2euzosHS7RURAzQD6va9g+z95v3eW7ps5RmzhP4dy0/DyZyzHjKPFDmv3R6EjkDgHNIIIBBBuCDsIO8KO6f6RfQaN8rbd676uEH33XztvDQC7ytvVV9mmnZpHinqHE0zjYE/2RO8f+GTtG7aN99r27VhMlJGD4QySTLeSWgH0B9Std2bjtFFQ1LTKybUvEgluXPDhJdxzLg7WuTvJKl/ahpQ2tmh7p14mRNcBwe/N4P3gA1vkVC0VffLRNrnsKwMJ7S5KbDo6aJl52F7RI4Xa1l7sIH2nWNrHIatzfYq/RFJroGk+pv8Dp5cSr4I53vlMj/G55JsxoL3gbmjVaQALC5C9KMaAAALAZADcNwVDdjEjG4iS8gfUSBlyBdxfHkL79XWy6qbdqOnZpQaamd/rDh43j+yaRl/5hGzgM+F5q2lHbIppt6Rmac9o0NETFEBNUb238Ef4yNp+6M+NslT1filfiMlnvkmO3UblG3h4RZrRzOfMrr0ewR9XIcyGA3kkOZzzsL7Xn8zzmmJYtTYfGIomAvtcMH8T3f5J6LOys5qfw61uXl5fUt04y1xSekRym0EqSPE6NnK5J+At8UqdBKkDwujfyuQfiLfFcPp+I1ebXOaz7h7tnre7vUrSOrJiSzvZHXOrYPeQ65tYC/iv8VDBZUnznHflrZJL4SXdZssF0kraB9opS0NNnROIfEeI1QbebSDzV46DaZxYhGbDu5mAd5GTf9Zp+0y/pv3XrvRjsknlAfVv7hpzEbQDLbmT4WdPEeNlYej+gFDRyNlia/vW3Ae6V98xY3AIaQeFlr1Ka6lGxxZKURFOQhERAEREAREQBERAERaPSTSykogO/ks4i7Y2jWeRx1RsHM2C43oa2Rztpw5j6Dvi0a8L2art9nuDHNvwNwbfdCrrQOXwSt4OafUWP8K2un/aNFXUxp4YpGAva4uk1cw03tZpO/VPkojoxizad7te+q8AGwuQQcsuGZWdnR+JBqJfw5cE05G20zwoW79gsbgSW33yDut8j1C46P6X9zA6OVrpNWwj2Zje1xOwDzyNty46R6Rsezu4TcPHjcQch7oB38/8AI1WC4DJUZ+wz3iNvJo3/ACVGNalRrI6Lp5lqyX/NunxNbUSAucQ0MaSSGg5AcLncFn0OA1U2bInEH7TvCPV1rjop/o/gMENy1gc4W8T83eXDyW/Ve/tXhfDXH7+/9nqGF/eyuqfQOoPtvjZ0u4/ID4rMZ2fHfUekX+NTlFRl2nkPo9eiJ1iVLwIO7s+4VHrF/jWPNoBKPZmY78TXN+V1YCIu0slf1fsv4DxavIqmt0Tq2bYtccWEO+G34LTSNIJDgQ4bQb38wVd6wMXw+KZhEjGutsJGY6HaFbp7WlvVkfsQzwl/SyF4PpayCmMTYtWRo8JGbXOO1zt4O+2ey2S1WA0JqpyZCXAeOQnaSTkPM/AFZ2MaKOYC6El43sPtDp73Tb1WBo5jH0d5Dh4H218sxbYfK5yV6MYcE50d5/chfEpxjb0RM8bfqU0urlZhAtla41RbhtWN2J4ayStfI8A9zHdl9znOsHdQA4ea1WkmkMUkTo4iXFxFzYgWBvv25gLp7P8ASkYfUPlcx0jHxlha0gG+s1zTnws71UnZ8HBbmtczmdNTeovwPR6KHaP9pNBVODNZ0Mjsg2YBtzuAcCW34C9ypithNPoZbTXUIiLpwIiIAiIgCIiAIiIDCxqvFPTzTEXEUb3246rSbedl5ww+mmxCqcZH3e+75XnOwyGQ8wANw6L0XpHQGelqIRtlikYOrmkD42XnvQeuEVUA/wAIkBjN8rOJBaDwzFvNUc6U41Nw66LOMouSUiVQ6D0oGfeOPEvt8gF01GgVOfYkkYeZa4fIH4qUxSB17biWnqDYrmvk/wBbkJ99m38CproVviGg9QzOMtlHAeF3ocvisCgxqopnajgS0bY5AQR0vm35K11h4lhkM7dWVgdwOxw6EZhWq+021w3R2v39/YieLwvdb0zWYJjEco1mH8TT7Q6j+a3yrvE9Gaikd31O4va3PIeMDeHD7TenoNqlmjGNNqYrjJ7bB7eHAjiCosuiLj8Wp7j+PqS12tvhmtP8m5REWeTBERAFr8Uq2saS5wa1ubidnJZVZUtiY6R5s1ouSq8eypxKTwDVhadrvZHM+8/kNnLaruJRxtzk9RXVkVlvByS2/A44vpW912weBvvn2j09359Fj4dotVT+It1Ac9aUkE32m3tH0U5wTRmCnsQNeT33bf1Rsb8+a3StT7RjWuGiPq/fvyIP08rHu1+hDKXQCMf7SZ7j9wBo+N1n/oRSW2Sddf8AKyki+KnLOyJPfG/wTLHrXgVrpVoqKZokY4vjJ1SHW1gTszGRB2bFa/ZDjr6miLJCXPp3d3rHMluqCwk7yAS2/wB1QDtAxNpgjjabmUiT9QC4PmSPQqZ9h9A5lFJKf7aUlv4WAMv+0H+i+k7LssnWnZ15/YycyMIy1EsVERaxRCIiAIiIAiIgCIiAKh+17RoU1UJ48o6kudYfZkFi/wAnX1uutyV8Kr+3j/d6b/mu/wDbP5KO1bie638xotAa58sUpedZ3eXJ6sb/ADBUoUJ7NPZn4XZ8nX+YW7xXSRkBs+OX8WodXyOwr43LolLJlGC96N+maVScmbtFF4dNKdx9rV/E0/MXW4psTa8azS1w4tNwoJ4tsO8iaM4y7r2bBaSqwMNlFRT2ZJ9tuxkjT7QPuu3342utvHKHbF2KOE5Vvl6nZRUup8BX1dVQ8gEgXtuG09OawqTGopPYcCd4BzB4EHMHqka5SW0ju10NkiwpsSY0XcQ0cXEAfFMPrhMNZnsbnbndL7Rz2I6ppcTXIbW9GJiuEmpkaJDaBmeoDnI7i47mjYBtJvsyW1hiaxoa0BrRkABYAcgua4ucBmUlZKSUfBHlRSe/E5IsSStA2DzOS1FVpbAw2MjSeDAXfEZL3DHsn3UdlJR6vRIlh4xPqU8z97Y3kdQ02WlpNMYpHarWSuP3GEn0F1naTPvRTGxF2HIix53HReljzhZGM1rbR4dkZRbiyvMFw+WuqoYNbxSWZrH7LGMubDkxpy3nqvS+G0LIIo4YxZkbQxo5AWF+J5qg+yS3/wDUg6S2690/+V16FX2tEUlyPnrW9hERTkQREQBERAEREAREQBUj21Y9FPNDBE8PEGuZC03Gu4tAbfi0NN/xW2grf9sWl0kOrSQOLHSN15ng2cGEkNY07i6zrnbYDiqtw/AnyRd4MgXNZGOJLgCeTQL+hVa+6MVplimpye0THs9p9WAu98l3kLNH8J9VqO0Od7p2RC+q2PXtz8Ws7ya35qZ4PTCNga3Y0Bo8gunFcHbK4vPtdzJF+3ax8vF+0vlo5MY5TskbU6W6lBFb6NYM6sqY6djg0ya3iIuBqsc7MeVvNZGL4NWYbLaQOjJ9mRpvG/odjvwnMcFldntX9HxKAvys50burmuZb1Nl6FrqKGpiMcrGyRvGYcLg8+R5jML6iNanExZTcJFH4BpMJCGSWZJuI9l39Dy//FMaeXWHMbVC+0Ds/koSZYtaSmJ2nN0ZOwP4t4O8jnYnr0Y0pAsyZ1iMmvOwjg47jz/ycPP7P5cUEamNlqXyzfqT1aHHdFYKk6xuyT32gZ/iG/rkea3EVSxwuHC3ULsjeHAFpBB2EG49ViwnZVLii9MuSjGa1IimG6CQsdrSvMttjdXVb55kn1Usa0AAAWAyAC+rqFQw3s5psSDYjaMiOq7bdbc9zezkK4Q5RRzc6wuVHsexxkIu/Nx9hg2n+g5rjpDpLFECAQ5+5oO/i73R8VEMCwWpxKpLWZuOckjvYY3ifkGjb6kaWBgOfzTXIgyMlVrUev4OiorqmskEbQ55cfBFGCfgNtuJ2clnaUaG1FDFBJOW3mLwWNz1CA0gF2wkgu2ZDV2m6vTRPROmoI9WJt3kfWSu9t39G8GjLqc1X3bpiLXfRoQblpe8+gaPmfQr6NURrhyMd2ucuZW+DTvimikZcWe1uW+5F2nqCrXxaHXiew7HAt9Rb+ai2iGBh9PG9/8A3wmHMNaWtHS+amE7btIXzPaF8ZXLXWJsYtbjHn4lWaIYmKSugmfcNjeRJYZhpDmPNt9g4m3JelqSpZKxskbmvY8Atc0ggg7CCNq89Yxo6580pZtcO8YNxN7SN5G5BH4l39m2lslHUMic4mnlcGvYdjHONhIPdINr8RfeAvosbIjJcjKyKJRfM9CIiK8VAiIgCIiAIiIAiIgPP/bDG4YnITsdHEW9NXV/ia5bHRp7XU0VtwseRBIP+eanPaboaa6Jr4rfSIQdS+Qe05mMncb5gnffZclUtheJy0kjmOaRY2kjdcEEdfZd81l5+PKyPL6mjh3xhLmWvFawtsXNR7CsYjlF4nZ72nJw6j+exbaOs4jzC+WsonFmympLaIfpZo44yGWEeLa5oNibbHN5/wBFs9Hu06SId3UtfrDIvYBc83Mdax5j0UjljDx8itVW4Ux/+0ja/gS0H47QtTD7UdceGRTvwo2Pa5MyMU7VKd0bmhr5Q4FrmmNoaQRYhxcdh5AqpaltjcMLGuu5gJJ8JJtYn2hla/JWPFgVO03ELbjiCfney0+mFEZX07G+29zmDodXPoNvqr67RVs0tcis8F1wctmnwnRaomIuwxxnMveLZchtcfhzVn0tO2NjWNyaxoa3oBYLnFGGtDRsAAHQCwXNfP5WZPIfPoi/TRGtcuoUC0r0UlMrpoG64ebvYPaB3ke8Dt4qeovGPkTolxRPVtUbFplJvp3tdqFpD7gapFjc7BbzCn+hOncNFD3DonxkEl7mgO1nby69nA7BbO1lh4vh+rikTyPDL4x+JkZBHW7WnzW5qsMilzfG1x42z9RmvoV2ioKMtdVsz1hOaa30ejKxbtYj1SIhI88wGN8z7XwULhoaivm76e4abZ2t4RsYwcOfPeVKaXA4Wm7IWg7jq3Pqdi3FPTWzO1QZPazcdRJauz4xe5M7KaEMa1oFgBaw+S7F0S1QGQzKwK2uDWl0jg1o4mw/NYcapTe/M0DsnDdbL/PHyVUVw7yWQR5673BgG/WcdUD1C32P6T94DHFdrDk5xyLhwHAfHopV2UaDvfIysqG6sTPFAxwze77MhG5g2jibHYM/pOz8acF83iZWZkRlpLwLmaMhdfURbZkhERAEREAREQBERAFHNK9C6WvF5W6soFmyssHjgDue3kfKykaLjSfU6no876UaA1tBeQfWxNz76K4LRxc292dcxzXPRrSNz3CKY3cfYfxPunnwK9CEXXnXtIwEUVc5sQ1Y3gTRAfZuSC0dHtNuALVRysWM4lvHyJQkTqhftHmstabCqvWZHJ7zA7zLdnqtvF7I6D5L5C+HDI3975nXVu8Nt5yWPT4eO8Ers3NaWtHu6x8R6mwHkeKzrL6vCsajpHHzCIijAREQGJiFC2UNvk5jg9h4EbfIi4PVKUFriDvWWvllIrHw8L6A+rpqX2afRdywKl+0cHFK47Z1Gi0gxgU7BYAvd7IOzm48h8VGMMwmuxKW0bXSEe052UbL8Tsb0GZ4FdWNl1RWFjcy57YYxzLg0D9on1XozR/B46SnjgiFmsGZ3ud9px5k5r6zBxYxim+pi5mS5Sa8CIaI9l1PTESVBFRKMwCPqmnk0+0ebvQKwERaiil0M9tvqERF04EREAREQBERAEREARFCO0zTb6BGI4bGpkBLb5hjdmuRvN8gDtIPAhcbSW2dS29E3VL9u/8AvNN/yn/xhXBh9W2aKOVhu2RrXt6OAI+aprt0f/rkDeEN/WR3/wBV4t7p6r7x90f/AN2h/AFJIvZHQfJR3AR/q0P4G/JSNgyC+KzO8/qz6aHcX0OSx5KoCRkf2nBzujW2BPq5o813uNs1GtHKo1FVUzfZaGxR9AST6kX81DXXxRlJ9Ev36I8ylppeZJkRFCewiIgMepqgwxg7Hu1AfvapI9dUjqQshaXTCImkkLcnR6sjTwLHB1/QFZmC4gJ4WSDa4eIcDscPUFTOv/iVi89P8r3/ANHhS+dx9TOWtqPaPVbJa6qHiP8Ancu0dSRFf4Gf+1YL/wDGM/8AkCy9LLzPQHVxSE8KyI/+oaV6YX22N3D5vI7wRQCLtCa3FpaOS3c6zY4pPdl1RrNd90vJbyI4HKfqdNPoQtNBERdOBERAEREAREQBERAcXuABJyAzJ5LzJjlfLX1VRUAE3D5Le7CzZ0s21+d16B05qDHh9W4bRDIB1LSB81UvY5A01ExcARqNYQdhD3EOHTJQ2c2okkOSbJN2L6Th8RopD447uhv9qMm5bzLST5EcCot21y3xED3YIx/1yu/vLV6X6Oz4XVgxlzWa2vTSjlnqk++3YQdoz3kLU6SY3JWTunkAD3NY0huzwsDSRwuQTbdeyjlJ8PCyRR58SJ/g0doYW/cjH/SFv1rMNitqj3Wj5WWbUS6o5nYvjb3xT0j6JLSSNNpfifdQPsbE+EfiP9Bc+S4aB0mpSNO+Rzn+Xst+DQfNRfTGoMs7IG5kWH67yAPhb1KsSkpxGxjG7GNDR5CytZEVTjRh4ye/QrxfHc34LkdyIizCwEREB11EIe1zDscC09CLFQbQWtMb5IHbWkm3Q6rx62Pqp6q30iBpcQ7wey4iTyd4ZB6hx8wtHASsU6n4ra+qK974JRn6P6MscFYNaPF1C50M27ccwVzrm5A8FViuCemWSsK5/d1+t7s7H+jmuXoDTTSNlDSvmNi8+GJvvPPsjoNp5Arz7pYy1VJz1T/0BZeM4tV4rVMGrrPPghib7LRv+V3OPDcAAPr8azVS+iMC+G7H9WaWSKV7XTuuQX6rn8ZHAvPmcyvRfZ9jZq6CGVxvIB3ch4vZ4S483Czv1lB9M9HGUWDiAEOewskkdb2pHSsa49LXaOQCyuwecmCqZubI1w/WZY/wKxBcMtEMnxR2WiiIpyEIiIAiIgCIiAIiIDRadwF+HVjRt7mQjyaXfyVP9k89p5m73RtcP1Xf4lfU0Qc0tcLhwII5EWK82Yc92G4hqyX+pe6OTmw5a3m0tePJRT5STJIc00ehayihrINSZgkjeM2nceIO0EHYRmqo0k7IZmEuo3iVu6OQhrxyDvZd56vmrEwrENTfdjrHLnscPJSGKQOF2m45L3KCl1PKk10PNMlNiVGSHMqIQOLXankbFh8lxGltVfORriOLW/yAXptUB2m6VNrZxFAPqYiQ0gZyP2FwtmW7m8bk7xanbi1d5pfYs13z6J/ua7QymdPWd6/PUvI4/eOTfib/AKqspVbSaKVrhcRlgPvPDb+V7+oWR+hlb9z95+SxMuqm6zbtS1y17ZfpnOEdcDZZSKtP0LrfufvPyT9C6z7n7z8lW/RUf5l79Sb49n9j9+hZaKtP0LrPufvPyT9C6z7n7z8k/RUf5l79R8ez+x+/QstRLtFodaFkoGcbrO/C7L+IN9Vov0MrfufvPyXCTQ+uAOQdyEgz9bBS4+PTVYpq5cvfmR2WznFxcH79DDg0lqI2Na14AaAAS0XsNmZXYMUxCp8LHTyX+zCwn4RtXDC6yfD6pkhjs9hzY8ZOacnN6EbCL2NjuXo7AcViqoI54T4Hi4Gwg7HNI3EG4PRbtWPTP5kl9l+TPsusjybf3KRwLsur5yDKBTsO10hu88wwG9/xFqt7RLQ+moGERAukcPHK+xe7l91vIfE5qQLUYpiQsWMN77T/ACCuxrUSrKbZCO1qtBpJc8nOjY3yeHf3XFdfYND9TVP3GRjf2WX/AL4UV7UsXD3sp2m4j8cn4iLNHUNJP6wVodl2Emnw6EOFny3mcDt8ebQeBDNQLz1s+h66QJYiIpSMIiIAiIgCIiAIiIAqy7XdDHTj6ZTtLpWNtMwbXsGxwG9zeG8dADZqLkoqS0zqens896GaafRwIZ7uh+w4ZuZyt9pnLaN19itHDcSa9okgkDmnew3Hnz5FYumPZjT1ZdLARTzHM2F43neXNGxx94dSCqixnCKzDZwx7jG8jWa+J51XNva4ItfMbCPLNRcUodehJqMuhdOkOMzCkqbW1u5ksQM76hzVQ9ncLTUkkZtjJbyOs0X62J9V0M01rQ0tdKHgggh7GHIix2AErC0ar+4qY3k2bfVf+F2RPlkfJVM7dtUlHronx/kmmye6SaUNpXtYIy9xbrbdUAXIGdjc5FaX/SC7/hx+8/wLa6b4IZ4w9g+sjvl7zTu632fmq1I+G1ZODi411SbW3482Xsi22E+vLwJxD2gZjXgs3eWvufTVF1N1WGh+DGaUPcPq2H9pwzt0G0+QVoKl2jXTXNRrWvMnxpWSjufoFGNIdLhTS90Ii8gAkl2qMxcAZG+Sk6iGneCmQCZgu9osQNpaM/UbfVQ4UapWqNvR/kkv41DcOph/6QXf8OP3n+BZOH6dh8jWPh1Q4ht2vvYk2GWqMrqAKV6D4GZJGzPHgYbtv9pw2HoD8ei2cjDxa63Jx/d/yUKrrpySTN92hwtNMHH2mvbqnfncEdLZ+QWx7HcSkZSzNFi3vri98iY2XA9AfNRntHr7ujhH2frHdTk34a3qFo8L0nqaePuoXtY0kuvqNLrmw2kHgFN2SnXSnLx2yPN+abSL1qa57gdZ2W/cPP8ANQPSnTuOMGOmIkk2F4zYzoftu6ZfJQGfEaqre2N0kkrnua1rNbIucbNAaLNvcjcrI0X7ITcPrnggZ9zETnye/L0b6rV45S5RKXAo9SN9nGiD6+fvpgTTsdrSOd/avvfUHHPNx8tpyv8AXTSUzImNjja1jGCzWtAAAG4AbF3KSEeFHiUtsIiL0eQiIgCIiAIiIAiIgCIiAKKdouiv0+msywniu6EneftMJ3BwHkQ07lK0XGtrR1PR5lwDFPo0jo549aMktkY9oLmOBsTYjaNhH9FstNsLi1I6inDO7d4Xd2AG/ddlxzB8lZ+n/Z7HXXmhIiqQNp9iSwyD7bDuDh53ytTNfS1lEXwzMfGH3DmvF2P5tOx27xNNwsu3ElG1Wwf18mv5Ltd6cOB/+Ew0OxwSw92/N0YDTxLfsnnw8ua2NVgEErtYsY48SM/Mjb5qrqKrfE8PYbOHoRvB4gqw8Extk48J1Xj2mXz6jiOay8rFlVJ2VPSZo490bI8Eupv6OkbGAGgC2QAFgBwAWQsBtW7kVzFby+KyZVzb2+Zc0Zi4SMBFisb6b934/kuLqx24ALiqmNGFJo5AXaxjjJ2k6vxI2Fd9dXx08Tnbmj8gBz3ALprq9rGl0j7NHH5AbzyVfY/jTqh2Xhjb7Lf7x5/JaWPjWXtcb5Ir3WxqXLqd2C0rq2su/ME95Jw1QfZ88m9FttK8ZgYHQUrIwTlJIxrRYb2tIGZ4nds6RmjqZrGGLW+sObYwS9/BuWZG3IcSrJ0G7K3OLZq8arRYtp75u4d4Rsb90bd9swddYjstUn0XReH1f8GY71GGvF9WdnY3ogbiumbYWIp2kbbizpelrhvUngVbq+NaAAALAZABfVqxjwrRQlLb2ERF6OBERAEREAREQBERAEREAREQBERAF01dJHK0skY2Rp2te0OB8iu5EBDMS7MMMluREYnEbYnuAHAhpJb8FVek2gFbROL2tdLEM2ywg3H4mjxMPPMc16HRRyrjI9xm0eaKHSydmTtWUc8neo/mFtY9M4/tRPHQg/0V04ropQ1JJmponuO12rqv/bbZ3xWgm7KcMOyORn4Znn+IlUp9nVye9f6LcM6yPiVu7TKHdHIf2R/NYFXplIf9nG1vNx1j6ZD5q1I+ybDRtbK7rKf5WW1w/QDDITdtKxx23l1pM+P1hNvJeY9m1rwPUs+x+JReG4RXYi/6tj5dxeco28fEfCOgz5FWpgHZJSMjH0ounk2u1XuYwcgGkEjmTnwGxWJGwNAAAAGwAWAXJXoUxiinK2Uma7CcDpqYWghjivtLWgE9XbT5lbFEUpGEREAREQBERAEREAREQBERAEREAREQBERAEREAREQBERAEREAREQBERAEREAREQBERAEREARE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630" name="AutoShape 6" descr="data:image/jpeg;base64,/9j/4AAQSkZJRgABAQAAAQABAAD/2wCEAAkGBxITEhQUExQWFRUVGRcXFRcVFhocGRwaGxYYGBYYHBwcHCslGBolGxgWITEhJSsrLy4uGh8zODMsNygtLiwBCgoKDg0OGxAQGzQkICU1NC8sNzcsLCw0NCw0LSwsLCw0LC8sLSw3LCwsLCw1NCwsLCwsLDQsLCwsLCwsNCwsLP/AABEIAOEA4QMBIgACEQEDEQH/xAAcAAEAAgIDAQAAAAAAAAAAAAAABgcEBQIDCAH/xABNEAABAwICBwUEBgcEBwkBAAABAAIDBBEFIQYSMUFRYXEHEyKBkTJSobEUI0JicuEWgpKTssHRQ8Li8BckMzRUc6IlU2ODpLO00vEV/8QAGgEBAAMBAQEAAAAAAAAAAAAAAAMEBQECBv/EADERAAICAgADBgUDBAMAAAAAAAABAgMEERIhMQUyQVGB8BMicZGxFKHRQlJTwSNh8f/aAAwDAQACEQMRAD8AvFERAEREAREQBFrcS0gpIDaaohjPuvkaHehN1gM05w0m30yAdXgD1OS5tHdMkKLopKyOVutFIyRvvMcHD1BXeunAiIgCKIaR6fQU1TFSsHezPkjY+xs2MPc0XcbG7rOvqjzIuFuNKNIYaGB00v4WNHtPeb2aPQm+4AncubR3TNpLK1oLnENaMySbADiSdi6sProp2CSJ7ZGG9nNN2mxINjvFwcwvNulGldVXPvM+zL3ZE24jbwy+077xz6bFfegLAMNo7bO4jPmWgn4krxGfE9I9Shwo36LpqaqOMa0j2sHF7gB6ldkcgcA5pBaQCCDcEHMEHeFIeDkiL49wAuSABtJ2ID6i0VVpjh0ZIdWQXG0CRpI6gE2X2k0ww+QhrKuAk7AZGgnoCRdc2jumbxF8aQcxmF9XTgREQBERAEREAREQBERAYONYtFSwvmmdqsYM+JO5oG9xOQCorSztHq6slsbjTw7AyM2eRxe8Z35NsOu1XZpFo3TVrWtqGF4YSW2e9tiRa/hcLm3G+08VAce7HGEF1JM5rtzJs2nlrtF29SHKKxSfQkg4rqV7huiNTM0PGo1rswXPvfn4b/FZ0mgNQBlJETwOsPjqrSYhS1VHI6GTvIXDMtDiAeDgWmzgbbQs2idXhglikkc032P1rW2gsdv8ism1ZCe1NL0L9fw2u636nRNh1ZRO7wa8RGySJ2Xm5p+BVgaGdq7gWxV+YNgJ2i1v+Y0ZW+83zG9aXAdMmyfVVQa0nLXt4Dus4H2euzosHS7RURAzQD6va9g+z95v3eW7ps5RmzhP4dy0/DyZyzHjKPFDmv3R6EjkDgHNIIIBBBuCDsIO8KO6f6RfQaN8rbd676uEH33XztvDQC7ytvVV9mmnZpHinqHE0zjYE/2RO8f+GTtG7aN99r27VhMlJGD4QySTLeSWgH0B9Std2bjtFFQ1LTKybUvEgluXPDhJdxzLg7WuTvJKl/ahpQ2tmh7p14mRNcBwe/N4P3gA1vkVC0VffLRNrnsKwMJ7S5KbDo6aJl52F7RI4Xa1l7sIH2nWNrHIatzfYq/RFJroGk+pv8Dp5cSr4I53vlMj/G55JsxoL3gbmjVaQALC5C9KMaAAALAZADcNwVDdjEjG4iS8gfUSBlyBdxfHkL79XWy6qbdqOnZpQaamd/rDh43j+yaRl/5hGzgM+F5q2lHbIppt6Rmac9o0NETFEBNUb238Ef4yNp+6M+NslT1filfiMlnvkmO3UblG3h4RZrRzOfMrr0ewR9XIcyGA3kkOZzzsL7Xn8zzmmJYtTYfGIomAvtcMH8T3f5J6LOys5qfw61uXl5fUt04y1xSekRym0EqSPE6NnK5J+At8UqdBKkDwujfyuQfiLfFcPp+I1ebXOaz7h7tnre7vUrSOrJiSzvZHXOrYPeQ65tYC/iv8VDBZUnznHflrZJL4SXdZssF0kraB9opS0NNnROIfEeI1QbebSDzV46DaZxYhGbDu5mAd5GTf9Zp+0y/pv3XrvRjsknlAfVv7hpzEbQDLbmT4WdPEeNlYej+gFDRyNlia/vW3Ae6V98xY3AIaQeFlr1Ka6lGxxZKURFOQhERAEREAREQBERAERaPSTSykogO/ks4i7Y2jWeRx1RsHM2C43oa2Rztpw5j6Dvi0a8L2art9nuDHNvwNwbfdCrrQOXwSt4OafUWP8K2un/aNFXUxp4YpGAva4uk1cw03tZpO/VPkojoxizad7te+q8AGwuQQcsuGZWdnR+JBqJfw5cE05G20zwoW79gsbgSW33yDut8j1C46P6X9zA6OVrpNWwj2Zje1xOwDzyNty46R6Rsezu4TcPHjcQch7oB38/8AI1WC4DJUZ+wz3iNvJo3/ACVGNalRrI6Lp5lqyX/NunxNbUSAucQ0MaSSGg5AcLncFn0OA1U2bInEH7TvCPV1rjop/o/gMENy1gc4W8T83eXDyW/Ve/tXhfDXH7+/9nqGF/eyuqfQOoPtvjZ0u4/ID4rMZ2fHfUekX+NTlFRl2nkPo9eiJ1iVLwIO7s+4VHrF/jWPNoBKPZmY78TXN+V1YCIu0slf1fsv4DxavIqmt0Tq2bYtccWEO+G34LTSNIJDgQ4bQb38wVd6wMXw+KZhEjGutsJGY6HaFbp7WlvVkfsQzwl/SyF4PpayCmMTYtWRo8JGbXOO1zt4O+2ey2S1WA0JqpyZCXAeOQnaSTkPM/AFZ2MaKOYC6El43sPtDp73Tb1WBo5jH0d5Dh4H218sxbYfK5yV6MYcE50d5/chfEpxjb0RM8bfqU0urlZhAtla41RbhtWN2J4ayStfI8A9zHdl9znOsHdQA4ea1WkmkMUkTo4iXFxFzYgWBvv25gLp7P8ASkYfUPlcx0jHxlha0gG+s1zTnws71UnZ8HBbmtczmdNTeovwPR6KHaP9pNBVODNZ0Mjsg2YBtzuAcCW34C9ypithNPoZbTXUIiLpwIiIAiIgCIiAIiIDCxqvFPTzTEXEUb3246rSbedl5ww+mmxCqcZH3e+75XnOwyGQ8wANw6L0XpHQGelqIRtlikYOrmkD42XnvQeuEVUA/wAIkBjN8rOJBaDwzFvNUc6U41Nw66LOMouSUiVQ6D0oGfeOPEvt8gF01GgVOfYkkYeZa4fIH4qUxSB17biWnqDYrmvk/wBbkJ99m38CproVviGg9QzOMtlHAeF3ocvisCgxqopnajgS0bY5AQR0vm35K11h4lhkM7dWVgdwOxw6EZhWq+021w3R2v39/YieLwvdb0zWYJjEco1mH8TT7Q6j+a3yrvE9Gaikd31O4va3PIeMDeHD7TenoNqlmjGNNqYrjJ7bB7eHAjiCosuiLj8Wp7j+PqS12tvhmtP8m5REWeTBERAFr8Uq2saS5wa1ubidnJZVZUtiY6R5s1ouSq8eypxKTwDVhadrvZHM+8/kNnLaruJRxtzk9RXVkVlvByS2/A44vpW912weBvvn2j09359Fj4dotVT+It1Ac9aUkE32m3tH0U5wTRmCnsQNeT33bf1Rsb8+a3StT7RjWuGiPq/fvyIP08rHu1+hDKXQCMf7SZ7j9wBo+N1n/oRSW2Sddf8AKyki+KnLOyJPfG/wTLHrXgVrpVoqKZokY4vjJ1SHW1gTszGRB2bFa/ZDjr6miLJCXPp3d3rHMluqCwk7yAS2/wB1QDtAxNpgjjabmUiT9QC4PmSPQqZ9h9A5lFJKf7aUlv4WAMv+0H+i+k7LssnWnZ15/YycyMIy1EsVERaxRCIiAIiIAiIgCIiAKh+17RoU1UJ48o6kudYfZkFi/wAnX1uutyV8Kr+3j/d6b/mu/wDbP5KO1bie638xotAa58sUpedZ3eXJ6sb/ADBUoUJ7NPZn4XZ8nX+YW7xXSRkBs+OX8WodXyOwr43LolLJlGC96N+maVScmbtFF4dNKdx9rV/E0/MXW4psTa8azS1w4tNwoJ4tsO8iaM4y7r2bBaSqwMNlFRT2ZJ9tuxkjT7QPuu3342utvHKHbF2KOE5Vvl6nZRUup8BX1dVQ8gEgXtuG09OawqTGopPYcCd4BzB4EHMHqka5SW0ju10NkiwpsSY0XcQ0cXEAfFMPrhMNZnsbnbndL7Rz2I6ppcTXIbW9GJiuEmpkaJDaBmeoDnI7i47mjYBtJvsyW1hiaxoa0BrRkABYAcgua4ucBmUlZKSUfBHlRSe/E5IsSStA2DzOS1FVpbAw2MjSeDAXfEZL3DHsn3UdlJR6vRIlh4xPqU8z97Y3kdQ02WlpNMYpHarWSuP3GEn0F1naTPvRTGxF2HIix53HReljzhZGM1rbR4dkZRbiyvMFw+WuqoYNbxSWZrH7LGMubDkxpy3nqvS+G0LIIo4YxZkbQxo5AWF+J5qg+yS3/wDUg6S2690/+V16FX2tEUlyPnrW9hERTkQREQBERAEREAREQBUj21Y9FPNDBE8PEGuZC03Gu4tAbfi0NN/xW2grf9sWl0kOrSQOLHSN15ng2cGEkNY07i6zrnbYDiqtw/AnyRd4MgXNZGOJLgCeTQL+hVa+6MVplimpye0THs9p9WAu98l3kLNH8J9VqO0Od7p2RC+q2PXtz8Ws7ya35qZ4PTCNga3Y0Bo8gunFcHbK4vPtdzJF+3ax8vF+0vlo5MY5TskbU6W6lBFb6NYM6sqY6djg0ya3iIuBqsc7MeVvNZGL4NWYbLaQOjJ9mRpvG/odjvwnMcFldntX9HxKAvys50burmuZb1Nl6FrqKGpiMcrGyRvGYcLg8+R5jML6iNanExZTcJFH4BpMJCGSWZJuI9l39Dy//FMaeXWHMbVC+0Ds/koSZYtaSmJ2nN0ZOwP4t4O8jnYnr0Y0pAsyZ1iMmvOwjg47jz/ycPP7P5cUEamNlqXyzfqT1aHHdFYKk6xuyT32gZ/iG/rkea3EVSxwuHC3ULsjeHAFpBB2EG49ViwnZVLii9MuSjGa1IimG6CQsdrSvMttjdXVb55kn1Usa0AAAWAyAC+rqFQw3s5psSDYjaMiOq7bdbc9zezkK4Q5RRzc6wuVHsexxkIu/Nx9hg2n+g5rjpDpLFECAQ5+5oO/i73R8VEMCwWpxKpLWZuOckjvYY3ifkGjb6kaWBgOfzTXIgyMlVrUev4OiorqmskEbQ55cfBFGCfgNtuJ2clnaUaG1FDFBJOW3mLwWNz1CA0gF2wkgu2ZDV2m6vTRPROmoI9WJt3kfWSu9t39G8GjLqc1X3bpiLXfRoQblpe8+gaPmfQr6NURrhyMd2ucuZW+DTvimikZcWe1uW+5F2nqCrXxaHXiew7HAt9Rb+ai2iGBh9PG9/8A3wmHMNaWtHS+amE7btIXzPaF8ZXLXWJsYtbjHn4lWaIYmKSugmfcNjeRJYZhpDmPNt9g4m3JelqSpZKxskbmvY8Atc0ggg7CCNq89Yxo6580pZtcO8YNxN7SN5G5BH4l39m2lslHUMic4mnlcGvYdjHONhIPdINr8RfeAvosbIjJcjKyKJRfM9CIiK8VAiIgCIiAIiIAiIgPP/bDG4YnITsdHEW9NXV/ia5bHRp7XU0VtwseRBIP+eanPaboaa6Jr4rfSIQdS+Qe05mMncb5gnffZclUtheJy0kjmOaRY2kjdcEEdfZd81l5+PKyPL6mjh3xhLmWvFawtsXNR7CsYjlF4nZ72nJw6j+exbaOs4jzC+WsonFmympLaIfpZo44yGWEeLa5oNibbHN5/wBFs9Hu06SId3UtfrDIvYBc83Mdax5j0UjljDx8itVW4Ux/+0ja/gS0H47QtTD7UdceGRTvwo2Pa5MyMU7VKd0bmhr5Q4FrmmNoaQRYhxcdh5AqpaltjcMLGuu5gJJ8JJtYn2hla/JWPFgVO03ELbjiCfney0+mFEZX07G+29zmDodXPoNvqr67RVs0tcis8F1wctmnwnRaomIuwxxnMveLZchtcfhzVn0tO2NjWNyaxoa3oBYLnFGGtDRsAAHQCwXNfP5WZPIfPoi/TRGtcuoUC0r0UlMrpoG64ebvYPaB3ke8Dt4qeovGPkTolxRPVtUbFplJvp3tdqFpD7gapFjc7BbzCn+hOncNFD3DonxkEl7mgO1nby69nA7BbO1lh4vh+rikTyPDL4x+JkZBHW7WnzW5qsMilzfG1x42z9RmvoV2ioKMtdVsz1hOaa30ejKxbtYj1SIhI88wGN8z7XwULhoaivm76e4abZ2t4RsYwcOfPeVKaXA4Wm7IWg7jq3Pqdi3FPTWzO1QZPazcdRJauz4xe5M7KaEMa1oFgBaw+S7F0S1QGQzKwK2uDWl0jg1o4mw/NYcapTe/M0DsnDdbL/PHyVUVw7yWQR5673BgG/WcdUD1C32P6T94DHFdrDk5xyLhwHAfHopV2UaDvfIysqG6sTPFAxwze77MhG5g2jibHYM/pOz8acF83iZWZkRlpLwLmaMhdfURbZkhERAEREAREQBERAFHNK9C6WvF5W6soFmyssHjgDue3kfKykaLjSfU6no876UaA1tBeQfWxNz76K4LRxc292dcxzXPRrSNz3CKY3cfYfxPunnwK9CEXXnXtIwEUVc5sQ1Y3gTRAfZuSC0dHtNuALVRysWM4lvHyJQkTqhftHmstabCqvWZHJ7zA7zLdnqtvF7I6D5L5C+HDI3975nXVu8Nt5yWPT4eO8Ers3NaWtHu6x8R6mwHkeKzrL6vCsajpHHzCIijAREQGJiFC2UNvk5jg9h4EbfIi4PVKUFriDvWWvllIrHw8L6A+rpqX2afRdywKl+0cHFK47Z1Gi0gxgU7BYAvd7IOzm48h8VGMMwmuxKW0bXSEe052UbL8Tsb0GZ4FdWNl1RWFjcy57YYxzLg0D9on1XozR/B46SnjgiFmsGZ3ud9px5k5r6zBxYxim+pi5mS5Sa8CIaI9l1PTESVBFRKMwCPqmnk0+0ebvQKwERaiil0M9tvqERF04EREAREQBERAEREARFCO0zTb6BGI4bGpkBLb5hjdmuRvN8gDtIPAhcbSW2dS29E3VL9u/8AvNN/yn/xhXBh9W2aKOVhu2RrXt6OAI+aprt0f/rkDeEN/WR3/wBV4t7p6r7x90f/AN2h/AFJIvZHQfJR3AR/q0P4G/JSNgyC+KzO8/qz6aHcX0OSx5KoCRkf2nBzujW2BPq5o813uNs1GtHKo1FVUzfZaGxR9AST6kX81DXXxRlJ9Ev36I8ylppeZJkRFCewiIgMepqgwxg7Hu1AfvapI9dUjqQshaXTCImkkLcnR6sjTwLHB1/QFZmC4gJ4WSDa4eIcDscPUFTOv/iVi89P8r3/ANHhS+dx9TOWtqPaPVbJa6qHiP8Ancu0dSRFf4Gf+1YL/wDGM/8AkCy9LLzPQHVxSE8KyI/+oaV6YX22N3D5vI7wRQCLtCa3FpaOS3c6zY4pPdl1RrNd90vJbyI4HKfqdNPoQtNBERdOBERAEREAREQBERAcXuABJyAzJ5LzJjlfLX1VRUAE3D5Le7CzZ0s21+d16B05qDHh9W4bRDIB1LSB81UvY5A01ExcARqNYQdhD3EOHTJQ2c2okkOSbJN2L6Th8RopD447uhv9qMm5bzLST5EcCot21y3xED3YIx/1yu/vLV6X6Oz4XVgxlzWa2vTSjlnqk++3YQdoz3kLU6SY3JWTunkAD3NY0huzwsDSRwuQTbdeyjlJ8PCyRR58SJ/g0doYW/cjH/SFv1rMNitqj3Wj5WWbUS6o5nYvjb3xT0j6JLSSNNpfifdQPsbE+EfiP9Bc+S4aB0mpSNO+Rzn+Xst+DQfNRfTGoMs7IG5kWH67yAPhb1KsSkpxGxjG7GNDR5CytZEVTjRh4ye/QrxfHc34LkdyIizCwEREB11EIe1zDscC09CLFQbQWtMb5IHbWkm3Q6rx62Pqp6q30iBpcQ7wey4iTyd4ZB6hx8wtHASsU6n4ra+qK974JRn6P6MscFYNaPF1C50M27ccwVzrm5A8FViuCemWSsK5/d1+t7s7H+jmuXoDTTSNlDSvmNi8+GJvvPPsjoNp5Arz7pYy1VJz1T/0BZeM4tV4rVMGrrPPghib7LRv+V3OPDcAAPr8azVS+iMC+G7H9WaWSKV7XTuuQX6rn8ZHAvPmcyvRfZ9jZq6CGVxvIB3ch4vZ4S483Czv1lB9M9HGUWDiAEOewskkdb2pHSsa49LXaOQCyuwecmCqZubI1w/WZY/wKxBcMtEMnxR2WiiIpyEIiIAiIgCIiAIiIDRadwF+HVjRt7mQjyaXfyVP9k89p5m73RtcP1Xf4lfU0Qc0tcLhwII5EWK82Yc92G4hqyX+pe6OTmw5a3m0tePJRT5STJIc00ehayihrINSZgkjeM2nceIO0EHYRmqo0k7IZmEuo3iVu6OQhrxyDvZd56vmrEwrENTfdjrHLnscPJSGKQOF2m45L3KCl1PKk10PNMlNiVGSHMqIQOLXankbFh8lxGltVfORriOLW/yAXptUB2m6VNrZxFAPqYiQ0gZyP2FwtmW7m8bk7xanbi1d5pfYs13z6J/ua7QymdPWd6/PUvI4/eOTfib/AKqspVbSaKVrhcRlgPvPDb+V7+oWR+hlb9z95+SxMuqm6zbtS1y17ZfpnOEdcDZZSKtP0LrfufvPyT9C6z7n7z8lW/RUf5l79Sb49n9j9+hZaKtP0LrPufvPyT9C6z7n7z8k/RUf5l79R8ez+x+/QstRLtFodaFkoGcbrO/C7L+IN9Vov0MrfufvPyXCTQ+uAOQdyEgz9bBS4+PTVYpq5cvfmR2WznFxcH79DDg0lqI2Na14AaAAS0XsNmZXYMUxCp8LHTyX+zCwn4RtXDC6yfD6pkhjs9hzY8ZOacnN6EbCL2NjuXo7AcViqoI54T4Hi4Gwg7HNI3EG4PRbtWPTP5kl9l+TPsusjybf3KRwLsur5yDKBTsO10hu88wwG9/xFqt7RLQ+moGERAukcPHK+xe7l91vIfE5qQLUYpiQsWMN77T/ACCuxrUSrKbZCO1qtBpJc8nOjY3yeHf3XFdfYND9TVP3GRjf2WX/AL4UV7UsXD3sp2m4j8cn4iLNHUNJP6wVodl2Emnw6EOFny3mcDt8ebQeBDNQLz1s+h66QJYiIpSMIiIAiIgCIiAIiIAqy7XdDHTj6ZTtLpWNtMwbXsGxwG9zeG8dADZqLkoqS0zqens896GaafRwIZ7uh+w4ZuZyt9pnLaN19itHDcSa9okgkDmnew3Hnz5FYumPZjT1ZdLARTzHM2F43neXNGxx94dSCqixnCKzDZwx7jG8jWa+J51XNva4ItfMbCPLNRcUodehJqMuhdOkOMzCkqbW1u5ksQM76hzVQ9ncLTUkkZtjJbyOs0X62J9V0M01rQ0tdKHgggh7GHIix2AErC0ar+4qY3k2bfVf+F2RPlkfJVM7dtUlHronx/kmmye6SaUNpXtYIy9xbrbdUAXIGdjc5FaX/SC7/hx+8/wLa6b4IZ4w9g+sjvl7zTu632fmq1I+G1ZODi411SbW3482Xsi22E+vLwJxD2gZjXgs3eWvufTVF1N1WGh+DGaUPcPq2H9pwzt0G0+QVoKl2jXTXNRrWvMnxpWSjufoFGNIdLhTS90Ii8gAkl2qMxcAZG+Sk6iGneCmQCZgu9osQNpaM/UbfVQ4UapWqNvR/kkv41DcOph/6QXf8OP3n+BZOH6dh8jWPh1Q4ht2vvYk2GWqMrqAKV6D4GZJGzPHgYbtv9pw2HoD8ei2cjDxa63Jx/d/yUKrrpySTN92hwtNMHH2mvbqnfncEdLZ+QWx7HcSkZSzNFi3vri98iY2XA9AfNRntHr7ujhH2frHdTk34a3qFo8L0nqaePuoXtY0kuvqNLrmw2kHgFN2SnXSnLx2yPN+abSL1qa57gdZ2W/cPP8ANQPSnTuOMGOmIkk2F4zYzoftu6ZfJQGfEaqre2N0kkrnua1rNbIucbNAaLNvcjcrI0X7ITcPrnggZ9zETnye/L0b6rV45S5RKXAo9SN9nGiD6+fvpgTTsdrSOd/avvfUHHPNx8tpyv8AXTSUzImNjja1jGCzWtAAAG4AbF3KSEeFHiUtsIiL0eQiIgCIiAIiIAiIgCIiAKKdouiv0+msywniu6EneftMJ3BwHkQ07lK0XGtrR1PR5lwDFPo0jo549aMktkY9oLmOBsTYjaNhH9FstNsLi1I6inDO7d4Xd2AG/ddlxzB8lZ+n/Z7HXXmhIiqQNp9iSwyD7bDuDh53ytTNfS1lEXwzMfGH3DmvF2P5tOx27xNNwsu3ElG1Wwf18mv5Ltd6cOB/+Ew0OxwSw92/N0YDTxLfsnnw8ua2NVgEErtYsY48SM/Mjb5qrqKrfE8PYbOHoRvB4gqw8Extk48J1Xj2mXz6jiOay8rFlVJ2VPSZo490bI8Eupv6OkbGAGgC2QAFgBwAWQsBtW7kVzFby+KyZVzb2+Zc0Zi4SMBFisb6b934/kuLqx24ALiqmNGFJo5AXaxjjJ2k6vxI2Fd9dXx08Tnbmj8gBz3ALprq9rGl0j7NHH5AbzyVfY/jTqh2Xhjb7Lf7x5/JaWPjWXtcb5Ir3WxqXLqd2C0rq2su/ME95Jw1QfZ88m9FttK8ZgYHQUrIwTlJIxrRYb2tIGZ4nds6RmjqZrGGLW+sObYwS9/BuWZG3IcSrJ0G7K3OLZq8arRYtp75u4d4Rsb90bd9swddYjstUn0XReH1f8GY71GGvF9WdnY3ogbiumbYWIp2kbbizpelrhvUngVbq+NaAAALAZABfVqxjwrRQlLb2ERF6OBERAEREAREQBERAEREAREQBERAF01dJHK0skY2Rp2te0OB8iu5EBDMS7MMMluREYnEbYnuAHAhpJb8FVek2gFbROL2tdLEM2ywg3H4mjxMPPMc16HRRyrjI9xm0eaKHSydmTtWUc8neo/mFtY9M4/tRPHQg/0V04ropQ1JJmponuO12rqv/bbZ3xWgm7KcMOyORn4Znn+IlUp9nVye9f6LcM6yPiVu7TKHdHIf2R/NYFXplIf9nG1vNx1j6ZD5q1I+ybDRtbK7rKf5WW1w/QDDITdtKxx23l1pM+P1hNvJeY9m1rwPUs+x+JReG4RXYi/6tj5dxeco28fEfCOgz5FWpgHZJSMjH0ounk2u1XuYwcgGkEjmTnwGxWJGwNAAAAGwAWAXJXoUxiinK2Uma7CcDpqYWghjivtLWgE9XbT5lbFEUpGEREAREQBERAEREAREQBERAEREAREQBERAEREAREQBERAEREAREQBERAEREAREQBERAEREARE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6632" name="Picture 8" descr="http://www.building-blocks.com/wp-content/uploads/2013/10/grunt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2233594" cy="2233594"/>
          </a:xfrm>
          <a:prstGeom prst="rect">
            <a:avLst/>
          </a:prstGeom>
          <a:noFill/>
        </p:spPr>
      </p:pic>
      <p:pic>
        <p:nvPicPr>
          <p:cNvPr id="26636" name="Picture 12" descr="Bower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3786190"/>
            <a:ext cx="2143140" cy="2143140"/>
          </a:xfrm>
          <a:prstGeom prst="rect">
            <a:avLst/>
          </a:prstGeom>
          <a:noFill/>
        </p:spPr>
      </p:pic>
      <p:pic>
        <p:nvPicPr>
          <p:cNvPr id="16" name="Picture 2" descr="Sass and Less support"/>
          <p:cNvPicPr>
            <a:picLocks noChangeAspect="1" noChangeArrowheads="1"/>
          </p:cNvPicPr>
          <p:nvPr/>
        </p:nvPicPr>
        <p:blipFill>
          <a:blip r:embed="rId3"/>
          <a:srcRect r="50659"/>
          <a:stretch>
            <a:fillRect/>
          </a:stretch>
        </p:blipFill>
        <p:spPr bwMode="auto">
          <a:xfrm>
            <a:off x="1785918" y="1357298"/>
            <a:ext cx="1785950" cy="1303054"/>
          </a:xfrm>
          <a:prstGeom prst="rect">
            <a:avLst/>
          </a:prstGeom>
          <a:noFill/>
        </p:spPr>
      </p:pic>
      <p:pic>
        <p:nvPicPr>
          <p:cNvPr id="17" name="Picture 2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7554" y="3214686"/>
            <a:ext cx="1785950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12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Hands-on</a:t>
            </a:r>
            <a:endParaRPr lang="pt-BR" sz="2000" dirty="0"/>
          </a:p>
        </p:txBody>
      </p:sp>
      <p:pic>
        <p:nvPicPr>
          <p:cNvPr id="7170" name="Picture 2" descr="http://itechthereforeiam.com/wp-content/uploads/2013/12/hands-on-key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00108"/>
            <a:ext cx="6572296" cy="4929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13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Ambientes de teste</a:t>
            </a:r>
            <a:endParaRPr lang="pt-BR" sz="2000" dirty="0"/>
          </a:p>
        </p:txBody>
      </p:sp>
      <p:graphicFrame>
        <p:nvGraphicFramePr>
          <p:cNvPr id="7" name="Diagrama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14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Hands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endParaRPr lang="pt-BR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38933"/>
            <a:ext cx="7715304" cy="478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15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Hands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057872"/>
            <a:ext cx="4143404" cy="47422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16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Hands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175" y="1428750"/>
            <a:ext cx="40576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17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Bibliografias</a:t>
            </a:r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785786" y="1142984"/>
            <a:ext cx="46717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pt-BR" dirty="0" smtClean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slid.es/liperuf/css-pre-processadores</a:t>
            </a:r>
            <a:endParaRPr lang="pt-BR" dirty="0" smtClean="0"/>
          </a:p>
          <a:p>
            <a:pPr marL="400050" indent="-400050">
              <a:buFont typeface="+mj-lt"/>
              <a:buAutoNum type="romanLcPeriod"/>
            </a:pPr>
            <a:r>
              <a:rPr lang="pt-BR" dirty="0" smtClean="0">
                <a:hlinkClick r:id="rId3"/>
              </a:rPr>
              <a:t>http://getbootstrap.com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marL="400050" indent="-400050">
              <a:buFont typeface="+mj-lt"/>
              <a:buAutoNum type="romanLcPeriod"/>
            </a:pPr>
            <a:r>
              <a:rPr lang="pt-BR" dirty="0" smtClean="0">
                <a:hlinkClick r:id="rId4"/>
              </a:rPr>
              <a:t>http://validator.w3.org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pPr marL="400050" indent="-400050">
              <a:buFont typeface="+mj-lt"/>
              <a:buAutoNum type="romanLcPeriod"/>
            </a:pPr>
            <a:r>
              <a:rPr lang="pt-BR" dirty="0" smtClean="0">
                <a:hlinkClick r:id="rId5"/>
              </a:rPr>
              <a:t>http://caniuse.com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8914" name="AutoShape 2" descr="data:image/jpeg;base64,/9j/4AAQSkZJRgABAQAAAQABAAD/2wCEAAkGBhASEBUUExQSEhIVFRYQFhQXGBoYFRYXFhwdFRYXGBgXHiYgGBovGxcSIC8gIycqLSw4FR4zNzAsNSYrLSkBCQoKDgwOGg8PGjUkHiQsKTQuLzU1NTUvNS81NSwtLDUsNDIwNC8sKTUuLDAsLS0tLDQ1KSw1LCwpKSksKSksLP/AABEIAOEA4QMBIgACEQEDEQH/xAAcAAEAAQUBAQAAAAAAAAAAAAAABAEDBQYHAgj/xABHEAACAQIEAggCBQcLAwUAAAABAgADEQQSITEFQQYHEyIyUWFxgZEjQlKS0hQWF1RjobEVMzRTcnOCosLR8CRi4UODssHx/8QAGgEBAAMBAQEAAAAAAAAAAAAAAAECAwQFBv/EAC8RAQACAQEFBQgCAwAAAAAAAAABAhEDBBITITEFFEFRYSIyUoGRsdHwNHEVwfH/2gAMAwEAAhEDEQA/AO4xEQERECJV8RmC6R9FaeMyZ3dOzzWy21zWve4P2RM7V8RnmTEzE5hTU066ld20Zhpf6LsN/W1v8n4Y/Rdhv62t/k/DN0iX4t/Nzdw2f4IaX+i7Df1tb/J+GP0XYb+trf5PwzdIji38zuGz/BDSm6sMMASa1YAanw/hkIdBMLfxYr6w2TdSQRa2+x+M6FEcW/mdw2f4IaA/QHCAA9pidQWGiba25c7aSi9AsGQSKmJsLakIAcxAG49Rv6zoEowB315/Hzji38zuGz/BDnidCMITYPibnQXCD5gi4105z2nQTCEgZ8UCeRCaahddPM/uPlOgZRe/Pz5/83lY4t/M7hs/wQ56/QHDh2UtibKQMwym98xFu5rot9+YknC9WuHdAxqV1J3ByaEaHlqPI85vMRxb+Z3HZ/ghwTrH6n2wiHE4PNVoi5rU7DNT551CjVPMbrvqL5dE4V0dq4ijWq02pk0RmNK57VhvdRaxFs3O91tbUT61nFusTq4q4Gp/KHDVKopL1aKi4p31LovOl5oPDoRoO7EWl07kR0cem/dXXE8LXqjDYyq9MtZaNUFcpP8AVuWGh2seex1teG3DKHEKnb4dOzIsa9FmALuxsppBTqCSMwJS97KcxJmSxXA24klQpRw2Fej3aVOiCzVFyjIuRVUBCxf6Rtc11C3DS2/MdGN9CmpGLxl2fo/0MpYSqaiPUYlTTs2W1iQb6DfuzYU3HvOQdWPWc6OMBxAlaikU6VV978qVQnntlfnoPInr67j3lLTMzza6WnTTru0jEJkREq0IiICIiAiIgIiIESr4jPM9VfEZ5gIiICIiAiIgIiICIiAiIgJSViBxfrE6uauCqniPDcyhSalWiuvZ31Z0XnT+0n1dxoO7icBxgYkrisMjCpTscTRS5c5zqU0IdSEIKnVtD4lUzvs4t1m9WLYd2x+AXuC71qABso+uygb0iL5k9Ty0Eoaz0zTBYjDHFKyU8WWXNTzC9VTpemFt2i2YntCL/RWazAg7h1SdapZqeCxjXYkU6Fdt25LSqH7XJW57HWxOiNwocSptVw5tiKYzVKLN3qhIzMaSqAqUxoFG51vtc4fokpHEsGCCCMZhwQdCCKq3BHIy2OSueb7AiIlFyIiAiIgIiICIiBEq+IzzPVXxGeYCIiAiIgIiICIiAiIgIiICIiAiIgcb6xOrmrhKv8o8NBXITUq0VHh+06LzQ65k5bj053wbiX5RxfC1ciU82Lw3dS9r9ot2JNyzE3JY6m8+qJynpR1UinxHDYzBran+V0Hr0R9T6VSaiD7O5K8txpe1olWYdjiIlViIiAiIgIiICIiBEq+IzzPVXxGeYEXiXEaVCk1Wq2VEFyf3AAcyTYAcyZzrH9a+Ia/YUadNfqlyXZh7AqFPLcj1nnrOxv5SwSm1TLhS1RlHgqNbK2vMgZ1Go1Y76TWKlEJVNvCe9y2y3ubnleSMgnTDHVWOevVzclpns111t3LXPLW/vzkzCdMcetrVixa5CuFawHnmFx/+/DWcRTAe4K3Ft2331JtoPCd7m3lYm49VjtuDa/IjcjQ22toT9W3KBvmG6wsRYB1o322IJ5bZvMHSXqnWFVH1aem+hPy73l/5tNCo4ksRckEXF7jUjmSbX33vrmFpcrVltfMQq6nLk0KmwB86nlyFhzsYG5N0vxbHVhT/AO2yi1tSb7k+l9LEy7T6Z1KbAMXOY93MLq2l7X0sfS4nOa1dqjNcZbkZBvcb/M6zI4ZkFDJc2Z2RWuTlI7ytc8gR+/3gdd4R0ipV9PA/2Tz9j8tPWZacWwPSDKoZ9D3qb67MtgwA89Bt5/PfuinS1awCMSR4Vc+f2W9drH1kDa4lDNU6AdIqmLp1HqFu83aqG0KBiwNMjllso+JgbZE13D9KxVxKU6QVqLMy9pfVsqk3UbZb211v7EGTukWINOh2ov8AROlQ62BXMFe/mMjObeggZSJ5RgQCNiLj4z1ASqbj3lJVNx7wJkREBERAREQEREBERAiVfEZielHE2w+Cr1l1anTZh77A2573t6TLVfEZpvWdxFKeESmx0r1kp89kBq8vVFgc0wlOv2bFEp5Dmz5yc501II0B58zpvPWKxBbs9DfIhPrpa/n5g/2ZLwzhw2hytdTc229uXj5eZkI0wKNDz7PsybE6oe9cmSI2JqNoNhcBt9NbDe2ljrp/CY0YupYgk3F7WsDtbUd43+tqftaSbiajZNNNbgi4HLU+XrYH21mPqM2wtu2b1I8/lytz5QLbv3Wtc96+5vbnew01y7+QttJqtlwi28VSozutxrYkDn7Df/xjWojS5+tcC99f97Hz/hL+KQhKXIBXOnmWN9vjAk4Kvpr3WXum5NmtdmBbNa91JAF9tOYMs1V7JB3tGJBIKMdNyNRfb2Ftw0xGAU5tcxsFUWs2t1sFvvqR3dBqRzmRzXcLa110YDU2BB3UEG4AuNBrew2DLVWR61RBYl6VPEDkAQAjeo+t/vLnAMQyXIs1+YFreft8RyImP/lNUr0G1W9IU9bjRGa+2+jpa2lmHwjYjiIDMqEIiqalV9b5TbIoB1JNwNd+0QbEwN0wnWnWw3dqp+UUxotiRVsNWIZtGUC2rHz1muYDpa5OKp0EanRqF3dmI+jp1GDNTuABe+ZAdNHPMa63iMeHszAZqjKqqCe5SRu4tyNbuDf/ABbTOVcIESumZCMqoiBb/Slc5LAeLu5QL+vxDqfQDozUo0xWr1Fq1XF1ynMqBhrZ/rHlebDx7CCrhK9Ntno1EPsykTW+gfHgypRYFS9NnXewamQrrfzsysPQGbRxbELTw9Z2ICpSqOSdgFUkmQIXRLHdtgqNS98yB/gwzqPgrKPhMxNS6sKrHhtHNcMEpgg76Iqf6SfjNtgJVNx7ykqm494EyIiAiIgIiICIiAiIgRKviM0HrYwRejRIAJRqrC/nk0P7jry1m/VfEZpvTHCVK2OwFKxNJjiM5Btl7mUkjmMrMLebA8oHHMNi2KkhrbGwtc3AJ9Lanf19JleD4gFalM2V0PagHQ9m2rb+5v7iY/FYc06tam9lNOo9NgbKTlJCkA/VudPMEWveR6yGwddCuX13uuXQ2OgXXnaSMhigXuL75bfx/wBQGuvymJyi7ZW2Nt7HMdyCNze/y2kxnaqLpZXFwwB31v3ddZFqIdTqNdb7X5j94+cCGwyi9yLa/wAOZ9xrLrYluzW5Jy3GuoF9Rtr5n4y3lsSb31+fPXn5bTxUuAwBtt6eHa0C9gDmcAkam1zbS91GpGh1OvK3KSsTcmnsSt7WyrrppmWwbQBr2sMzSHw1UVszsEGhuQSw1OoAH/L6zP1eHBzlQh7G/dPmoXNY2B0WmM2vht5WDGFnNJgh/m6gqr9rwlTptcA3+EhULGlUJylmqURroSC5uddwDl9rDcTLvRXDtZ2OZlIsRyF9Lc911mGwtBnzKljmZFLW73j7pGt9WHxgTRRppic7aqlJaxU7HKnaBRe1tQPTz5y9w/H1VsXID1MQjOx11ccidV8CgW2zC0g43EsRUNghy9lYHkCF29k5eY33l3hWWotVGbKWpgKTtmS+X9+vrroYGapcRq0KwpqVp1ErtVp1STanc90WysAmRsh3uGO0znSbrExOJwVXBGmFxTstJ2pkBGpkjMAGJAJGm5BDXuCcowNTh/a1qJLBHOHJc6fVsLbb2JH+KX69LBh2YuzO9u8dSBbJZSQLe2wHleB0jqtrFqFUWdQrImVwQVIWxXXfQKb63zHU7zdpyvq1x1ZcQBmZsPUUBcxXW4Zhly75Sq89qm99F6pICVTce8pKpuPeBMiIgIiICIiAiIgIiIESr4jLbUwSCQCQbg+RIsbfAkS5V8RnmBwLpnjhUx+LamVVXr9lcki5oItF76ad6m3zEwleqLOqE1GVS7kaqiAgF9td1JOw/juXW7w1KeOpuAidtSzmwsXqIxDsx5nK1LXQ6c5Y6qMOz8QUqLKlOoX2tlIyhbb6s4P+EyRpWEGTs3YP2dQvke1g2TKHII8YBKi4Omo11EyeMdGXQZztnUi+ttDaw5eWnzm29d1KsMThmt9B2T00NtBUJzVAdNO6tMgX1ym2xmB6GcDSriaBqWcGoqFWPdZW5G/pfTW/KBg6Qvoe6P8AfU8teXPznvFUQG3BHIL8/Xnl89z7ztlbqr4UzZuwZT5LVqBdf+3Nl/dJuF6BcNp3thqTX3zg1P8A5kwPn/CYZapF7Ne4voPNSDe2o+XtrM2eGpSos6lqboucd7S4F1Bvpaxb17p9RNi62ujlHCVMNiMNTp0QxNJ1RQoLKQ6tlFhcguCedl10lrodiA+KoXsUaopFze++4I8wPl6QNNxuJVrNVZ2d1VgtjdlPMEADKdbecujhFXssyI5J7wRAzVO5dhoLlhuSQNLbbzYet5S/GAqqTbD0FOg171Qg6+4HwImy9V+Gz4l6h07KkABsSX0v6aAi2u8DkVUXGfu5WPmLE76D4+0zvRrodi8Wb0ezz5DUC1CVGUHKe8AbG5sL72M6b0u6q/yrFdvQqU6JqMrVQ6lrMoC50CEXJAUFSQNAb733HgvAqGFTLSXU2zOfG5HNiPjYCwF9AIyOUYbqw4uW7Q9gtQd3vVjYjYgdmhsLE7y/g+rvjVPS+EqDS4d+7bmAVQt6XIB53vOwxIGk9Eeg9WhUWvWNOm4vehS71PbKGzkL3jqTp5ba33aIgJVNx7ykqm494EyIiAiIgIiICIiAiIgRKviM8z1V8RmmdNuleIwlVFpZLMmY5lub3I8x5S1azacQx1taujTft0YLrtxCZMKgymqKrVbbkJkZCT5Akj3y+kidTfEKSVatEkB3RSgsO8VLFxm5tYqbeSnyM1PjFfE18Q1ZsjFnzHvMpAIy2UWIFgBz5SvDlq0MSlamygU3LqhW/wACbjz9/WX4VumHPPaGzxXe3vy7txng1HFUHo1lDU3FvUHkynkwOoPKcDOHqYLE1aLMM9B8pqDa4s6VBfw3BVueUjnabv8ApKxv7H7h/FNU4l9NiXxDWD1DdwB3b5QhsDqtwOR8/OW4F2Mdq7P5z9HSOi3WIK7JSrKFdhcVAbBhsGym2nK400OlgbbtOBcNtRKEqtY0rlO0uQuaxOgIvtsbjU6azav0lY39j9w/ijgWJ7V2fzn6LnXoy9hhlv3+1dgPMBQD+9l285A6o+GGpW7Qju0lzDW92a4Hta7GYDiXFRxCuGr1e8an5MqgDKgBW1kba5cd7n8NJPRbpKcKrHDumZW7FqZOYZTezFQb3zKNeVz5mZY54eja8Vpvz0xlsfXVwVf+nxQuHzHCsQBcizVUJPkMtX78s9X/AEno4fN2ufvU1BYDM111Gg1sbn/msxnSbpRisZSRH7OyVBVygFQxCslmIJNu+T8BMKMRiHTK4QOCGSqrEkC/eUiwuCvyO2mkvOlaPByU7Q2e0Z3sf271w7iVKvTFSk4dG2I/gfIyVONcE6W4rDK4TsiajCoxKnUhQl7ZrC+W5sBcknnMj+krG/sfuH8UngXZT2rs8TjM/R1SJyz9JWN/Y/cP4o/SVjf2P3D+KTwLI/yuz+v0dTics/SVjf2P3D+KU/SVjf2P3D+KOBY/yuz+v0dUlU3HvNR6D9J6+LaqKuTuBCMot4ib31PkJtybj3mVqzWcS79HVrrUi9ekpkREq1IiICIiAiIgIiIESr4jOadaP9Ipf3X+ozpdXxGc060f6RS/uv8AUZto++87tP8AjW+X3afhsSabZgEJ8nRXX5OCJs3TymtPELSpU6SIaaPZKaBixJ+sFzchoDNUM3rpfxJ6GPDU0VqrYdKaEgsyMxYZkA+vyHvOq3vR83gaGJ0bxM4jNf8AbUjwXEBWbs2sgu40zIPN08Sj1IEHguJy5uwrZLXzdm2W3ne1psPRHBGnUxGdl7T8lrXQHMw2uWI0B9L312lrox/1GFxGDPit+UUf7a+Jfj3fm0jfnmmuy1ndjnEznEesflr+F4bWqAmnSqVANyiMwHvYaStDhlZ9kNr5btZVzbZczWGb03l9D2WGJ2fEd31FFD3vvOAP/aPnJHEKtXEhajinQoIvZU91pgLuEGpdvOwPraWzLGNKmPHOOn705LXC+AdpjadCuhQlwGDCzWAzaX87aH1l7HY+vh67UwiUkRiFo9mvZ5QdBlI7wI57m97zI9PCwxqFM2ZaFNwRe4y5mzabWte/K0u4TprTrAU8fSSqm3agWdeVyB/FbexlOc4tjLrxXTm2jv7sxPKfD+p8ms8VrU2rO1JclNmLKtrZQdbW5C95dp8CxJ2pOWtmyf8AqEeYp+Ij1Am04bo6mFxGLcfSfk9Dt6N9dXBKsfMrlb9xmnUMbUSqKoY9oG7TNe5zXvcnn6+d5ats+659XR4c51fGZ6f2808K7FgFYlVZ2FvCq6sT5AS/UwNajkepSZVJDLnUhXtrbXcf7zZei3FqrUseSR/M1K9rCwdrkm3/ANGYPA8cxPaUh2rkI4KgnNbMe9v8fmY3pmZOFpVrW2Z59OXrh547WeriWJo9i7ZLUlGouoy6W3IIO3OUw3RzF1CwSjUbKSraaBlNmFzoSCDoJtGIxLJx4hTYM9NG9QUW4ms9I8ZUbGViWa61qiqb2yhWIAW223KRW0ziI8l9bSpWbXvMz7Ux4R+/RHwvCK1SsKIQirexVu7l9WvsJL470dq4d3uCaatlDm2vw+c2F6nb4fAYiprWGKTDl+bqGJF/M90fM+c17pd/TsR/eGK2mbGroaenpTbrmYxPpMZ/62Tqr8eI/s0/4tOiJuPec76q/HiP7NP+LToibj3nLre/L3+zf41fn95TIiJk9AiIgIiICIiAiIgRKviM5p1o/wBIpf3X+ozpdXxGaB1h8FxFatTNKk9QCnYlRcA5ibTXRnF3n9o1m2zzFYz0+7n6qSbDUnQD1M3zi3SHD0+JVC4ZlFD8lLpbMjHxFbncZiL7ixkGrS4kaVJPyMBqIypVFM9ooFrWubX03te+osdZhz0Uxx1OHrE77TqnFusvDpGpoRjTrM5mJ6eWfym8F4zg8NVfKtapTqU2pM5yhwG+wgNvK5J+VtcZw7iS0MUlWnmyowNmtmK7Ne2lyC2nK/PeXfzTx36vV+7H5p479Xq/dk+z5sp7xyxSYxOY5I/G+I9vXdwMqE2RfsoPCPfmfUmZfjvFsDXKVAtcMtNaXY91aYC7DMDcLqdhr6SB+aeO/V6v3Y/NPHfq9X7sezy5ojjxvZpM73oyuN6U4apiKVc0qpYUuxq07qEysrI2Q6k6Ppe23rphOywga+es6XvkyKrkeRbOQPcA+0vfmnjv1er92V/NPHfq9X7sRux0la8695zamflP74JGG6X1VxbYgqGDjs2pX7pp6AIPYAa+/mZHxa8PLZqbYkKdexKJcena59B65SZT808d+r1fux+aeO/V6v3Y9nwlE94mMWpM8884nqk8E4vhqVPEBu2Br02ogIistMG9jdnBbcaWG28xWDaktUFmqdmrBgQgLGxuO6XAHzNvWTPzTx36vV+7H5p479Xq/dk5rz5qzXWmKxuTy9JZijxKliOLUq1PtBnqpdXVRlyqFFirHNt5D4zG8cpYY4uuTUqoO2qZl7MMb5jmynOARe9r23G8l8C4HiqFZarYXEOUIZQLKLj7VwdPaW+LdHcVVqtUTC4hM7NUYNZrMxLGxAGmvOUjEW6+DptXUtpZtTnNpnGJR8X0iBagtNClDDMHRCbsxDZi7kC2Y+m1zKdI8bha1V6tPts1QhsrBVVD9bUEl9vIWvudpb/NPHfq9X7sfmnjv1er92WjcjpLC3eLRMWrM59Ply+TZeqvx4j+zT/i06Im495o/V1wivQat2tN6eYJbMLXsWvb5ibwm495yas5vL6Ps+s12esWjE8/vKZERMncREQEREBERAREQIlXxGeZ6q+IzzAREQEREBERAREQEs4xnFNinjscul9fO3P25y9EDGVcY9MObMy5qaJmU52JP0hCqASAt2AsPC2y2ItDiVdhYIe8NKiqSov2YBBNwdajtfUWp87GZZlB0IBHrKwMdh+JVWR3NJ1AVCqFWDXbUgjUm11BsL6NvpIox+I7wylSzEKXVrDMxpJlG24pMQTtUJ2tfOTyVGmguNvT2gYgY7EIP5tmUBj4XLn+ce1iSRotIe72HkPVHGYjMAVYi9j9GRpcre/sjG+g+lW+ljMvECJga9Vr9ouWwXUAgZrsGUX3sAhvt3+dpMTce8pKpuPeBMiIgIiICIiAiIgIiIESr4jPM9VfEZbdwASdgCT7DWB5q1lXc28uZNt7AamRqPGKDEhXBI3trb+1bw/G04z0o4/V4nxUYAO1PDLUanVCkjtTRVqlVSRY5AUdFG319SZ74v1UUcNh69elVdauHVqqMLq16VOm5N1OjE08TqNu1H2RA7eDfbUbys531RdNKmMovTrG9akQrN9sMCyP5AnJVDW5qDuxnRICIiAiIgIiICIiAiIgIiICVTce8pKpuPeBMiIgIiICIiAiIgIiIESr4jLNdMysBuVK/MWl6r4jPMD53xvCsXheMV61J6NOpTrNiqfbaK6YjtSb+3fpsORvqLTM8X6T42rSr0EOAp9urI5NYsVplLVVUFbA3LC5uQBtcEzqXSbobhMcmWvTVrag6gg6aqykMp0Gxsbag2FtR4f1FcPp1MzdrVUG4SpUDJp5imlMn4tb0MDG9RvA6tM4iq1srOKakahhR7RGdTzUu9gefZv5Trsj4LBJSQIihVUBQAAAABYAAAACwAAAAHKSICIiAiIgIiICIiAiIgIiICVTce8pKpuPeBMiIgIiICIiAiIgIiIESr4jMLxXhrPVLGkmIU0wiI5A7OoCxLi4NgQygsO8OzFgb6Zqr4jPMDWKnRusKqVAyuyU6aMSAGqtaqlVs26a1EewNmykHkR44fwKrROHK0xalbMo7JCfo3QkCmAp1dd9dJtUQMAvB3Y0sylQlWoX7wtVpMalRUIG4DmibG2xGxYHN0MOqLlUZVFzb3Nz+8mXIgIiICIiAiIgIiIEBmxIvYIb3PetpqSB3bX7pUXv9U+c9Xr5jothmIsdzayqb7Dnf0HtJsQMeoxIJHccXHeOhI0B7q2tzPxlO3xWYDJTtzOvz3+Nv366ZGIEfCNV17QINFtlvvrmBudR4bbbySm495SVTce8CZERAREQEREBERAREQIlXxGeYiAiIgIiICIiAiIgIiICIiAiIgIiICVTce8pECbERAREQERE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916" name="AutoShape 4" descr="data:image/jpeg;base64,/9j/4AAQSkZJRgABAQAAAQABAAD/2wCEAAkGBhASEBUUExQSEhIVFRYQFhQXGBoYFRYXFhwdFRYXGBgXHiYgGBovGxcSIC8gIycqLSw4FR4zNzAsNSYrLSkBCQoKDgwOGg8PGjUkHiQsKTQuLzU1NTUvNS81NSwtLDUsNDIwNC8sKTUuLDAsLS0tLDQ1KSw1LCwpKSksKSksLP/AABEIAOEA4QMBIgACEQEDEQH/xAAcAAEAAQUBAQAAAAAAAAAAAAAABAEDBQYHAgj/xABHEAACAQIEAggCBQcLAwUAAAABAgADEQQSITEFQQYHEyIyUWFxgZEjQlKS0hQWF1RjobEVMzRTcnOCosLR8CRi4UODssHx/8QAGgEBAAMBAQEAAAAAAAAAAAAAAAECAwQFBv/EAC8RAQACAQEFBQgCAwAAAAAAAAABAhEDBBITITEFFEFRYSIyUoGRsdHwNHEVwfH/2gAMAwEAAhEDEQA/AO4xEQERECJV8RmC6R9FaeMyZ3dOzzWy21zWve4P2RM7V8RnmTEzE5hTU066ld20Zhpf6LsN/W1v8n4Y/Rdhv62t/k/DN0iX4t/Nzdw2f4IaX+i7Df1tb/J+GP0XYb+trf5PwzdIji38zuGz/BDSm6sMMASa1YAanw/hkIdBMLfxYr6w2TdSQRa2+x+M6FEcW/mdw2f4IaA/QHCAA9pidQWGiba25c7aSi9AsGQSKmJsLakIAcxAG49Rv6zoEowB315/Hzji38zuGz/BDnidCMITYPibnQXCD5gi4105z2nQTCEgZ8UCeRCaahddPM/uPlOgZRe/Pz5/83lY4t/M7hs/wQ56/QHDh2UtibKQMwym98xFu5rot9+YknC9WuHdAxqV1J3ByaEaHlqPI85vMRxb+Z3HZ/ghwTrH6n2wiHE4PNVoi5rU7DNT551CjVPMbrvqL5dE4V0dq4ijWq02pk0RmNK57VhvdRaxFs3O91tbUT61nFusTq4q4Gp/KHDVKopL1aKi4p31LovOl5oPDoRoO7EWl07kR0cem/dXXE8LXqjDYyq9MtZaNUFcpP8AVuWGh2seex1teG3DKHEKnb4dOzIsa9FmALuxsppBTqCSMwJS97KcxJmSxXA24klQpRw2Fej3aVOiCzVFyjIuRVUBCxf6Rtc11C3DS2/MdGN9CmpGLxl2fo/0MpYSqaiPUYlTTs2W1iQb6DfuzYU3HvOQdWPWc6OMBxAlaikU6VV978qVQnntlfnoPInr67j3lLTMzza6WnTTru0jEJkREq0IiICIiAiIgIiIESr4jPM9VfEZ5gIiICIiAiIgIiICIiAiIgJSViBxfrE6uauCqniPDcyhSalWiuvZ31Z0XnT+0n1dxoO7icBxgYkrisMjCpTscTRS5c5zqU0IdSEIKnVtD4lUzvs4t1m9WLYd2x+AXuC71qABso+uygb0iL5k9Ty0Eoaz0zTBYjDHFKyU8WWXNTzC9VTpemFt2i2YntCL/RWazAg7h1SdapZqeCxjXYkU6Fdt25LSqH7XJW57HWxOiNwocSptVw5tiKYzVKLN3qhIzMaSqAqUxoFG51vtc4fokpHEsGCCCMZhwQdCCKq3BHIy2OSueb7AiIlFyIiAiIgIiICIiBEq+IzzPVXxGeYCIiAiIgIiICIiAiIgIiICIiAiIgcb6xOrmrhKv8o8NBXITUq0VHh+06LzQ65k5bj053wbiX5RxfC1ciU82Lw3dS9r9ot2JNyzE3JY6m8+qJynpR1UinxHDYzBran+V0Hr0R9T6VSaiD7O5K8txpe1olWYdjiIlViIiAiIgIiICIiBEq+IzzPVXxGeYEXiXEaVCk1Wq2VEFyf3AAcyTYAcyZzrH9a+Ia/YUadNfqlyXZh7AqFPLcj1nnrOxv5SwSm1TLhS1RlHgqNbK2vMgZ1Go1Y76TWKlEJVNvCe9y2y3ubnleSMgnTDHVWOevVzclpns111t3LXPLW/vzkzCdMcetrVixa5CuFawHnmFx/+/DWcRTAe4K3Ft2331JtoPCd7m3lYm49VjtuDa/IjcjQ22toT9W3KBvmG6wsRYB1o322IJ5bZvMHSXqnWFVH1aem+hPy73l/5tNCo4ksRckEXF7jUjmSbX33vrmFpcrVltfMQq6nLk0KmwB86nlyFhzsYG5N0vxbHVhT/AO2yi1tSb7k+l9LEy7T6Z1KbAMXOY93MLq2l7X0sfS4nOa1dqjNcZbkZBvcb/M6zI4ZkFDJc2Z2RWuTlI7ytc8gR+/3gdd4R0ipV9PA/2Tz9j8tPWZacWwPSDKoZ9D3qb67MtgwA89Bt5/PfuinS1awCMSR4Vc+f2W9drH1kDa4lDNU6AdIqmLp1HqFu83aqG0KBiwNMjllso+JgbZE13D9KxVxKU6QVqLMy9pfVsqk3UbZb211v7EGTukWINOh2ov8AROlQ62BXMFe/mMjObeggZSJ5RgQCNiLj4z1ASqbj3lJVNx7wJkREBERAREQEREBERAiVfEZielHE2w+Cr1l1anTZh77A2573t6TLVfEZpvWdxFKeESmx0r1kp89kBq8vVFgc0wlOv2bFEp5Dmz5yc501II0B58zpvPWKxBbs9DfIhPrpa/n5g/2ZLwzhw2hytdTc229uXj5eZkI0wKNDz7PsybE6oe9cmSI2JqNoNhcBt9NbDe2ljrp/CY0YupYgk3F7WsDtbUd43+tqftaSbiajZNNNbgi4HLU+XrYH21mPqM2wtu2b1I8/lytz5QLbv3Wtc96+5vbnew01y7+QttJqtlwi28VSozutxrYkDn7Df/xjWojS5+tcC99f97Hz/hL+KQhKXIBXOnmWN9vjAk4Kvpr3WXum5NmtdmBbNa91JAF9tOYMs1V7JB3tGJBIKMdNyNRfb2Ftw0xGAU5tcxsFUWs2t1sFvvqR3dBqRzmRzXcLa110YDU2BB3UEG4AuNBrew2DLVWR61RBYl6VPEDkAQAjeo+t/vLnAMQyXIs1+YFreft8RyImP/lNUr0G1W9IU9bjRGa+2+jpa2lmHwjYjiIDMqEIiqalV9b5TbIoB1JNwNd+0QbEwN0wnWnWw3dqp+UUxotiRVsNWIZtGUC2rHz1muYDpa5OKp0EanRqF3dmI+jp1GDNTuABe+ZAdNHPMa63iMeHszAZqjKqqCe5SRu4tyNbuDf/ABbTOVcIESumZCMqoiBb/Slc5LAeLu5QL+vxDqfQDozUo0xWr1Fq1XF1ynMqBhrZ/rHlebDx7CCrhK9Ntno1EPsykTW+gfHgypRYFS9NnXewamQrrfzsysPQGbRxbELTw9Z2ICpSqOSdgFUkmQIXRLHdtgqNS98yB/gwzqPgrKPhMxNS6sKrHhtHNcMEpgg76Iqf6SfjNtgJVNx7ykqm494EyIiAiIgIiICIiAiIgRKviM0HrYwRejRIAJRqrC/nk0P7jry1m/VfEZpvTHCVK2OwFKxNJjiM5Btl7mUkjmMrMLebA8oHHMNi2KkhrbGwtc3AJ9Lanf19JleD4gFalM2V0PagHQ9m2rb+5v7iY/FYc06tam9lNOo9NgbKTlJCkA/VudPMEWveR6yGwddCuX13uuXQ2OgXXnaSMhigXuL75bfx/wBQGuvymJyi7ZW2Nt7HMdyCNze/y2kxnaqLpZXFwwB31v3ddZFqIdTqNdb7X5j94+cCGwyi9yLa/wAOZ9xrLrYluzW5Jy3GuoF9Rtr5n4y3lsSb31+fPXn5bTxUuAwBtt6eHa0C9gDmcAkam1zbS91GpGh1OvK3KSsTcmnsSt7WyrrppmWwbQBr2sMzSHw1UVszsEGhuQSw1OoAH/L6zP1eHBzlQh7G/dPmoXNY2B0WmM2vht5WDGFnNJgh/m6gqr9rwlTptcA3+EhULGlUJylmqURroSC5uddwDl9rDcTLvRXDtZ2OZlIsRyF9Lc911mGwtBnzKljmZFLW73j7pGt9WHxgTRRppic7aqlJaxU7HKnaBRe1tQPTz5y9w/H1VsXID1MQjOx11ccidV8CgW2zC0g43EsRUNghy9lYHkCF29k5eY33l3hWWotVGbKWpgKTtmS+X9+vrroYGapcRq0KwpqVp1ErtVp1STanc90WysAmRsh3uGO0znSbrExOJwVXBGmFxTstJ2pkBGpkjMAGJAJGm5BDXuCcowNTh/a1qJLBHOHJc6fVsLbb2JH+KX69LBh2YuzO9u8dSBbJZSQLe2wHleB0jqtrFqFUWdQrImVwQVIWxXXfQKb63zHU7zdpyvq1x1ZcQBmZsPUUBcxXW4Zhly75Sq89qm99F6pICVTce8pKpuPeBMiIgIiICIiAiIgIiIESr4jLbUwSCQCQbg+RIsbfAkS5V8RnmBwLpnjhUx+LamVVXr9lcki5oItF76ad6m3zEwleqLOqE1GVS7kaqiAgF9td1JOw/juXW7w1KeOpuAidtSzmwsXqIxDsx5nK1LXQ6c5Y6qMOz8QUqLKlOoX2tlIyhbb6s4P+EyRpWEGTs3YP2dQvke1g2TKHII8YBKi4Omo11EyeMdGXQZztnUi+ttDaw5eWnzm29d1KsMThmt9B2T00NtBUJzVAdNO6tMgX1ym2xmB6GcDSriaBqWcGoqFWPdZW5G/pfTW/KBg6Qvoe6P8AfU8teXPznvFUQG3BHIL8/Xnl89z7ztlbqr4UzZuwZT5LVqBdf+3Nl/dJuF6BcNp3thqTX3zg1P8A5kwPn/CYZapF7Ne4voPNSDe2o+XtrM2eGpSos6lqboucd7S4F1Bvpaxb17p9RNi62ujlHCVMNiMNTp0QxNJ1RQoLKQ6tlFhcguCedl10lrodiA+KoXsUaopFze++4I8wPl6QNNxuJVrNVZ2d1VgtjdlPMEADKdbecujhFXssyI5J7wRAzVO5dhoLlhuSQNLbbzYet5S/GAqqTbD0FOg171Qg6+4HwImy9V+Gz4l6h07KkABsSX0v6aAi2u8DkVUXGfu5WPmLE76D4+0zvRrodi8Wb0ezz5DUC1CVGUHKe8AbG5sL72M6b0u6q/yrFdvQqU6JqMrVQ6lrMoC50CEXJAUFSQNAb733HgvAqGFTLSXU2zOfG5HNiPjYCwF9AIyOUYbqw4uW7Q9gtQd3vVjYjYgdmhsLE7y/g+rvjVPS+EqDS4d+7bmAVQt6XIB53vOwxIGk9Eeg9WhUWvWNOm4vehS71PbKGzkL3jqTp5ba33aIgJVNx7ykqm494EyIiAiIgIiICIiAiIgRKviM8z1V8RmmdNuleIwlVFpZLMmY5lub3I8x5S1azacQx1taujTft0YLrtxCZMKgymqKrVbbkJkZCT5Akj3y+kidTfEKSVatEkB3RSgsO8VLFxm5tYqbeSnyM1PjFfE18Q1ZsjFnzHvMpAIy2UWIFgBz5SvDlq0MSlamygU3LqhW/wACbjz9/WX4VumHPPaGzxXe3vy7txng1HFUHo1lDU3FvUHkynkwOoPKcDOHqYLE1aLMM9B8pqDa4s6VBfw3BVueUjnabv8ApKxv7H7h/FNU4l9NiXxDWD1DdwB3b5QhsDqtwOR8/OW4F2Mdq7P5z9HSOi3WIK7JSrKFdhcVAbBhsGym2nK400OlgbbtOBcNtRKEqtY0rlO0uQuaxOgIvtsbjU6azav0lY39j9w/ijgWJ7V2fzn6LnXoy9hhlv3+1dgPMBQD+9l285A6o+GGpW7Qju0lzDW92a4Hta7GYDiXFRxCuGr1e8an5MqgDKgBW1kba5cd7n8NJPRbpKcKrHDumZW7FqZOYZTezFQb3zKNeVz5mZY54eja8Vpvz0xlsfXVwVf+nxQuHzHCsQBcizVUJPkMtX78s9X/AEno4fN2ufvU1BYDM111Gg1sbn/msxnSbpRisZSRH7OyVBVygFQxCslmIJNu+T8BMKMRiHTK4QOCGSqrEkC/eUiwuCvyO2mkvOlaPByU7Q2e0Z3sf271w7iVKvTFSk4dG2I/gfIyVONcE6W4rDK4TsiajCoxKnUhQl7ZrC+W5sBcknnMj+krG/sfuH8UngXZT2rs8TjM/R1SJyz9JWN/Y/cP4o/SVjf2P3D+KTwLI/yuz+v0dTics/SVjf2P3D+KU/SVjf2P3D+KOBY/yuz+v0dUlU3HvNR6D9J6+LaqKuTuBCMot4ib31PkJtybj3mVqzWcS79HVrrUi9ekpkREq1IiICIiAiIgIiIESr4jOadaP9Ipf3X+ozpdXxGc060f6RS/uv8AUZto++87tP8AjW+X3afhsSabZgEJ8nRXX5OCJs3TymtPELSpU6SIaaPZKaBixJ+sFzchoDNUM3rpfxJ6GPDU0VqrYdKaEgsyMxYZkA+vyHvOq3vR83gaGJ0bxM4jNf8AbUjwXEBWbs2sgu40zIPN08Sj1IEHguJy5uwrZLXzdm2W3ne1psPRHBGnUxGdl7T8lrXQHMw2uWI0B9L312lrox/1GFxGDPit+UUf7a+Jfj3fm0jfnmmuy1ndjnEznEesflr+F4bWqAmnSqVANyiMwHvYaStDhlZ9kNr5btZVzbZczWGb03l9D2WGJ2fEd31FFD3vvOAP/aPnJHEKtXEhajinQoIvZU91pgLuEGpdvOwPraWzLGNKmPHOOn705LXC+AdpjadCuhQlwGDCzWAzaX87aH1l7HY+vh67UwiUkRiFo9mvZ5QdBlI7wI57m97zI9PCwxqFM2ZaFNwRe4y5mzabWte/K0u4TprTrAU8fSSqm3agWdeVyB/FbexlOc4tjLrxXTm2jv7sxPKfD+p8ms8VrU2rO1JclNmLKtrZQdbW5C95dp8CxJ2pOWtmyf8AqEeYp+Ij1Am04bo6mFxGLcfSfk9Dt6N9dXBKsfMrlb9xmnUMbUSqKoY9oG7TNe5zXvcnn6+d5ats+659XR4c51fGZ6f2808K7FgFYlVZ2FvCq6sT5AS/UwNajkepSZVJDLnUhXtrbXcf7zZei3FqrUseSR/M1K9rCwdrkm3/ANGYPA8cxPaUh2rkI4KgnNbMe9v8fmY3pmZOFpVrW2Z59OXrh547WeriWJo9i7ZLUlGouoy6W3IIO3OUw3RzF1CwSjUbKSraaBlNmFzoSCDoJtGIxLJx4hTYM9NG9QUW4ms9I8ZUbGViWa61qiqb2yhWIAW223KRW0ziI8l9bSpWbXvMz7Ux4R+/RHwvCK1SsKIQirexVu7l9WvsJL470dq4d3uCaatlDm2vw+c2F6nb4fAYiprWGKTDl+bqGJF/M90fM+c17pd/TsR/eGK2mbGroaenpTbrmYxPpMZ/62Tqr8eI/s0/4tOiJuPec76q/HiP7NP+LToibj3nLre/L3+zf41fn95TIiJk9AiIgIiICIiAiIgRKviM5p1o/wBIpf3X+ozpdXxGaB1h8FxFatTNKk9QCnYlRcA5ibTXRnF3n9o1m2zzFYz0+7n6qSbDUnQD1M3zi3SHD0+JVC4ZlFD8lLpbMjHxFbncZiL7ixkGrS4kaVJPyMBqIypVFM9ooFrWubX03te+osdZhz0Uxx1OHrE77TqnFusvDpGpoRjTrM5mJ6eWfym8F4zg8NVfKtapTqU2pM5yhwG+wgNvK5J+VtcZw7iS0MUlWnmyowNmtmK7Ne2lyC2nK/PeXfzTx36vV+7H5p479Xq/dk+z5sp7xyxSYxOY5I/G+I9vXdwMqE2RfsoPCPfmfUmZfjvFsDXKVAtcMtNaXY91aYC7DMDcLqdhr6SB+aeO/V6v3Y/NPHfq9X7sezy5ojjxvZpM73oyuN6U4apiKVc0qpYUuxq07qEysrI2Q6k6Ppe23rphOywga+es6XvkyKrkeRbOQPcA+0vfmnjv1er92V/NPHfq9X7sRux0la8695zamflP74JGG6X1VxbYgqGDjs2pX7pp6AIPYAa+/mZHxa8PLZqbYkKdexKJcena59B65SZT808d+r1fux+aeO/V6v3Y9nwlE94mMWpM8884nqk8E4vhqVPEBu2Br02ogIistMG9jdnBbcaWG28xWDaktUFmqdmrBgQgLGxuO6XAHzNvWTPzTx36vV+7H5p479Xq/dk5rz5qzXWmKxuTy9JZijxKliOLUq1PtBnqpdXVRlyqFFirHNt5D4zG8cpYY4uuTUqoO2qZl7MMb5jmynOARe9r23G8l8C4HiqFZarYXEOUIZQLKLj7VwdPaW+LdHcVVqtUTC4hM7NUYNZrMxLGxAGmvOUjEW6+DptXUtpZtTnNpnGJR8X0iBagtNClDDMHRCbsxDZi7kC2Y+m1zKdI8bha1V6tPts1QhsrBVVD9bUEl9vIWvudpb/NPHfq9X7sfmnjv1er92WjcjpLC3eLRMWrM59Ply+TZeqvx4j+zT/i06Im495o/V1wivQat2tN6eYJbMLXsWvb5ibwm495yas5vL6Ps+s12esWjE8/vKZERMncREQEREBERAREQIlXxGeZ6q+IzzAREQEREBERAREQEs4xnFNinjscul9fO3P25y9EDGVcY9MObMy5qaJmU52JP0hCqASAt2AsPC2y2ItDiVdhYIe8NKiqSov2YBBNwdajtfUWp87GZZlB0IBHrKwMdh+JVWR3NJ1AVCqFWDXbUgjUm11BsL6NvpIox+I7wylSzEKXVrDMxpJlG24pMQTtUJ2tfOTyVGmguNvT2gYgY7EIP5tmUBj4XLn+ce1iSRotIe72HkPVHGYjMAVYi9j9GRpcre/sjG+g+lW+ljMvECJga9Vr9ouWwXUAgZrsGUX3sAhvt3+dpMTce8pKpuPeBMiIgIiICIiAiIgIiIESr4jPM9VfEZbdwASdgCT7DWB5q1lXc28uZNt7AamRqPGKDEhXBI3trb+1bw/G04z0o4/V4nxUYAO1PDLUanVCkjtTRVqlVSRY5AUdFG319SZ74v1UUcNh69elVdauHVqqMLq16VOm5N1OjE08TqNu1H2RA7eDfbUbys531RdNKmMovTrG9akQrN9sMCyP5AnJVDW5qDuxnRICIiAiIgIiICIiAiIgIiICVTce8pKpuPeBMiIgIiICIiAiIgIiIESr4jLNdMysBuVK/MWl6r4jPMD53xvCsXheMV61J6NOpTrNiqfbaK6YjtSb+3fpsORvqLTM8X6T42rSr0EOAp9urI5NYsVplLVVUFbA3LC5uQBtcEzqXSbobhMcmWvTVrag6gg6aqykMp0Gxsbag2FtR4f1FcPp1MzdrVUG4SpUDJp5imlMn4tb0MDG9RvA6tM4iq1srOKakahhR7RGdTzUu9gefZv5Trsj4LBJSQIihVUBQAAAABYAAAACwAAAAHKSICIiAiIgIiICIiAiIgIiICVTce8pKpuPeBMiIgIiICIiAiIgIiIESr4jMLxXhrPVLGkmIU0wiI5A7OoCxLi4NgQygsO8OzFgb6Zqr4jPMDWKnRusKqVAyuyU6aMSAGqtaqlVs26a1EewNmykHkR44fwKrROHK0xalbMo7JCfo3QkCmAp1dd9dJtUQMAvB3Y0sylQlWoX7wtVpMalRUIG4DmibG2xGxYHN0MOqLlUZVFzb3Nz+8mXIgIiICIiAiIgIiIEBmxIvYIb3PetpqSB3bX7pUXv9U+c9Xr5jothmIsdzayqb7Dnf0HtJsQMeoxIJHccXHeOhI0B7q2tzPxlO3xWYDJTtzOvz3+Nv366ZGIEfCNV17QINFtlvvrmBudR4bbbySm495SVTce8CZERAREQEREBERAREQIlXxGeYiAiIgIiICIiAiIgIiICIiAiIgIiICVTce8pECbERAREQERE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8918" name="Picture 6" descr="http://isuba.s8.com.br/produtos/01/00/item/112167/5/112167569SZ.jpg"/>
          <p:cNvPicPr>
            <a:picLocks noChangeAspect="1" noChangeArrowheads="1"/>
          </p:cNvPicPr>
          <p:nvPr/>
        </p:nvPicPr>
        <p:blipFill>
          <a:blip r:embed="rId6" cstate="print"/>
          <a:srcRect l="14668" r="15453"/>
          <a:stretch>
            <a:fillRect/>
          </a:stretch>
        </p:blipFill>
        <p:spPr bwMode="auto">
          <a:xfrm>
            <a:off x="812800" y="3143248"/>
            <a:ext cx="1830374" cy="26193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920" name="Picture 8" descr="http://www.bdibbs.com.br/wp-content/uploads/2010/08/capa_ampliada978857522230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7046" y="3117830"/>
            <a:ext cx="1924044" cy="2668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922" name="Picture 10" descr="http://cdn.shopify.com/s/files/1/0155/7645/products/html5-css3-thumb-max_large.jpeg?v=134425129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86182" y="3119410"/>
            <a:ext cx="1857388" cy="26202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600136" y="28572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Treinamento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600136" y="5798326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Abril / 2014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00136" y="5390863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contato@williansmartins.com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714744" y="5000636"/>
            <a:ext cx="524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Professor Willians Martins de Morais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714744" y="1285860"/>
            <a:ext cx="524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Tema do treinamento</a:t>
            </a:r>
          </a:p>
          <a:p>
            <a:pPr algn="r"/>
            <a:r>
              <a:rPr lang="pt-BR" sz="2400" dirty="0" smtClean="0"/>
              <a:t>Matéria do treinamento</a:t>
            </a:r>
          </a:p>
          <a:p>
            <a:pPr algn="r"/>
            <a:r>
              <a:rPr lang="pt-BR" sz="2400" dirty="0" smtClean="0"/>
              <a:t>Especificidade do dia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3</a:t>
            </a:fld>
            <a:endParaRPr lang="pt-BR" b="1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Revisão da aula anterior</a:t>
            </a:r>
            <a:endParaRPr lang="pt-BR" sz="2000" dirty="0"/>
          </a:p>
        </p:txBody>
      </p:sp>
      <p:pic>
        <p:nvPicPr>
          <p:cNvPr id="8194" name="Picture 2" descr="http://vmulher5.vila.to/interacao/5530015/truques-para-se-lembrar-de-tudo-158951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2506" y="3227386"/>
            <a:ext cx="2038350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4</a:t>
            </a:fld>
            <a:endParaRPr lang="pt-BR" b="1"/>
          </a:p>
        </p:txBody>
      </p:sp>
      <p:sp>
        <p:nvSpPr>
          <p:cNvPr id="15" name="CaixaDeTexto 14"/>
          <p:cNvSpPr txBox="1"/>
          <p:nvPr/>
        </p:nvSpPr>
        <p:spPr>
          <a:xfrm>
            <a:off x="428596" y="118674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/>
              <a:t>Workflow de desenvolvimento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Desenvolvimento Web</a:t>
            </a:r>
            <a:endParaRPr lang="pt-BR" sz="2000" dirty="0"/>
          </a:p>
        </p:txBody>
      </p:sp>
      <p:graphicFrame>
        <p:nvGraphicFramePr>
          <p:cNvPr id="7" name="Diagrama 6"/>
          <p:cNvGraphicFramePr/>
          <p:nvPr/>
        </p:nvGraphicFramePr>
        <p:xfrm>
          <a:off x="285720" y="2571744"/>
          <a:ext cx="8643998" cy="150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/>
          <p:cNvSpPr/>
          <p:nvPr/>
        </p:nvSpPr>
        <p:spPr>
          <a:xfrm>
            <a:off x="2681274" y="1785926"/>
            <a:ext cx="4143404" cy="41434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5</a:t>
            </a:fld>
            <a:endParaRPr lang="pt-BR" b="1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Desenvolvimento Web</a:t>
            </a:r>
            <a:endParaRPr lang="pt-BR" sz="2000" dirty="0"/>
          </a:p>
        </p:txBody>
      </p:sp>
      <p:grpSp>
        <p:nvGrpSpPr>
          <p:cNvPr id="8" name="Grupo 7"/>
          <p:cNvGrpSpPr/>
          <p:nvPr/>
        </p:nvGrpSpPr>
        <p:grpSpPr>
          <a:xfrm>
            <a:off x="285720" y="1071546"/>
            <a:ext cx="3429023" cy="808013"/>
            <a:chOff x="1381" y="29203"/>
            <a:chExt cx="3406773" cy="1441791"/>
          </a:xfrm>
        </p:grpSpPr>
        <p:sp>
          <p:nvSpPr>
            <p:cNvPr id="9" name="Divisa 8"/>
            <p:cNvSpPr/>
            <p:nvPr/>
          </p:nvSpPr>
          <p:spPr>
            <a:xfrm>
              <a:off x="1381" y="29203"/>
              <a:ext cx="3406773" cy="144179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Divisa 4"/>
            <p:cNvSpPr/>
            <p:nvPr/>
          </p:nvSpPr>
          <p:spPr>
            <a:xfrm>
              <a:off x="722277" y="29203"/>
              <a:ext cx="1964982" cy="1441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/>
                <a:t>Desenvolvimento</a:t>
              </a:r>
            </a:p>
          </p:txBody>
        </p:sp>
      </p:grpSp>
      <p:graphicFrame>
        <p:nvGraphicFramePr>
          <p:cNvPr id="11" name="Diagrama 10"/>
          <p:cNvGraphicFramePr/>
          <p:nvPr/>
        </p:nvGraphicFramePr>
        <p:xfrm>
          <a:off x="2357422" y="1939886"/>
          <a:ext cx="4786346" cy="319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6</a:t>
            </a:fld>
            <a:endParaRPr lang="pt-BR" b="1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Desenvolvimento Web</a:t>
            </a:r>
            <a:endParaRPr lang="pt-BR" sz="20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6929454" y="1142984"/>
            <a:ext cx="1385890" cy="1385890"/>
            <a:chOff x="1700227" y="475"/>
            <a:chExt cx="1385890" cy="1385890"/>
          </a:xfrm>
        </p:grpSpPr>
        <p:sp>
          <p:nvSpPr>
            <p:cNvPr id="15" name="Elipse 14"/>
            <p:cNvSpPr/>
            <p:nvPr/>
          </p:nvSpPr>
          <p:spPr>
            <a:xfrm>
              <a:off x="1700227" y="475"/>
              <a:ext cx="1385890" cy="13858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ipse 4"/>
            <p:cNvSpPr/>
            <p:nvPr/>
          </p:nvSpPr>
          <p:spPr>
            <a:xfrm>
              <a:off x="1903186" y="203434"/>
              <a:ext cx="979972" cy="9799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b="1" kern="1200" dirty="0" smtClean="0"/>
                <a:t>ANTES</a:t>
              </a:r>
              <a:endParaRPr lang="pt-BR" sz="2000" b="1" kern="1200" dirty="0"/>
            </a:p>
          </p:txBody>
        </p:sp>
      </p:grpSp>
      <p:graphicFrame>
        <p:nvGraphicFramePr>
          <p:cNvPr id="17" name="Diagrama 16"/>
          <p:cNvGraphicFramePr/>
          <p:nvPr/>
        </p:nvGraphicFramePr>
        <p:xfrm>
          <a:off x="3071802" y="1714488"/>
          <a:ext cx="297656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upo 17"/>
          <p:cNvGrpSpPr/>
          <p:nvPr/>
        </p:nvGrpSpPr>
        <p:grpSpPr>
          <a:xfrm>
            <a:off x="285721" y="1071546"/>
            <a:ext cx="2643206" cy="808013"/>
            <a:chOff x="1381" y="29203"/>
            <a:chExt cx="3406773" cy="1441791"/>
          </a:xfrm>
        </p:grpSpPr>
        <p:sp>
          <p:nvSpPr>
            <p:cNvPr id="19" name="Divisa 18"/>
            <p:cNvSpPr/>
            <p:nvPr/>
          </p:nvSpPr>
          <p:spPr>
            <a:xfrm>
              <a:off x="1381" y="29203"/>
              <a:ext cx="3406773" cy="144179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Divisa 4"/>
            <p:cNvSpPr/>
            <p:nvPr/>
          </p:nvSpPr>
          <p:spPr>
            <a:xfrm>
              <a:off x="722277" y="29203"/>
              <a:ext cx="1964982" cy="1441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000" kern="1200" dirty="0" smtClean="0"/>
                <a:t>Organização</a:t>
              </a:r>
              <a:endParaRPr lang="pt-BR" sz="2000" kern="1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7</a:t>
            </a:fld>
            <a:endParaRPr lang="pt-BR" b="1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Desenvolvimento Web</a:t>
            </a:r>
            <a:endParaRPr lang="pt-BR" sz="2000" dirty="0"/>
          </a:p>
        </p:txBody>
      </p:sp>
      <p:graphicFrame>
        <p:nvGraphicFramePr>
          <p:cNvPr id="45" name="Diagrama 44"/>
          <p:cNvGraphicFramePr/>
          <p:nvPr/>
        </p:nvGraphicFramePr>
        <p:xfrm>
          <a:off x="1428728" y="2081317"/>
          <a:ext cx="6643734" cy="299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674" name="Picture 2" descr="https://encrypted-tbn0.gstatic.com/images?q=tbn:ANd9GcTElFixBEQPYbY_przXfyQMzMQ0xtk10_ZGkglx2p6YrMPRrdOfnlEEtre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7" y="1071546"/>
            <a:ext cx="1214446" cy="17092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8</a:t>
            </a:fld>
            <a:endParaRPr lang="pt-BR" b="1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Desenvolvimento Web</a:t>
            </a:r>
            <a:endParaRPr lang="pt-BR" sz="2000" dirty="0"/>
          </a:p>
        </p:txBody>
      </p:sp>
      <p:graphicFrame>
        <p:nvGraphicFramePr>
          <p:cNvPr id="45" name="Diagrama 44"/>
          <p:cNvGraphicFramePr/>
          <p:nvPr/>
        </p:nvGraphicFramePr>
        <p:xfrm>
          <a:off x="1785918" y="1795565"/>
          <a:ext cx="5929354" cy="299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3794" name="Picture 2" descr="https://encrypted-tbn1.gstatic.com/images?q=tbn:ANd9GcQC1TPErrrNBQgpIVxsDZq3gAQIs2PqJIPMjjv_-tCZkHyKNWpgJwtCJe8C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06" y="1066849"/>
            <a:ext cx="2000232" cy="1719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1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53BF-DCC3-43E3-80FC-E3B3724A1239}" type="slidenum">
              <a:rPr lang="pt-BR" b="1" smtClean="0"/>
              <a:pPr/>
              <a:t>9</a:t>
            </a:fld>
            <a:endParaRPr lang="pt-BR" b="1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85728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Desenvolvimento Web</a:t>
            </a:r>
            <a:endParaRPr lang="pt-BR" sz="2000" dirty="0"/>
          </a:p>
        </p:txBody>
      </p:sp>
      <p:graphicFrame>
        <p:nvGraphicFramePr>
          <p:cNvPr id="45" name="Diagrama 44"/>
          <p:cNvGraphicFramePr/>
          <p:nvPr/>
        </p:nvGraphicFramePr>
        <p:xfrm>
          <a:off x="428596" y="2795697"/>
          <a:ext cx="8358246" cy="990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842" name="Picture 2" descr="https://encrypted-tbn2.gstatic.com/images?q=tbn:ANd9GcRwtldFh4c3-aMVMl_2QZ2LZA-uGM5fIrczBZ5Jzt7SF5pbXWif9fm60LW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699" y="928685"/>
            <a:ext cx="1701781" cy="17017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123</Words>
  <Application>Microsoft Office PowerPoint</Application>
  <PresentationFormat>Apresentação na tela (4:3)</PresentationFormat>
  <Paragraphs>76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</dc:creator>
  <cp:lastModifiedBy>will</cp:lastModifiedBy>
  <cp:revision>61</cp:revision>
  <dcterms:created xsi:type="dcterms:W3CDTF">2014-03-28T20:05:34Z</dcterms:created>
  <dcterms:modified xsi:type="dcterms:W3CDTF">2014-04-01T16:44:55Z</dcterms:modified>
</cp:coreProperties>
</file>