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A0F4E-0B11-4A99-AC32-AE5EEC9191AF}" type="datetimeFigureOut">
              <a:rPr lang="pt-BR" smtClean="0"/>
              <a:t>28/03/2014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65124-9C37-4403-8C87-245DAC4D0D7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626C-12DC-4B74-9E81-0E8042AAF1D2}" type="datetime1">
              <a:rPr lang="pt-BR" smtClean="0"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14282" y="1428736"/>
            <a:ext cx="864399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214282" y="2571744"/>
            <a:ext cx="864399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62263" y="1500174"/>
            <a:ext cx="3419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EFF9-E046-41D2-8F56-9149B5F84673}" type="datetime1">
              <a:rPr lang="pt-BR" smtClean="0"/>
              <a:t>28/03/2014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AC63-99F7-478D-B748-BE081F40C885}" type="datetime1">
              <a:rPr lang="pt-BR" smtClean="0"/>
              <a:t>28/03/2014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3693-9E0D-4AA5-985A-5FAB76DF54AB}" type="datetime1">
              <a:rPr lang="pt-BR" smtClean="0"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1A20-A252-4BFA-BA82-AB7BAD542E61}" type="datetime1">
              <a:rPr lang="pt-BR" smtClean="0"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1178-8B3F-48D5-9054-E856E9C43930}" type="datetime1">
              <a:rPr lang="pt-BR" smtClean="0"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8572" y="142852"/>
            <a:ext cx="22288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ector reto 7"/>
          <p:cNvCxnSpPr/>
          <p:nvPr userDrawn="1"/>
        </p:nvCxnSpPr>
        <p:spPr>
          <a:xfrm>
            <a:off x="214282" y="785794"/>
            <a:ext cx="864399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214282" y="6286520"/>
            <a:ext cx="864399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2BC7-663F-4256-A337-B996C68B298B}" type="datetime1">
              <a:rPr lang="pt-BR" smtClean="0"/>
              <a:t>28/03/2014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71868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5A4353BF-DCC3-43E3-80FC-E3B3724A1239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42852"/>
            <a:ext cx="22288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ector reto 7"/>
          <p:cNvCxnSpPr/>
          <p:nvPr userDrawn="1"/>
        </p:nvCxnSpPr>
        <p:spPr>
          <a:xfrm>
            <a:off x="214282" y="785794"/>
            <a:ext cx="864399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214282" y="6286520"/>
            <a:ext cx="864399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7A35-B336-4146-9B1F-2A69CB6BAFF0}" type="datetime1">
              <a:rPr lang="pt-BR" smtClean="0"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AAA8-097A-487A-AD3D-56C57697AC6D}" type="datetime1">
              <a:rPr lang="pt-BR" smtClean="0"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DA03-D712-4379-96B8-0AD373BA565C}" type="datetime1">
              <a:rPr lang="pt-BR" smtClean="0"/>
              <a:t>28/03/2014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48D-9253-49BF-AD5A-FC1E0B469B61}" type="datetime1">
              <a:rPr lang="pt-BR" smtClean="0"/>
              <a:t>28/03/2014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36C5-F92F-4F38-A5C2-007E082E1A3E}" type="datetime1">
              <a:rPr lang="pt-BR" smtClean="0"/>
              <a:t>28/03/2014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009B-9B81-4BC4-B343-775C18D164ED}" type="datetime1">
              <a:rPr lang="pt-BR" smtClean="0"/>
              <a:t>28/03/2014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5F44-E5CE-41F1-BA34-A6176E3CF7F0}" type="datetime1">
              <a:rPr lang="pt-BR" smtClean="0"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53BF-DCC3-43E3-80FC-E3B3724A123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600136" y="285728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/>
              <a:t>Treinamento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00136" y="5798326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/>
              <a:t>Abril / 2014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600136" y="5390863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/>
              <a:t>contato@williansmartins.com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714744" y="5000636"/>
            <a:ext cx="524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/>
              <a:t>Professor Willians Martins de Morais</a:t>
            </a: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714744" y="1285860"/>
            <a:ext cx="524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/>
              <a:t>Tema do treinamento</a:t>
            </a:r>
          </a:p>
          <a:p>
            <a:pPr algn="r"/>
            <a:r>
              <a:rPr lang="pt-BR" sz="2400" dirty="0" smtClean="0"/>
              <a:t>Matéria do treinamento</a:t>
            </a:r>
          </a:p>
          <a:p>
            <a:pPr algn="r"/>
            <a:r>
              <a:rPr lang="pt-BR" sz="2400" dirty="0" smtClean="0"/>
              <a:t>Especificidade do dia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t>3</a:t>
            </a:fld>
            <a:endParaRPr lang="pt-BR" b="1"/>
          </a:p>
        </p:txBody>
      </p:sp>
      <p:sp>
        <p:nvSpPr>
          <p:cNvPr id="15" name="CaixaDeTexto 14"/>
          <p:cNvSpPr txBox="1"/>
          <p:nvPr/>
        </p:nvSpPr>
        <p:spPr>
          <a:xfrm>
            <a:off x="1428728" y="1186749"/>
            <a:ext cx="64294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Problemática: Telas bonitas para programadores </a:t>
            </a:r>
            <a:r>
              <a:rPr lang="pt-BR" sz="4400" dirty="0" err="1" smtClean="0"/>
              <a:t>backend</a:t>
            </a:r>
            <a:endParaRPr lang="pt-BR" sz="4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428728" y="3643314"/>
            <a:ext cx="6429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Hoje programadores </a:t>
            </a:r>
            <a:r>
              <a:rPr lang="pt-BR" sz="3200" dirty="0" err="1" smtClean="0"/>
              <a:t>back-end</a:t>
            </a:r>
            <a:r>
              <a:rPr lang="pt-BR" sz="3200" dirty="0" smtClean="0"/>
              <a:t> tem muita dificuldade em fazer telas web com visual agradável para usuários.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t>4</a:t>
            </a:fld>
            <a:endParaRPr lang="pt-BR" b="1"/>
          </a:p>
        </p:txBody>
      </p:sp>
      <p:sp>
        <p:nvSpPr>
          <p:cNvPr id="15" name="CaixaDeTexto 14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Revisão da aula anterior</a:t>
            </a:r>
            <a:endParaRPr lang="pt-BR" sz="2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38933"/>
            <a:ext cx="7715304" cy="4780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t>5</a:t>
            </a:fld>
            <a:endParaRPr lang="pt-BR" b="1"/>
          </a:p>
        </p:txBody>
      </p:sp>
      <p:sp>
        <p:nvSpPr>
          <p:cNvPr id="15" name="CaixaDeTexto 14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Revisão da aula anterior</a:t>
            </a:r>
            <a:endParaRPr lang="pt-B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057872"/>
            <a:ext cx="4143404" cy="47422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t>6</a:t>
            </a:fld>
            <a:endParaRPr lang="pt-BR" b="1"/>
          </a:p>
        </p:txBody>
      </p:sp>
      <p:sp>
        <p:nvSpPr>
          <p:cNvPr id="15" name="CaixaDeTexto 14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Após aplicar </a:t>
            </a:r>
            <a:r>
              <a:rPr lang="pt-BR" sz="2000" dirty="0" err="1" smtClean="0"/>
              <a:t>Bootstrap</a:t>
            </a:r>
            <a:endParaRPr lang="pt-B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3175" y="1428750"/>
            <a:ext cx="40576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t>7</a:t>
            </a:fld>
            <a:endParaRPr lang="pt-BR" b="1"/>
          </a:p>
        </p:txBody>
      </p:sp>
      <p:sp>
        <p:nvSpPr>
          <p:cNvPr id="15" name="CaixaDeTexto 14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Revisão da aula anterior</a:t>
            </a:r>
            <a:endParaRPr lang="pt-B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3175" y="1428750"/>
            <a:ext cx="40576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62</Words>
  <Application>Microsoft Office PowerPoint</Application>
  <PresentationFormat>Apresentação na tela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</dc:creator>
  <cp:lastModifiedBy>will</cp:lastModifiedBy>
  <cp:revision>23</cp:revision>
  <dcterms:created xsi:type="dcterms:W3CDTF">2014-03-28T20:05:34Z</dcterms:created>
  <dcterms:modified xsi:type="dcterms:W3CDTF">2014-03-28T21:07:24Z</dcterms:modified>
</cp:coreProperties>
</file>