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402" r:id="rId5"/>
    <p:sldId id="431" r:id="rId6"/>
    <p:sldId id="390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5" r:id="rId18"/>
    <p:sldId id="466" r:id="rId19"/>
    <p:sldId id="467" r:id="rId20"/>
    <p:sldId id="360" r:id="rId21"/>
    <p:sldId id="468" r:id="rId22"/>
    <p:sldId id="469" r:id="rId23"/>
    <p:sldId id="470" r:id="rId24"/>
    <p:sldId id="472" r:id="rId25"/>
    <p:sldId id="471" r:id="rId26"/>
    <p:sldId id="473" r:id="rId27"/>
    <p:sldId id="474" r:id="rId28"/>
    <p:sldId id="475" r:id="rId29"/>
    <p:sldId id="476" r:id="rId30"/>
    <p:sldId id="477" r:id="rId31"/>
    <p:sldId id="478" r:id="rId32"/>
    <p:sldId id="479" r:id="rId33"/>
    <p:sldId id="480" r:id="rId34"/>
    <p:sldId id="481" r:id="rId35"/>
    <p:sldId id="482" r:id="rId36"/>
    <p:sldId id="37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tcracker 2022 Corporate PPT Template External NDA" id="{6682C17A-B088-4A08-87C6-749963E3DFF1}">
          <p14:sldIdLst>
            <p14:sldId id="402"/>
            <p14:sldId id="431"/>
            <p14:sldId id="390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360"/>
            <p14:sldId id="468"/>
            <p14:sldId id="469"/>
            <p14:sldId id="470"/>
            <p14:sldId id="472"/>
            <p14:sldId id="471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5"/>
    <a:srgbClr val="FBF1DD"/>
    <a:srgbClr val="254D71"/>
    <a:srgbClr val="CBD2DB"/>
    <a:srgbClr val="909FB2"/>
    <a:srgbClr val="5E7086"/>
    <a:srgbClr val="F9E3D9"/>
    <a:srgbClr val="F1BA9F"/>
    <a:srgbClr val="DE804E"/>
    <a:srgbClr val="183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231" autoAdjust="0"/>
  </p:normalViewPr>
  <p:slideViewPr>
    <p:cSldViewPr snapToGrid="0" snapToObjects="1" showGuides="1">
      <p:cViewPr>
        <p:scale>
          <a:sx n="100" d="100"/>
          <a:sy n="100" d="100"/>
        </p:scale>
        <p:origin x="990" y="4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EBD8-1CFB-5242-A9B6-5F351F12321B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6438-02C6-2C49-A3F9-C647C0D1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97D3-68DD-6C4E-8928-6DB89C700B16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5500D-B56E-F848-A42C-DA665AA6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</a:t>
            </a:r>
            <a:r>
              <a:rPr lang="ru-RU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2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2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43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33813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241425" y="1765300"/>
            <a:ext cx="9701784" cy="4297680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9701784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20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9701784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4782312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/>
          </p:nvPr>
        </p:nvSpPr>
        <p:spPr>
          <a:xfrm>
            <a:off x="1241402" y="1764793"/>
            <a:ext cx="4782312" cy="4299458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spcBef>
                <a:spcPts val="500"/>
              </a:spcBef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25000"/>
                  </a:schemeClr>
                </a:solidFill>
              </a:defRPr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77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3" y="1197864"/>
            <a:ext cx="4782312" cy="4866386"/>
          </a:xfrm>
        </p:spPr>
        <p:txBody>
          <a:bodyPr lIns="0" tIns="0" rIns="0" bIns="0" numCol="1" spcCol="13716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4782312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1000"/>
              </a:lnSpc>
              <a:buFont typeface="+mj-lt"/>
              <a:buAutoNum type="arabicPeriod"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28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6663" y="3735388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9"/>
          </p:nvPr>
        </p:nvSpPr>
        <p:spPr>
          <a:xfrm>
            <a:off x="1236663" y="1764792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/>
          </p:nvPr>
        </p:nvSpPr>
        <p:spPr>
          <a:xfrm>
            <a:off x="1236663" y="4302316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263042"/>
            <a:ext cx="12192000" cy="49472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94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</a:t>
            </a:r>
            <a:r>
              <a:rPr lang="ru-RU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2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2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927747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33813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65300"/>
            <a:ext cx="12192000" cy="444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 on one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1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41425" y="1197864"/>
            <a:ext cx="9702010" cy="58030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</p:spTree>
    <p:extLst>
      <p:ext uri="{BB962C8B-B14F-4D97-AF65-F5344CB8AC3E}">
        <p14:creationId xmlns:p14="http://schemas.microsoft.com/office/powerpoint/2010/main" val="40592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272847"/>
            <a:ext cx="4786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0000"/>
              </a:lnSpc>
              <a:buNone/>
              <a:defRPr sz="20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272847"/>
            <a:ext cx="4782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dirty="0" smtClean="0"/>
              <a:t>Click to edit Subhead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1236665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6151563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99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2630758"/>
            <a:ext cx="2947986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1236664" y="3250767"/>
            <a:ext cx="294798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11649" y="2630758"/>
            <a:ext cx="2932113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3250767"/>
            <a:ext cx="2932113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381875" y="2630758"/>
            <a:ext cx="2936875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3250767"/>
            <a:ext cx="293687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4502"/>
            <a:ext cx="2946399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274502"/>
            <a:ext cx="2932113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274502"/>
            <a:ext cx="2936875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6714"/>
            <a:ext cx="2324098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2324098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6738" y="2636714"/>
            <a:ext cx="2322576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3" name="Content Placeholder 5"/>
          <p:cNvSpPr>
            <a:spLocks noGrp="1"/>
          </p:cNvSpPr>
          <p:nvPr>
            <p:ph sz="quarter" idx="4"/>
          </p:nvPr>
        </p:nvSpPr>
        <p:spPr>
          <a:xfrm>
            <a:off x="3696738" y="3250767"/>
            <a:ext cx="2322576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5289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4"/>
          </p:nvPr>
        </p:nvSpPr>
        <p:spPr>
          <a:xfrm>
            <a:off x="6155288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2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696737" y="1274258"/>
            <a:ext cx="2322576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5288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05029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73393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205029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7339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141757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141757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10122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911012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half" idx="29"/>
          </p:nvPr>
        </p:nvSpPr>
        <p:spPr>
          <a:xfrm>
            <a:off x="3206158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30"/>
          </p:nvPr>
        </p:nvSpPr>
        <p:spPr>
          <a:xfrm>
            <a:off x="5175650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31"/>
          </p:nvPr>
        </p:nvSpPr>
        <p:spPr>
          <a:xfrm>
            <a:off x="7145142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0" name="Content Placeholder 3"/>
          <p:cNvSpPr>
            <a:spLocks noGrp="1"/>
          </p:cNvSpPr>
          <p:nvPr>
            <p:ph sz="half" idx="32"/>
          </p:nvPr>
        </p:nvSpPr>
        <p:spPr>
          <a:xfrm>
            <a:off x="9114635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22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0" y="1"/>
            <a:ext cx="12192000" cy="6215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0" y="0"/>
            <a:ext cx="12192000" cy="6215725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486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9343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4182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</a:t>
            </a:r>
            <a:r>
              <a:rPr lang="ru-RU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2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2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49478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8927747" y="49208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496956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379663"/>
            <a:ext cx="6013450" cy="36845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332269"/>
            <a:ext cx="2952750" cy="3731982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09928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09928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5211" y="2513013"/>
            <a:ext cx="170992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13266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8581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1892300"/>
            <a:ext cx="6002360" cy="4171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1849881"/>
            <a:ext cx="2952750" cy="4214370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1892300"/>
            <a:ext cx="1709293" cy="4171950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1892300"/>
            <a:ext cx="7242197" cy="417318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7242197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481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"/>
            <a:ext cx="12192000" cy="6857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accent4"/>
                </a:solidFill>
                <a:latin typeface="Arial"/>
                <a:cs typeface="Arial"/>
              </a:rPr>
              <a:pPr/>
              <a:t>‹#›</a:t>
            </a:fld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</a:t>
            </a:r>
            <a:r>
              <a:rPr lang="ru-RU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2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2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644525" y="6415405"/>
            <a:ext cx="1195515" cy="238125"/>
            <a:chOff x="644525" y="5741988"/>
            <a:chExt cx="1195515" cy="238125"/>
          </a:xfrm>
          <a:solidFill>
            <a:schemeClr val="bg1"/>
          </a:solidFill>
        </p:grpSpPr>
        <p:grpSp>
          <p:nvGrpSpPr>
            <p:cNvPr id="35" name="Group 34"/>
            <p:cNvGrpSpPr>
              <a:grpSpLocks noChangeAspect="1"/>
            </p:cNvGrpSpPr>
            <p:nvPr userDrawn="1"/>
          </p:nvGrpSpPr>
          <p:grpSpPr>
            <a:xfrm>
              <a:off x="1081088" y="5831680"/>
              <a:ext cx="758952" cy="88401"/>
              <a:chOff x="1100138" y="5795963"/>
              <a:chExt cx="1117600" cy="130175"/>
            </a:xfrm>
            <a:grpFill/>
          </p:grpSpPr>
          <p:sp>
            <p:nvSpPr>
              <p:cNvPr id="37" name="Freeform 5"/>
              <p:cNvSpPr>
                <a:spLocks/>
              </p:cNvSpPr>
              <p:nvPr userDrawn="1"/>
            </p:nvSpPr>
            <p:spPr bwMode="auto">
              <a:xfrm>
                <a:off x="1100138" y="5834063"/>
                <a:ext cx="74613" cy="90488"/>
              </a:xfrm>
              <a:custGeom>
                <a:avLst/>
                <a:gdLst>
                  <a:gd name="T0" fmla="*/ 1 w 129"/>
                  <a:gd name="T1" fmla="*/ 44 h 154"/>
                  <a:gd name="T2" fmla="*/ 0 w 129"/>
                  <a:gd name="T3" fmla="*/ 3 h 154"/>
                  <a:gd name="T4" fmla="*/ 24 w 129"/>
                  <a:gd name="T5" fmla="*/ 3 h 154"/>
                  <a:gd name="T6" fmla="*/ 25 w 129"/>
                  <a:gd name="T7" fmla="*/ 28 h 154"/>
                  <a:gd name="T8" fmla="*/ 26 w 129"/>
                  <a:gd name="T9" fmla="*/ 28 h 154"/>
                  <a:gd name="T10" fmla="*/ 76 w 129"/>
                  <a:gd name="T11" fmla="*/ 0 h 154"/>
                  <a:gd name="T12" fmla="*/ 129 w 129"/>
                  <a:gd name="T13" fmla="*/ 64 h 154"/>
                  <a:gd name="T14" fmla="*/ 129 w 129"/>
                  <a:gd name="T15" fmla="*/ 154 h 154"/>
                  <a:gd name="T16" fmla="*/ 101 w 129"/>
                  <a:gd name="T17" fmla="*/ 154 h 154"/>
                  <a:gd name="T18" fmla="*/ 101 w 129"/>
                  <a:gd name="T19" fmla="*/ 67 h 154"/>
                  <a:gd name="T20" fmla="*/ 67 w 129"/>
                  <a:gd name="T21" fmla="*/ 23 h 154"/>
                  <a:gd name="T22" fmla="*/ 30 w 129"/>
                  <a:gd name="T23" fmla="*/ 51 h 154"/>
                  <a:gd name="T24" fmla="*/ 28 w 129"/>
                  <a:gd name="T25" fmla="*/ 63 h 154"/>
                  <a:gd name="T26" fmla="*/ 28 w 129"/>
                  <a:gd name="T27" fmla="*/ 154 h 154"/>
                  <a:gd name="T28" fmla="*/ 1 w 129"/>
                  <a:gd name="T29" fmla="*/ 154 h 154"/>
                  <a:gd name="T30" fmla="*/ 1 w 129"/>
                  <a:gd name="T3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154">
                    <a:moveTo>
                      <a:pt x="1" y="44"/>
                    </a:moveTo>
                    <a:cubicBezTo>
                      <a:pt x="1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4" y="14"/>
                      <a:pt x="51" y="0"/>
                      <a:pt x="76" y="0"/>
                    </a:cubicBezTo>
                    <a:cubicBezTo>
                      <a:pt x="96" y="0"/>
                      <a:pt x="129" y="12"/>
                      <a:pt x="129" y="6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01" y="154"/>
                      <a:pt x="101" y="154"/>
                      <a:pt x="101" y="154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43"/>
                      <a:pt x="92" y="23"/>
                      <a:pt x="67" y="23"/>
                    </a:cubicBezTo>
                    <a:cubicBezTo>
                      <a:pt x="49" y="23"/>
                      <a:pt x="35" y="35"/>
                      <a:pt x="30" y="51"/>
                    </a:cubicBezTo>
                    <a:cubicBezTo>
                      <a:pt x="29" y="54"/>
                      <a:pt x="28" y="59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"/>
              <p:cNvSpPr>
                <a:spLocks noEditPoints="1"/>
              </p:cNvSpPr>
              <p:nvPr userDrawn="1"/>
            </p:nvSpPr>
            <p:spPr bwMode="auto">
              <a:xfrm>
                <a:off x="1193800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20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7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7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1" y="136"/>
                      <a:pt x="78" y="136"/>
                    </a:cubicBezTo>
                    <a:cubicBezTo>
                      <a:pt x="98" y="136"/>
                      <a:pt x="109" y="132"/>
                      <a:pt x="120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5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7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7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"/>
              <p:cNvSpPr>
                <a:spLocks/>
              </p:cNvSpPr>
              <p:nvPr userDrawn="1"/>
            </p:nvSpPr>
            <p:spPr bwMode="auto">
              <a:xfrm>
                <a:off x="1281113" y="5815013"/>
                <a:ext cx="52388" cy="111125"/>
              </a:xfrm>
              <a:custGeom>
                <a:avLst/>
                <a:gdLst>
                  <a:gd name="T0" fmla="*/ 50 w 89"/>
                  <a:gd name="T1" fmla="*/ 0 h 190"/>
                  <a:gd name="T2" fmla="*/ 50 w 89"/>
                  <a:gd name="T3" fmla="*/ 36 h 190"/>
                  <a:gd name="T4" fmla="*/ 89 w 89"/>
                  <a:gd name="T5" fmla="*/ 36 h 190"/>
                  <a:gd name="T6" fmla="*/ 89 w 89"/>
                  <a:gd name="T7" fmla="*/ 57 h 190"/>
                  <a:gd name="T8" fmla="*/ 50 w 89"/>
                  <a:gd name="T9" fmla="*/ 57 h 190"/>
                  <a:gd name="T10" fmla="*/ 50 w 89"/>
                  <a:gd name="T11" fmla="*/ 138 h 190"/>
                  <a:gd name="T12" fmla="*/ 70 w 89"/>
                  <a:gd name="T13" fmla="*/ 167 h 190"/>
                  <a:gd name="T14" fmla="*/ 86 w 89"/>
                  <a:gd name="T15" fmla="*/ 166 h 190"/>
                  <a:gd name="T16" fmla="*/ 87 w 89"/>
                  <a:gd name="T17" fmla="*/ 186 h 190"/>
                  <a:gd name="T18" fmla="*/ 63 w 89"/>
                  <a:gd name="T19" fmla="*/ 190 h 190"/>
                  <a:gd name="T20" fmla="*/ 34 w 89"/>
                  <a:gd name="T21" fmla="*/ 178 h 190"/>
                  <a:gd name="T22" fmla="*/ 23 w 89"/>
                  <a:gd name="T23" fmla="*/ 139 h 190"/>
                  <a:gd name="T24" fmla="*/ 23 w 89"/>
                  <a:gd name="T25" fmla="*/ 57 h 190"/>
                  <a:gd name="T26" fmla="*/ 0 w 89"/>
                  <a:gd name="T27" fmla="*/ 57 h 190"/>
                  <a:gd name="T28" fmla="*/ 0 w 89"/>
                  <a:gd name="T29" fmla="*/ 36 h 190"/>
                  <a:gd name="T30" fmla="*/ 23 w 89"/>
                  <a:gd name="T31" fmla="*/ 36 h 190"/>
                  <a:gd name="T32" fmla="*/ 23 w 89"/>
                  <a:gd name="T33" fmla="*/ 9 h 190"/>
                  <a:gd name="T34" fmla="*/ 50 w 89"/>
                  <a:gd name="T3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190">
                    <a:moveTo>
                      <a:pt x="50" y="0"/>
                    </a:moveTo>
                    <a:cubicBezTo>
                      <a:pt x="50" y="36"/>
                      <a:pt x="50" y="36"/>
                      <a:pt x="50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38"/>
                      <a:pt x="50" y="138"/>
                      <a:pt x="50" y="138"/>
                    </a:cubicBezTo>
                    <a:cubicBezTo>
                      <a:pt x="50" y="157"/>
                      <a:pt x="55" y="167"/>
                      <a:pt x="70" y="167"/>
                    </a:cubicBezTo>
                    <a:cubicBezTo>
                      <a:pt x="78" y="167"/>
                      <a:pt x="82" y="167"/>
                      <a:pt x="86" y="16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2" y="188"/>
                      <a:pt x="74" y="190"/>
                      <a:pt x="63" y="190"/>
                    </a:cubicBezTo>
                    <a:cubicBezTo>
                      <a:pt x="50" y="190"/>
                      <a:pt x="40" y="186"/>
                      <a:pt x="34" y="178"/>
                    </a:cubicBezTo>
                    <a:cubicBezTo>
                      <a:pt x="26" y="170"/>
                      <a:pt x="23" y="157"/>
                      <a:pt x="23" y="13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8"/>
              <p:cNvSpPr>
                <a:spLocks/>
              </p:cNvSpPr>
              <p:nvPr userDrawn="1"/>
            </p:nvSpPr>
            <p:spPr bwMode="auto">
              <a:xfrm>
                <a:off x="1343025" y="5834063"/>
                <a:ext cx="68263" cy="92075"/>
              </a:xfrm>
              <a:custGeom>
                <a:avLst/>
                <a:gdLst>
                  <a:gd name="T0" fmla="*/ 118 w 118"/>
                  <a:gd name="T1" fmla="*/ 148 h 157"/>
                  <a:gd name="T2" fmla="*/ 75 w 118"/>
                  <a:gd name="T3" fmla="*/ 157 h 157"/>
                  <a:gd name="T4" fmla="*/ 0 w 118"/>
                  <a:gd name="T5" fmla="*/ 80 h 157"/>
                  <a:gd name="T6" fmla="*/ 81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1 w 118"/>
                  <a:gd name="T13" fmla="*/ 22 h 157"/>
                  <a:gd name="T14" fmla="*/ 27 w 118"/>
                  <a:gd name="T15" fmla="*/ 79 h 157"/>
                  <a:gd name="T16" fmla="*/ 80 w 118"/>
                  <a:gd name="T17" fmla="*/ 135 h 157"/>
                  <a:gd name="T18" fmla="*/ 113 w 118"/>
                  <a:gd name="T19" fmla="*/ 128 h 157"/>
                  <a:gd name="T20" fmla="*/ 118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1" y="0"/>
                    </a:cubicBezTo>
                    <a:cubicBezTo>
                      <a:pt x="97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5" y="22"/>
                      <a:pt x="81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50" y="135"/>
                      <a:pt x="80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9"/>
              <p:cNvSpPr>
                <a:spLocks/>
              </p:cNvSpPr>
              <p:nvPr userDrawn="1"/>
            </p:nvSpPr>
            <p:spPr bwMode="auto">
              <a:xfrm>
                <a:off x="1428750" y="5834063"/>
                <a:ext cx="44450" cy="90488"/>
              </a:xfrm>
              <a:custGeom>
                <a:avLst/>
                <a:gdLst>
                  <a:gd name="T0" fmla="*/ 1 w 75"/>
                  <a:gd name="T1" fmla="*/ 50 h 154"/>
                  <a:gd name="T2" fmla="*/ 0 w 75"/>
                  <a:gd name="T3" fmla="*/ 3 h 154"/>
                  <a:gd name="T4" fmla="*/ 23 w 75"/>
                  <a:gd name="T5" fmla="*/ 3 h 154"/>
                  <a:gd name="T6" fmla="*/ 24 w 75"/>
                  <a:gd name="T7" fmla="*/ 33 h 154"/>
                  <a:gd name="T8" fmla="*/ 26 w 75"/>
                  <a:gd name="T9" fmla="*/ 33 h 154"/>
                  <a:gd name="T10" fmla="*/ 67 w 75"/>
                  <a:gd name="T11" fmla="*/ 0 h 154"/>
                  <a:gd name="T12" fmla="*/ 75 w 75"/>
                  <a:gd name="T13" fmla="*/ 1 h 154"/>
                  <a:gd name="T14" fmla="*/ 75 w 75"/>
                  <a:gd name="T15" fmla="*/ 27 h 154"/>
                  <a:gd name="T16" fmla="*/ 66 w 75"/>
                  <a:gd name="T17" fmla="*/ 26 h 154"/>
                  <a:gd name="T18" fmla="*/ 29 w 75"/>
                  <a:gd name="T19" fmla="*/ 61 h 154"/>
                  <a:gd name="T20" fmla="*/ 28 w 75"/>
                  <a:gd name="T21" fmla="*/ 74 h 154"/>
                  <a:gd name="T22" fmla="*/ 28 w 75"/>
                  <a:gd name="T23" fmla="*/ 154 h 154"/>
                  <a:gd name="T24" fmla="*/ 1 w 75"/>
                  <a:gd name="T25" fmla="*/ 154 h 154"/>
                  <a:gd name="T26" fmla="*/ 1 w 75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54">
                    <a:moveTo>
                      <a:pt x="1" y="50"/>
                    </a:moveTo>
                    <a:cubicBezTo>
                      <a:pt x="1" y="33"/>
                      <a:pt x="0" y="17"/>
                      <a:pt x="0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2" y="13"/>
                      <a:pt x="49" y="0"/>
                      <a:pt x="67" y="0"/>
                    </a:cubicBezTo>
                    <a:cubicBezTo>
                      <a:pt x="70" y="0"/>
                      <a:pt x="72" y="0"/>
                      <a:pt x="75" y="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2" y="26"/>
                      <a:pt x="69" y="26"/>
                      <a:pt x="66" y="26"/>
                    </a:cubicBezTo>
                    <a:cubicBezTo>
                      <a:pt x="46" y="26"/>
                      <a:pt x="33" y="40"/>
                      <a:pt x="29" y="61"/>
                    </a:cubicBezTo>
                    <a:cubicBezTo>
                      <a:pt x="28" y="65"/>
                      <a:pt x="28" y="69"/>
                      <a:pt x="28" y="7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0"/>
              <p:cNvSpPr>
                <a:spLocks noEditPoints="1"/>
              </p:cNvSpPr>
              <p:nvPr userDrawn="1"/>
            </p:nvSpPr>
            <p:spPr bwMode="auto">
              <a:xfrm>
                <a:off x="1481138" y="5834063"/>
                <a:ext cx="69850" cy="92075"/>
              </a:xfrm>
              <a:custGeom>
                <a:avLst/>
                <a:gdLst>
                  <a:gd name="T0" fmla="*/ 117 w 120"/>
                  <a:gd name="T1" fmla="*/ 118 h 157"/>
                  <a:gd name="T2" fmla="*/ 120 w 120"/>
                  <a:gd name="T3" fmla="*/ 154 h 157"/>
                  <a:gd name="T4" fmla="*/ 95 w 120"/>
                  <a:gd name="T5" fmla="*/ 154 h 157"/>
                  <a:gd name="T6" fmla="*/ 93 w 120"/>
                  <a:gd name="T7" fmla="*/ 135 h 157"/>
                  <a:gd name="T8" fmla="*/ 92 w 120"/>
                  <a:gd name="T9" fmla="*/ 135 h 157"/>
                  <a:gd name="T10" fmla="*/ 46 w 120"/>
                  <a:gd name="T11" fmla="*/ 157 h 157"/>
                  <a:gd name="T12" fmla="*/ 0 w 120"/>
                  <a:gd name="T13" fmla="*/ 114 h 157"/>
                  <a:gd name="T14" fmla="*/ 90 w 120"/>
                  <a:gd name="T15" fmla="*/ 58 h 157"/>
                  <a:gd name="T16" fmla="*/ 90 w 120"/>
                  <a:gd name="T17" fmla="*/ 55 h 157"/>
                  <a:gd name="T18" fmla="*/ 56 w 120"/>
                  <a:gd name="T19" fmla="*/ 20 h 157"/>
                  <a:gd name="T20" fmla="*/ 17 w 120"/>
                  <a:gd name="T21" fmla="*/ 31 h 157"/>
                  <a:gd name="T22" fmla="*/ 11 w 120"/>
                  <a:gd name="T23" fmla="*/ 13 h 157"/>
                  <a:gd name="T24" fmla="*/ 60 w 120"/>
                  <a:gd name="T25" fmla="*/ 0 h 157"/>
                  <a:gd name="T26" fmla="*/ 117 w 120"/>
                  <a:gd name="T27" fmla="*/ 61 h 157"/>
                  <a:gd name="T28" fmla="*/ 117 w 120"/>
                  <a:gd name="T29" fmla="*/ 118 h 157"/>
                  <a:gd name="T30" fmla="*/ 91 w 120"/>
                  <a:gd name="T31" fmla="*/ 77 h 157"/>
                  <a:gd name="T32" fmla="*/ 27 w 120"/>
                  <a:gd name="T33" fmla="*/ 111 h 157"/>
                  <a:gd name="T34" fmla="*/ 53 w 120"/>
                  <a:gd name="T35" fmla="*/ 137 h 157"/>
                  <a:gd name="T36" fmla="*/ 89 w 120"/>
                  <a:gd name="T37" fmla="*/ 112 h 157"/>
                  <a:gd name="T38" fmla="*/ 91 w 120"/>
                  <a:gd name="T39" fmla="*/ 103 h 157"/>
                  <a:gd name="T40" fmla="*/ 91 w 120"/>
                  <a:gd name="T41" fmla="*/ 7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57">
                    <a:moveTo>
                      <a:pt x="117" y="118"/>
                    </a:moveTo>
                    <a:cubicBezTo>
                      <a:pt x="117" y="131"/>
                      <a:pt x="118" y="143"/>
                      <a:pt x="120" y="154"/>
                    </a:cubicBezTo>
                    <a:cubicBezTo>
                      <a:pt x="95" y="154"/>
                      <a:pt x="95" y="154"/>
                      <a:pt x="95" y="154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3" y="147"/>
                      <a:pt x="67" y="157"/>
                      <a:pt x="46" y="157"/>
                    </a:cubicBezTo>
                    <a:cubicBezTo>
                      <a:pt x="15" y="157"/>
                      <a:pt x="0" y="136"/>
                      <a:pt x="0" y="114"/>
                    </a:cubicBezTo>
                    <a:cubicBezTo>
                      <a:pt x="0" y="78"/>
                      <a:pt x="32" y="58"/>
                      <a:pt x="90" y="58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43"/>
                      <a:pt x="87" y="20"/>
                      <a:pt x="56" y="20"/>
                    </a:cubicBezTo>
                    <a:cubicBezTo>
                      <a:pt x="42" y="20"/>
                      <a:pt x="28" y="25"/>
                      <a:pt x="17" y="3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3" y="5"/>
                      <a:pt x="41" y="0"/>
                      <a:pt x="60" y="0"/>
                    </a:cubicBezTo>
                    <a:cubicBezTo>
                      <a:pt x="106" y="0"/>
                      <a:pt x="117" y="31"/>
                      <a:pt x="117" y="61"/>
                    </a:cubicBezTo>
                    <a:lnTo>
                      <a:pt x="117" y="118"/>
                    </a:lnTo>
                    <a:close/>
                    <a:moveTo>
                      <a:pt x="91" y="77"/>
                    </a:moveTo>
                    <a:cubicBezTo>
                      <a:pt x="61" y="76"/>
                      <a:pt x="27" y="82"/>
                      <a:pt x="27" y="111"/>
                    </a:cubicBezTo>
                    <a:cubicBezTo>
                      <a:pt x="27" y="129"/>
                      <a:pt x="39" y="137"/>
                      <a:pt x="53" y="137"/>
                    </a:cubicBezTo>
                    <a:cubicBezTo>
                      <a:pt x="73" y="137"/>
                      <a:pt x="85" y="124"/>
                      <a:pt x="89" y="112"/>
                    </a:cubicBezTo>
                    <a:cubicBezTo>
                      <a:pt x="90" y="109"/>
                      <a:pt x="91" y="106"/>
                      <a:pt x="91" y="103"/>
                    </a:cubicBezTo>
                    <a:lnTo>
                      <a:pt x="91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1"/>
              <p:cNvSpPr>
                <a:spLocks/>
              </p:cNvSpPr>
              <p:nvPr userDrawn="1"/>
            </p:nvSpPr>
            <p:spPr bwMode="auto">
              <a:xfrm>
                <a:off x="1568450" y="5834063"/>
                <a:ext cx="68263" cy="92075"/>
              </a:xfrm>
              <a:custGeom>
                <a:avLst/>
                <a:gdLst>
                  <a:gd name="T0" fmla="*/ 117 w 118"/>
                  <a:gd name="T1" fmla="*/ 148 h 157"/>
                  <a:gd name="T2" fmla="*/ 74 w 118"/>
                  <a:gd name="T3" fmla="*/ 157 h 157"/>
                  <a:gd name="T4" fmla="*/ 0 w 118"/>
                  <a:gd name="T5" fmla="*/ 80 h 157"/>
                  <a:gd name="T6" fmla="*/ 80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0 w 118"/>
                  <a:gd name="T13" fmla="*/ 22 h 157"/>
                  <a:gd name="T14" fmla="*/ 27 w 118"/>
                  <a:gd name="T15" fmla="*/ 79 h 157"/>
                  <a:gd name="T16" fmla="*/ 79 w 118"/>
                  <a:gd name="T17" fmla="*/ 135 h 157"/>
                  <a:gd name="T18" fmla="*/ 113 w 118"/>
                  <a:gd name="T19" fmla="*/ 128 h 157"/>
                  <a:gd name="T20" fmla="*/ 117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7" y="148"/>
                    </a:moveTo>
                    <a:cubicBezTo>
                      <a:pt x="110" y="152"/>
                      <a:pt x="94" y="157"/>
                      <a:pt x="74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0" y="0"/>
                    </a:cubicBezTo>
                    <a:cubicBezTo>
                      <a:pt x="96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5" y="25"/>
                      <a:pt x="95" y="22"/>
                      <a:pt x="80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49" y="135"/>
                      <a:pt x="79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7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2"/>
              <p:cNvSpPr>
                <a:spLocks/>
              </p:cNvSpPr>
              <p:nvPr userDrawn="1"/>
            </p:nvSpPr>
            <p:spPr bwMode="auto">
              <a:xfrm>
                <a:off x="1654175" y="5795963"/>
                <a:ext cx="73025" cy="128588"/>
              </a:xfrm>
              <a:custGeom>
                <a:avLst/>
                <a:gdLst>
                  <a:gd name="T0" fmla="*/ 27 w 126"/>
                  <a:gd name="T1" fmla="*/ 139 h 221"/>
                  <a:gd name="T2" fmla="*/ 28 w 126"/>
                  <a:gd name="T3" fmla="*/ 139 h 221"/>
                  <a:gd name="T4" fmla="*/ 41 w 126"/>
                  <a:gd name="T5" fmla="*/ 122 h 221"/>
                  <a:gd name="T6" fmla="*/ 86 w 126"/>
                  <a:gd name="T7" fmla="*/ 70 h 221"/>
                  <a:gd name="T8" fmla="*/ 118 w 126"/>
                  <a:gd name="T9" fmla="*/ 70 h 221"/>
                  <a:gd name="T10" fmla="*/ 60 w 126"/>
                  <a:gd name="T11" fmla="*/ 132 h 221"/>
                  <a:gd name="T12" fmla="*/ 126 w 126"/>
                  <a:gd name="T13" fmla="*/ 221 h 221"/>
                  <a:gd name="T14" fmla="*/ 93 w 126"/>
                  <a:gd name="T15" fmla="*/ 221 h 221"/>
                  <a:gd name="T16" fmla="*/ 41 w 126"/>
                  <a:gd name="T17" fmla="*/ 149 h 221"/>
                  <a:gd name="T18" fmla="*/ 27 w 126"/>
                  <a:gd name="T19" fmla="*/ 164 h 221"/>
                  <a:gd name="T20" fmla="*/ 27 w 126"/>
                  <a:gd name="T21" fmla="*/ 221 h 221"/>
                  <a:gd name="T22" fmla="*/ 0 w 126"/>
                  <a:gd name="T23" fmla="*/ 221 h 221"/>
                  <a:gd name="T24" fmla="*/ 0 w 126"/>
                  <a:gd name="T25" fmla="*/ 0 h 221"/>
                  <a:gd name="T26" fmla="*/ 27 w 126"/>
                  <a:gd name="T27" fmla="*/ 0 h 221"/>
                  <a:gd name="T28" fmla="*/ 27 w 126"/>
                  <a:gd name="T29" fmla="*/ 139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" h="221">
                    <a:moveTo>
                      <a:pt x="27" y="139"/>
                    </a:moveTo>
                    <a:cubicBezTo>
                      <a:pt x="28" y="139"/>
                      <a:pt x="28" y="139"/>
                      <a:pt x="28" y="139"/>
                    </a:cubicBezTo>
                    <a:cubicBezTo>
                      <a:pt x="32" y="134"/>
                      <a:pt x="37" y="128"/>
                      <a:pt x="41" y="122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118" y="70"/>
                      <a:pt x="118" y="70"/>
                      <a:pt x="118" y="70"/>
                    </a:cubicBezTo>
                    <a:cubicBezTo>
                      <a:pt x="60" y="132"/>
                      <a:pt x="60" y="132"/>
                      <a:pt x="60" y="132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93" y="221"/>
                      <a:pt x="93" y="221"/>
                      <a:pt x="93" y="22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27" y="164"/>
                      <a:pt x="27" y="164"/>
                      <a:pt x="27" y="164"/>
                    </a:cubicBezTo>
                    <a:cubicBezTo>
                      <a:pt x="27" y="221"/>
                      <a:pt x="27" y="221"/>
                      <a:pt x="27" y="22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1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3"/>
              <p:cNvSpPr>
                <a:spLocks noEditPoints="1"/>
              </p:cNvSpPr>
              <p:nvPr userDrawn="1"/>
            </p:nvSpPr>
            <p:spPr bwMode="auto">
              <a:xfrm>
                <a:off x="1731963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19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6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6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0" y="136"/>
                      <a:pt x="78" y="136"/>
                    </a:cubicBezTo>
                    <a:cubicBezTo>
                      <a:pt x="97" y="136"/>
                      <a:pt x="109" y="132"/>
                      <a:pt x="119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4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6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6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4"/>
              <p:cNvSpPr>
                <a:spLocks/>
              </p:cNvSpPr>
              <p:nvPr userDrawn="1"/>
            </p:nvSpPr>
            <p:spPr bwMode="auto">
              <a:xfrm>
                <a:off x="1828800" y="5834063"/>
                <a:ext cx="42863" cy="90488"/>
              </a:xfrm>
              <a:custGeom>
                <a:avLst/>
                <a:gdLst>
                  <a:gd name="T0" fmla="*/ 2 w 76"/>
                  <a:gd name="T1" fmla="*/ 50 h 154"/>
                  <a:gd name="T2" fmla="*/ 0 w 76"/>
                  <a:gd name="T3" fmla="*/ 3 h 154"/>
                  <a:gd name="T4" fmla="*/ 24 w 76"/>
                  <a:gd name="T5" fmla="*/ 3 h 154"/>
                  <a:gd name="T6" fmla="*/ 25 w 76"/>
                  <a:gd name="T7" fmla="*/ 33 h 154"/>
                  <a:gd name="T8" fmla="*/ 26 w 76"/>
                  <a:gd name="T9" fmla="*/ 33 h 154"/>
                  <a:gd name="T10" fmla="*/ 68 w 76"/>
                  <a:gd name="T11" fmla="*/ 0 h 154"/>
                  <a:gd name="T12" fmla="*/ 76 w 76"/>
                  <a:gd name="T13" fmla="*/ 1 h 154"/>
                  <a:gd name="T14" fmla="*/ 76 w 76"/>
                  <a:gd name="T15" fmla="*/ 27 h 154"/>
                  <a:gd name="T16" fmla="*/ 66 w 76"/>
                  <a:gd name="T17" fmla="*/ 26 h 154"/>
                  <a:gd name="T18" fmla="*/ 30 w 76"/>
                  <a:gd name="T19" fmla="*/ 61 h 154"/>
                  <a:gd name="T20" fmla="*/ 29 w 76"/>
                  <a:gd name="T21" fmla="*/ 74 h 154"/>
                  <a:gd name="T22" fmla="*/ 29 w 76"/>
                  <a:gd name="T23" fmla="*/ 154 h 154"/>
                  <a:gd name="T24" fmla="*/ 2 w 76"/>
                  <a:gd name="T25" fmla="*/ 154 h 154"/>
                  <a:gd name="T26" fmla="*/ 2 w 76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54">
                    <a:moveTo>
                      <a:pt x="2" y="50"/>
                    </a:moveTo>
                    <a:cubicBezTo>
                      <a:pt x="2" y="33"/>
                      <a:pt x="1" y="17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3" y="13"/>
                      <a:pt x="50" y="0"/>
                      <a:pt x="68" y="0"/>
                    </a:cubicBezTo>
                    <a:cubicBezTo>
                      <a:pt x="71" y="0"/>
                      <a:pt x="73" y="0"/>
                      <a:pt x="76" y="1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3" y="26"/>
                      <a:pt x="70" y="26"/>
                      <a:pt x="66" y="26"/>
                    </a:cubicBezTo>
                    <a:cubicBezTo>
                      <a:pt x="47" y="26"/>
                      <a:pt x="34" y="40"/>
                      <a:pt x="30" y="61"/>
                    </a:cubicBezTo>
                    <a:cubicBezTo>
                      <a:pt x="29" y="65"/>
                      <a:pt x="29" y="69"/>
                      <a:pt x="29" y="7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5"/>
              <p:cNvSpPr>
                <a:spLocks/>
              </p:cNvSpPr>
              <p:nvPr userDrawn="1"/>
            </p:nvSpPr>
            <p:spPr bwMode="auto">
              <a:xfrm>
                <a:off x="1874838" y="5903913"/>
                <a:ext cx="20638" cy="22225"/>
              </a:xfrm>
              <a:custGeom>
                <a:avLst/>
                <a:gdLst>
                  <a:gd name="T0" fmla="*/ 18 w 37"/>
                  <a:gd name="T1" fmla="*/ 39 h 39"/>
                  <a:gd name="T2" fmla="*/ 0 w 37"/>
                  <a:gd name="T3" fmla="*/ 20 h 39"/>
                  <a:gd name="T4" fmla="*/ 19 w 37"/>
                  <a:gd name="T5" fmla="*/ 0 h 39"/>
                  <a:gd name="T6" fmla="*/ 37 w 37"/>
                  <a:gd name="T7" fmla="*/ 20 h 39"/>
                  <a:gd name="T8" fmla="*/ 18 w 37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18" y="39"/>
                    </a:moveTo>
                    <a:cubicBezTo>
                      <a:pt x="8" y="39"/>
                      <a:pt x="0" y="31"/>
                      <a:pt x="0" y="20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7" y="8"/>
                      <a:pt x="37" y="20"/>
                    </a:cubicBezTo>
                    <a:cubicBezTo>
                      <a:pt x="37" y="31"/>
                      <a:pt x="30" y="39"/>
                      <a:pt x="18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6"/>
              <p:cNvSpPr>
                <a:spLocks/>
              </p:cNvSpPr>
              <p:nvPr userDrawn="1"/>
            </p:nvSpPr>
            <p:spPr bwMode="auto">
              <a:xfrm>
                <a:off x="1909763" y="5834063"/>
                <a:ext cx="68263" cy="92075"/>
              </a:xfrm>
              <a:custGeom>
                <a:avLst/>
                <a:gdLst>
                  <a:gd name="T0" fmla="*/ 118 w 119"/>
                  <a:gd name="T1" fmla="*/ 148 h 157"/>
                  <a:gd name="T2" fmla="*/ 75 w 119"/>
                  <a:gd name="T3" fmla="*/ 157 h 157"/>
                  <a:gd name="T4" fmla="*/ 0 w 119"/>
                  <a:gd name="T5" fmla="*/ 80 h 157"/>
                  <a:gd name="T6" fmla="*/ 81 w 119"/>
                  <a:gd name="T7" fmla="*/ 0 h 157"/>
                  <a:gd name="T8" fmla="*/ 119 w 119"/>
                  <a:gd name="T9" fmla="*/ 8 h 157"/>
                  <a:gd name="T10" fmla="*/ 112 w 119"/>
                  <a:gd name="T11" fmla="*/ 29 h 157"/>
                  <a:gd name="T12" fmla="*/ 81 w 119"/>
                  <a:gd name="T13" fmla="*/ 22 h 157"/>
                  <a:gd name="T14" fmla="*/ 28 w 119"/>
                  <a:gd name="T15" fmla="*/ 79 h 157"/>
                  <a:gd name="T16" fmla="*/ 80 w 119"/>
                  <a:gd name="T17" fmla="*/ 135 h 157"/>
                  <a:gd name="T18" fmla="*/ 113 w 119"/>
                  <a:gd name="T19" fmla="*/ 128 h 157"/>
                  <a:gd name="T20" fmla="*/ 118 w 119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30" y="157"/>
                      <a:pt x="0" y="126"/>
                      <a:pt x="0" y="80"/>
                    </a:cubicBezTo>
                    <a:cubicBezTo>
                      <a:pt x="0" y="34"/>
                      <a:pt x="32" y="0"/>
                      <a:pt x="81" y="0"/>
                    </a:cubicBezTo>
                    <a:cubicBezTo>
                      <a:pt x="97" y="0"/>
                      <a:pt x="111" y="4"/>
                      <a:pt x="119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6" y="22"/>
                      <a:pt x="81" y="22"/>
                    </a:cubicBezTo>
                    <a:cubicBezTo>
                      <a:pt x="46" y="22"/>
                      <a:pt x="28" y="48"/>
                      <a:pt x="28" y="79"/>
                    </a:cubicBezTo>
                    <a:cubicBezTo>
                      <a:pt x="28" y="114"/>
                      <a:pt x="50" y="135"/>
                      <a:pt x="80" y="135"/>
                    </a:cubicBezTo>
                    <a:cubicBezTo>
                      <a:pt x="95" y="135"/>
                      <a:pt x="106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7"/>
              <p:cNvSpPr>
                <a:spLocks noEditPoints="1"/>
              </p:cNvSpPr>
              <p:nvPr userDrawn="1"/>
            </p:nvSpPr>
            <p:spPr bwMode="auto">
              <a:xfrm>
                <a:off x="1989138" y="5834063"/>
                <a:ext cx="84138" cy="92075"/>
              </a:xfrm>
              <a:custGeom>
                <a:avLst/>
                <a:gdLst>
                  <a:gd name="T0" fmla="*/ 147 w 147"/>
                  <a:gd name="T1" fmla="*/ 77 h 157"/>
                  <a:gd name="T2" fmla="*/ 72 w 147"/>
                  <a:gd name="T3" fmla="*/ 157 h 157"/>
                  <a:gd name="T4" fmla="*/ 0 w 147"/>
                  <a:gd name="T5" fmla="*/ 80 h 157"/>
                  <a:gd name="T6" fmla="*/ 75 w 147"/>
                  <a:gd name="T7" fmla="*/ 0 h 157"/>
                  <a:gd name="T8" fmla="*/ 147 w 147"/>
                  <a:gd name="T9" fmla="*/ 77 h 157"/>
                  <a:gd name="T10" fmla="*/ 28 w 147"/>
                  <a:gd name="T11" fmla="*/ 79 h 157"/>
                  <a:gd name="T12" fmla="*/ 74 w 147"/>
                  <a:gd name="T13" fmla="*/ 137 h 157"/>
                  <a:gd name="T14" fmla="*/ 119 w 147"/>
                  <a:gd name="T15" fmla="*/ 78 h 157"/>
                  <a:gd name="T16" fmla="*/ 74 w 147"/>
                  <a:gd name="T17" fmla="*/ 21 h 157"/>
                  <a:gd name="T18" fmla="*/ 28 w 147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57">
                    <a:moveTo>
                      <a:pt x="147" y="77"/>
                    </a:moveTo>
                    <a:cubicBezTo>
                      <a:pt x="147" y="133"/>
                      <a:pt x="109" y="157"/>
                      <a:pt x="72" y="157"/>
                    </a:cubicBezTo>
                    <a:cubicBezTo>
                      <a:pt x="32" y="157"/>
                      <a:pt x="0" y="127"/>
                      <a:pt x="0" y="80"/>
                    </a:cubicBezTo>
                    <a:cubicBezTo>
                      <a:pt x="0" y="30"/>
                      <a:pt x="33" y="0"/>
                      <a:pt x="75" y="0"/>
                    </a:cubicBezTo>
                    <a:cubicBezTo>
                      <a:pt x="118" y="0"/>
                      <a:pt x="147" y="31"/>
                      <a:pt x="147" y="77"/>
                    </a:cubicBezTo>
                    <a:close/>
                    <a:moveTo>
                      <a:pt x="28" y="79"/>
                    </a:moveTo>
                    <a:cubicBezTo>
                      <a:pt x="28" y="112"/>
                      <a:pt x="47" y="137"/>
                      <a:pt x="74" y="137"/>
                    </a:cubicBezTo>
                    <a:cubicBezTo>
                      <a:pt x="100" y="137"/>
                      <a:pt x="119" y="112"/>
                      <a:pt x="119" y="78"/>
                    </a:cubicBezTo>
                    <a:cubicBezTo>
                      <a:pt x="119" y="53"/>
                      <a:pt x="106" y="21"/>
                      <a:pt x="74" y="21"/>
                    </a:cubicBezTo>
                    <a:cubicBezTo>
                      <a:pt x="42" y="21"/>
                      <a:pt x="28" y="50"/>
                      <a:pt x="2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8"/>
              <p:cNvSpPr>
                <a:spLocks/>
              </p:cNvSpPr>
              <p:nvPr userDrawn="1"/>
            </p:nvSpPr>
            <p:spPr bwMode="auto">
              <a:xfrm>
                <a:off x="2092325" y="5834063"/>
                <a:ext cx="125413" cy="90488"/>
              </a:xfrm>
              <a:custGeom>
                <a:avLst/>
                <a:gdLst>
                  <a:gd name="T0" fmla="*/ 2 w 216"/>
                  <a:gd name="T1" fmla="*/ 44 h 154"/>
                  <a:gd name="T2" fmla="*/ 0 w 216"/>
                  <a:gd name="T3" fmla="*/ 3 h 154"/>
                  <a:gd name="T4" fmla="*/ 24 w 216"/>
                  <a:gd name="T5" fmla="*/ 3 h 154"/>
                  <a:gd name="T6" fmla="*/ 26 w 216"/>
                  <a:gd name="T7" fmla="*/ 28 h 154"/>
                  <a:gd name="T8" fmla="*/ 26 w 216"/>
                  <a:gd name="T9" fmla="*/ 28 h 154"/>
                  <a:gd name="T10" fmla="*/ 74 w 216"/>
                  <a:gd name="T11" fmla="*/ 0 h 154"/>
                  <a:gd name="T12" fmla="*/ 116 w 216"/>
                  <a:gd name="T13" fmla="*/ 30 h 154"/>
                  <a:gd name="T14" fmla="*/ 117 w 216"/>
                  <a:gd name="T15" fmla="*/ 30 h 154"/>
                  <a:gd name="T16" fmla="*/ 134 w 216"/>
                  <a:gd name="T17" fmla="*/ 11 h 154"/>
                  <a:gd name="T18" fmla="*/ 167 w 216"/>
                  <a:gd name="T19" fmla="*/ 0 h 154"/>
                  <a:gd name="T20" fmla="*/ 216 w 216"/>
                  <a:gd name="T21" fmla="*/ 65 h 154"/>
                  <a:gd name="T22" fmla="*/ 216 w 216"/>
                  <a:gd name="T23" fmla="*/ 154 h 154"/>
                  <a:gd name="T24" fmla="*/ 189 w 216"/>
                  <a:gd name="T25" fmla="*/ 154 h 154"/>
                  <a:gd name="T26" fmla="*/ 189 w 216"/>
                  <a:gd name="T27" fmla="*/ 69 h 154"/>
                  <a:gd name="T28" fmla="*/ 157 w 216"/>
                  <a:gd name="T29" fmla="*/ 22 h 154"/>
                  <a:gd name="T30" fmla="*/ 125 w 216"/>
                  <a:gd name="T31" fmla="*/ 47 h 154"/>
                  <a:gd name="T32" fmla="*/ 122 w 216"/>
                  <a:gd name="T33" fmla="*/ 61 h 154"/>
                  <a:gd name="T34" fmla="*/ 122 w 216"/>
                  <a:gd name="T35" fmla="*/ 154 h 154"/>
                  <a:gd name="T36" fmla="*/ 96 w 216"/>
                  <a:gd name="T37" fmla="*/ 154 h 154"/>
                  <a:gd name="T38" fmla="*/ 96 w 216"/>
                  <a:gd name="T39" fmla="*/ 64 h 154"/>
                  <a:gd name="T40" fmla="*/ 64 w 216"/>
                  <a:gd name="T41" fmla="*/ 22 h 154"/>
                  <a:gd name="T42" fmla="*/ 30 w 216"/>
                  <a:gd name="T43" fmla="*/ 50 h 154"/>
                  <a:gd name="T44" fmla="*/ 28 w 216"/>
                  <a:gd name="T45" fmla="*/ 63 h 154"/>
                  <a:gd name="T46" fmla="*/ 28 w 216"/>
                  <a:gd name="T47" fmla="*/ 154 h 154"/>
                  <a:gd name="T48" fmla="*/ 2 w 216"/>
                  <a:gd name="T49" fmla="*/ 154 h 154"/>
                  <a:gd name="T50" fmla="*/ 2 w 216"/>
                  <a:gd name="T5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6" h="154">
                    <a:moveTo>
                      <a:pt x="2" y="44"/>
                    </a:moveTo>
                    <a:cubicBezTo>
                      <a:pt x="2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5" y="13"/>
                      <a:pt x="49" y="0"/>
                      <a:pt x="74" y="0"/>
                    </a:cubicBezTo>
                    <a:cubicBezTo>
                      <a:pt x="94" y="0"/>
                      <a:pt x="110" y="12"/>
                      <a:pt x="116" y="30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21" y="22"/>
                      <a:pt x="127" y="15"/>
                      <a:pt x="134" y="11"/>
                    </a:cubicBezTo>
                    <a:cubicBezTo>
                      <a:pt x="143" y="4"/>
                      <a:pt x="152" y="0"/>
                      <a:pt x="167" y="0"/>
                    </a:cubicBezTo>
                    <a:cubicBezTo>
                      <a:pt x="187" y="0"/>
                      <a:pt x="216" y="13"/>
                      <a:pt x="216" y="65"/>
                    </a:cubicBezTo>
                    <a:cubicBezTo>
                      <a:pt x="216" y="154"/>
                      <a:pt x="216" y="154"/>
                      <a:pt x="216" y="154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69"/>
                      <a:pt x="189" y="69"/>
                      <a:pt x="189" y="69"/>
                    </a:cubicBezTo>
                    <a:cubicBezTo>
                      <a:pt x="189" y="40"/>
                      <a:pt x="179" y="22"/>
                      <a:pt x="157" y="22"/>
                    </a:cubicBezTo>
                    <a:cubicBezTo>
                      <a:pt x="141" y="22"/>
                      <a:pt x="129" y="34"/>
                      <a:pt x="125" y="47"/>
                    </a:cubicBezTo>
                    <a:cubicBezTo>
                      <a:pt x="123" y="51"/>
                      <a:pt x="122" y="56"/>
                      <a:pt x="122" y="61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40"/>
                      <a:pt x="85" y="22"/>
                      <a:pt x="64" y="22"/>
                    </a:cubicBezTo>
                    <a:cubicBezTo>
                      <a:pt x="47" y="22"/>
                      <a:pt x="35" y="36"/>
                      <a:pt x="30" y="50"/>
                    </a:cubicBezTo>
                    <a:cubicBezTo>
                      <a:pt x="29" y="54"/>
                      <a:pt x="28" y="58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" name="Freeform 19"/>
            <p:cNvSpPr>
              <a:spLocks noChangeAspect="1" noEditPoints="1"/>
            </p:cNvSpPr>
            <p:nvPr userDrawn="1"/>
          </p:nvSpPr>
          <p:spPr bwMode="auto">
            <a:xfrm>
              <a:off x="644525" y="5741988"/>
              <a:ext cx="382588" cy="238125"/>
            </a:xfrm>
            <a:custGeom>
              <a:avLst/>
              <a:gdLst>
                <a:gd name="T0" fmla="*/ 294 w 662"/>
                <a:gd name="T1" fmla="*/ 151 h 408"/>
                <a:gd name="T2" fmla="*/ 250 w 662"/>
                <a:gd name="T3" fmla="*/ 151 h 408"/>
                <a:gd name="T4" fmla="*/ 146 w 662"/>
                <a:gd name="T5" fmla="*/ 408 h 408"/>
                <a:gd name="T6" fmla="*/ 201 w 662"/>
                <a:gd name="T7" fmla="*/ 408 h 408"/>
                <a:gd name="T8" fmla="*/ 272 w 662"/>
                <a:gd name="T9" fmla="*/ 233 h 408"/>
                <a:gd name="T10" fmla="*/ 326 w 662"/>
                <a:gd name="T11" fmla="*/ 368 h 408"/>
                <a:gd name="T12" fmla="*/ 326 w 662"/>
                <a:gd name="T13" fmla="*/ 368 h 408"/>
                <a:gd name="T14" fmla="*/ 361 w 662"/>
                <a:gd name="T15" fmla="*/ 391 h 408"/>
                <a:gd name="T16" fmla="*/ 361 w 662"/>
                <a:gd name="T17" fmla="*/ 391 h 408"/>
                <a:gd name="T18" fmla="*/ 387 w 662"/>
                <a:gd name="T19" fmla="*/ 381 h 408"/>
                <a:gd name="T20" fmla="*/ 294 w 662"/>
                <a:gd name="T21" fmla="*/ 151 h 408"/>
                <a:gd name="T22" fmla="*/ 272 w 662"/>
                <a:gd name="T23" fmla="*/ 119 h 408"/>
                <a:gd name="T24" fmla="*/ 310 w 662"/>
                <a:gd name="T25" fmla="*/ 145 h 408"/>
                <a:gd name="T26" fmla="*/ 398 w 662"/>
                <a:gd name="T27" fmla="*/ 363 h 408"/>
                <a:gd name="T28" fmla="*/ 425 w 662"/>
                <a:gd name="T29" fmla="*/ 295 h 408"/>
                <a:gd name="T30" fmla="*/ 357 w 662"/>
                <a:gd name="T31" fmla="*/ 126 h 408"/>
                <a:gd name="T32" fmla="*/ 272 w 662"/>
                <a:gd name="T33" fmla="*/ 68 h 408"/>
                <a:gd name="T34" fmla="*/ 187 w 662"/>
                <a:gd name="T35" fmla="*/ 126 h 408"/>
                <a:gd name="T36" fmla="*/ 73 w 662"/>
                <a:gd name="T37" fmla="*/ 408 h 408"/>
                <a:gd name="T38" fmla="*/ 128 w 662"/>
                <a:gd name="T39" fmla="*/ 408 h 408"/>
                <a:gd name="T40" fmla="*/ 234 w 662"/>
                <a:gd name="T41" fmla="*/ 145 h 408"/>
                <a:gd name="T42" fmla="*/ 272 w 662"/>
                <a:gd name="T43" fmla="*/ 119 h 408"/>
                <a:gd name="T44" fmla="*/ 272 w 662"/>
                <a:gd name="T45" fmla="*/ 51 h 408"/>
                <a:gd name="T46" fmla="*/ 373 w 662"/>
                <a:gd name="T47" fmla="*/ 119 h 408"/>
                <a:gd name="T48" fmla="*/ 434 w 662"/>
                <a:gd name="T49" fmla="*/ 272 h 408"/>
                <a:gd name="T50" fmla="*/ 462 w 662"/>
                <a:gd name="T51" fmla="*/ 204 h 408"/>
                <a:gd name="T52" fmla="*/ 420 w 662"/>
                <a:gd name="T53" fmla="*/ 100 h 408"/>
                <a:gd name="T54" fmla="*/ 272 w 662"/>
                <a:gd name="T55" fmla="*/ 0 h 408"/>
                <a:gd name="T56" fmla="*/ 124 w 662"/>
                <a:gd name="T57" fmla="*/ 100 h 408"/>
                <a:gd name="T58" fmla="*/ 0 w 662"/>
                <a:gd name="T59" fmla="*/ 408 h 408"/>
                <a:gd name="T60" fmla="*/ 55 w 662"/>
                <a:gd name="T61" fmla="*/ 408 h 408"/>
                <a:gd name="T62" fmla="*/ 171 w 662"/>
                <a:gd name="T63" fmla="*/ 119 h 408"/>
                <a:gd name="T64" fmla="*/ 272 w 662"/>
                <a:gd name="T65" fmla="*/ 51 h 408"/>
                <a:gd name="T66" fmla="*/ 552 w 662"/>
                <a:gd name="T67" fmla="*/ 26 h 408"/>
                <a:gd name="T68" fmla="*/ 411 w 662"/>
                <a:gd name="T69" fmla="*/ 374 h 408"/>
                <a:gd name="T70" fmla="*/ 361 w 662"/>
                <a:gd name="T71" fmla="*/ 408 h 408"/>
                <a:gd name="T72" fmla="*/ 450 w 662"/>
                <a:gd name="T73" fmla="*/ 408 h 408"/>
                <a:gd name="T74" fmla="*/ 529 w 662"/>
                <a:gd name="T75" fmla="*/ 355 h 408"/>
                <a:gd name="T76" fmla="*/ 662 w 662"/>
                <a:gd name="T77" fmla="*/ 26 h 408"/>
                <a:gd name="T78" fmla="*/ 552 w 662"/>
                <a:gd name="T79" fmla="*/ 2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2" h="408">
                  <a:moveTo>
                    <a:pt x="294" y="151"/>
                  </a:moveTo>
                  <a:cubicBezTo>
                    <a:pt x="286" y="131"/>
                    <a:pt x="258" y="131"/>
                    <a:pt x="250" y="151"/>
                  </a:cubicBezTo>
                  <a:cubicBezTo>
                    <a:pt x="146" y="408"/>
                    <a:pt x="146" y="408"/>
                    <a:pt x="146" y="408"/>
                  </a:cubicBezTo>
                  <a:cubicBezTo>
                    <a:pt x="201" y="408"/>
                    <a:pt x="201" y="408"/>
                    <a:pt x="201" y="408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32" y="382"/>
                    <a:pt x="346" y="391"/>
                    <a:pt x="361" y="391"/>
                  </a:cubicBezTo>
                  <a:cubicBezTo>
                    <a:pt x="361" y="391"/>
                    <a:pt x="361" y="391"/>
                    <a:pt x="361" y="391"/>
                  </a:cubicBezTo>
                  <a:cubicBezTo>
                    <a:pt x="371" y="391"/>
                    <a:pt x="380" y="387"/>
                    <a:pt x="387" y="381"/>
                  </a:cubicBezTo>
                  <a:lnTo>
                    <a:pt x="294" y="151"/>
                  </a:lnTo>
                  <a:close/>
                  <a:moveTo>
                    <a:pt x="272" y="119"/>
                  </a:moveTo>
                  <a:cubicBezTo>
                    <a:pt x="289" y="119"/>
                    <a:pt x="303" y="129"/>
                    <a:pt x="310" y="145"/>
                  </a:cubicBezTo>
                  <a:cubicBezTo>
                    <a:pt x="398" y="363"/>
                    <a:pt x="398" y="363"/>
                    <a:pt x="398" y="363"/>
                  </a:cubicBezTo>
                  <a:cubicBezTo>
                    <a:pt x="425" y="295"/>
                    <a:pt x="425" y="295"/>
                    <a:pt x="425" y="295"/>
                  </a:cubicBezTo>
                  <a:cubicBezTo>
                    <a:pt x="357" y="126"/>
                    <a:pt x="357" y="126"/>
                    <a:pt x="357" y="126"/>
                  </a:cubicBezTo>
                  <a:cubicBezTo>
                    <a:pt x="343" y="91"/>
                    <a:pt x="309" y="68"/>
                    <a:pt x="272" y="68"/>
                  </a:cubicBezTo>
                  <a:cubicBezTo>
                    <a:pt x="234" y="68"/>
                    <a:pt x="201" y="91"/>
                    <a:pt x="187" y="126"/>
                  </a:cubicBezTo>
                  <a:cubicBezTo>
                    <a:pt x="73" y="408"/>
                    <a:pt x="73" y="408"/>
                    <a:pt x="73" y="408"/>
                  </a:cubicBezTo>
                  <a:cubicBezTo>
                    <a:pt x="128" y="408"/>
                    <a:pt x="128" y="408"/>
                    <a:pt x="128" y="408"/>
                  </a:cubicBezTo>
                  <a:cubicBezTo>
                    <a:pt x="234" y="145"/>
                    <a:pt x="234" y="145"/>
                    <a:pt x="234" y="145"/>
                  </a:cubicBezTo>
                  <a:cubicBezTo>
                    <a:pt x="240" y="129"/>
                    <a:pt x="255" y="119"/>
                    <a:pt x="272" y="119"/>
                  </a:cubicBezTo>
                  <a:moveTo>
                    <a:pt x="272" y="51"/>
                  </a:moveTo>
                  <a:cubicBezTo>
                    <a:pt x="316" y="51"/>
                    <a:pt x="356" y="78"/>
                    <a:pt x="373" y="119"/>
                  </a:cubicBezTo>
                  <a:cubicBezTo>
                    <a:pt x="434" y="272"/>
                    <a:pt x="434" y="272"/>
                    <a:pt x="434" y="272"/>
                  </a:cubicBezTo>
                  <a:cubicBezTo>
                    <a:pt x="462" y="204"/>
                    <a:pt x="462" y="204"/>
                    <a:pt x="462" y="204"/>
                  </a:cubicBezTo>
                  <a:cubicBezTo>
                    <a:pt x="420" y="100"/>
                    <a:pt x="420" y="100"/>
                    <a:pt x="420" y="100"/>
                  </a:cubicBezTo>
                  <a:cubicBezTo>
                    <a:pt x="395" y="40"/>
                    <a:pt x="337" y="0"/>
                    <a:pt x="272" y="0"/>
                  </a:cubicBezTo>
                  <a:cubicBezTo>
                    <a:pt x="207" y="0"/>
                    <a:pt x="148" y="40"/>
                    <a:pt x="124" y="100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55" y="408"/>
                    <a:pt x="55" y="408"/>
                    <a:pt x="55" y="408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88" y="78"/>
                    <a:pt x="227" y="51"/>
                    <a:pt x="272" y="51"/>
                  </a:cubicBezTo>
                  <a:moveTo>
                    <a:pt x="552" y="26"/>
                  </a:moveTo>
                  <a:cubicBezTo>
                    <a:pt x="411" y="374"/>
                    <a:pt x="411" y="374"/>
                    <a:pt x="411" y="374"/>
                  </a:cubicBezTo>
                  <a:cubicBezTo>
                    <a:pt x="403" y="395"/>
                    <a:pt x="383" y="408"/>
                    <a:pt x="361" y="408"/>
                  </a:cubicBezTo>
                  <a:cubicBezTo>
                    <a:pt x="450" y="408"/>
                    <a:pt x="450" y="408"/>
                    <a:pt x="450" y="408"/>
                  </a:cubicBezTo>
                  <a:cubicBezTo>
                    <a:pt x="485" y="408"/>
                    <a:pt x="516" y="387"/>
                    <a:pt x="529" y="355"/>
                  </a:cubicBezTo>
                  <a:cubicBezTo>
                    <a:pt x="662" y="26"/>
                    <a:pt x="662" y="26"/>
                    <a:pt x="662" y="26"/>
                  </a:cubicBezTo>
                  <a:lnTo>
                    <a:pt x="55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4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Q&amp;A</a:t>
            </a:r>
            <a:endParaRPr lang="en-US" sz="5500" dirty="0">
              <a:solidFill>
                <a:schemeClr val="bg2"/>
              </a:solidFill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</a:t>
            </a:r>
            <a:r>
              <a:rPr lang="ru-RU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2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2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9" y="6419088"/>
            <a:ext cx="1200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Thank You</a:t>
            </a:r>
            <a:endParaRPr lang="en-US" sz="5500" dirty="0">
              <a:solidFill>
                <a:schemeClr val="bg2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7931150" y="4984384"/>
            <a:ext cx="3016250" cy="654051"/>
            <a:chOff x="7931150" y="3760788"/>
            <a:chExt cx="3016250" cy="654051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8816975" y="3902076"/>
              <a:ext cx="2130425" cy="322263"/>
            </a:xfrm>
            <a:custGeom>
              <a:avLst/>
              <a:gdLst>
                <a:gd name="T0" fmla="*/ 0 w 2810"/>
                <a:gd name="T1" fmla="*/ 425 h 426"/>
                <a:gd name="T2" fmla="*/ 351 w 2810"/>
                <a:gd name="T3" fmla="*/ 425 h 426"/>
                <a:gd name="T4" fmla="*/ 642 w 2810"/>
                <a:gd name="T5" fmla="*/ 138 h 426"/>
                <a:gd name="T6" fmla="*/ 420 w 2810"/>
                <a:gd name="T7" fmla="*/ 143 h 426"/>
                <a:gd name="T8" fmla="*/ 397 w 2810"/>
                <a:gd name="T9" fmla="*/ 345 h 426"/>
                <a:gd name="T10" fmla="*/ 583 w 2810"/>
                <a:gd name="T11" fmla="*/ 426 h 426"/>
                <a:gd name="T12" fmla="*/ 584 w 2810"/>
                <a:gd name="T13" fmla="*/ 367 h 426"/>
                <a:gd name="T14" fmla="*/ 471 w 2810"/>
                <a:gd name="T15" fmla="*/ 331 h 426"/>
                <a:gd name="T16" fmla="*/ 660 w 2810"/>
                <a:gd name="T17" fmla="*/ 284 h 426"/>
                <a:gd name="T18" fmla="*/ 664 w 2810"/>
                <a:gd name="T19" fmla="*/ 175 h 426"/>
                <a:gd name="T20" fmla="*/ 471 w 2810"/>
                <a:gd name="T21" fmla="*/ 202 h 426"/>
                <a:gd name="T22" fmla="*/ 564 w 2810"/>
                <a:gd name="T23" fmla="*/ 167 h 426"/>
                <a:gd name="T24" fmla="*/ 597 w 2810"/>
                <a:gd name="T25" fmla="*/ 239 h 426"/>
                <a:gd name="T26" fmla="*/ 790 w 2810"/>
                <a:gd name="T27" fmla="*/ 30 h 426"/>
                <a:gd name="T28" fmla="*/ 737 w 2810"/>
                <a:gd name="T29" fmla="*/ 401 h 426"/>
                <a:gd name="T30" fmla="*/ 898 w 2810"/>
                <a:gd name="T31" fmla="*/ 361 h 426"/>
                <a:gd name="T32" fmla="*/ 792 w 2810"/>
                <a:gd name="T33" fmla="*/ 333 h 426"/>
                <a:gd name="T34" fmla="*/ 1077 w 2810"/>
                <a:gd name="T35" fmla="*/ 364 h 426"/>
                <a:gd name="T36" fmla="*/ 1005 w 2810"/>
                <a:gd name="T37" fmla="*/ 286 h 426"/>
                <a:gd name="T38" fmla="*/ 1041 w 2810"/>
                <a:gd name="T39" fmla="*/ 179 h 426"/>
                <a:gd name="T40" fmla="*/ 1163 w 2810"/>
                <a:gd name="T41" fmla="*/ 115 h 426"/>
                <a:gd name="T42" fmla="*/ 934 w 2810"/>
                <a:gd name="T43" fmla="*/ 189 h 426"/>
                <a:gd name="T44" fmla="*/ 959 w 2810"/>
                <a:gd name="T45" fmla="*/ 395 h 426"/>
                <a:gd name="T46" fmla="*/ 1151 w 2810"/>
                <a:gd name="T47" fmla="*/ 425 h 426"/>
                <a:gd name="T48" fmla="*/ 1327 w 2810"/>
                <a:gd name="T49" fmla="*/ 113 h 426"/>
                <a:gd name="T50" fmla="*/ 1202 w 2810"/>
                <a:gd name="T51" fmla="*/ 221 h 426"/>
                <a:gd name="T52" fmla="*/ 1281 w 2810"/>
                <a:gd name="T53" fmla="*/ 209 h 426"/>
                <a:gd name="T54" fmla="*/ 1359 w 2810"/>
                <a:gd name="T55" fmla="*/ 177 h 426"/>
                <a:gd name="T56" fmla="*/ 1327 w 2810"/>
                <a:gd name="T57" fmla="*/ 113 h 426"/>
                <a:gd name="T58" fmla="*/ 1439 w 2810"/>
                <a:gd name="T59" fmla="*/ 114 h 426"/>
                <a:gd name="T60" fmla="*/ 1507 w 2810"/>
                <a:gd name="T61" fmla="*/ 176 h 426"/>
                <a:gd name="T62" fmla="*/ 1598 w 2810"/>
                <a:gd name="T63" fmla="*/ 204 h 426"/>
                <a:gd name="T64" fmla="*/ 1519 w 2810"/>
                <a:gd name="T65" fmla="*/ 225 h 426"/>
                <a:gd name="T66" fmla="*/ 1425 w 2810"/>
                <a:gd name="T67" fmla="*/ 401 h 426"/>
                <a:gd name="T68" fmla="*/ 1677 w 2810"/>
                <a:gd name="T69" fmla="*/ 369 h 426"/>
                <a:gd name="T70" fmla="*/ 1526 w 2810"/>
                <a:gd name="T71" fmla="*/ 369 h 426"/>
                <a:gd name="T72" fmla="*/ 1486 w 2810"/>
                <a:gd name="T73" fmla="*/ 289 h 426"/>
                <a:gd name="T74" fmla="*/ 1591 w 2810"/>
                <a:gd name="T75" fmla="*/ 290 h 426"/>
                <a:gd name="T76" fmla="*/ 1868 w 2810"/>
                <a:gd name="T77" fmla="*/ 364 h 426"/>
                <a:gd name="T78" fmla="*/ 1796 w 2810"/>
                <a:gd name="T79" fmla="*/ 286 h 426"/>
                <a:gd name="T80" fmla="*/ 1832 w 2810"/>
                <a:gd name="T81" fmla="*/ 179 h 426"/>
                <a:gd name="T82" fmla="*/ 1954 w 2810"/>
                <a:gd name="T83" fmla="*/ 115 h 426"/>
                <a:gd name="T84" fmla="*/ 1725 w 2810"/>
                <a:gd name="T85" fmla="*/ 189 h 426"/>
                <a:gd name="T86" fmla="*/ 1750 w 2810"/>
                <a:gd name="T87" fmla="*/ 395 h 426"/>
                <a:gd name="T88" fmla="*/ 1943 w 2810"/>
                <a:gd name="T89" fmla="*/ 425 h 426"/>
                <a:gd name="T90" fmla="*/ 2288 w 2810"/>
                <a:gd name="T91" fmla="*/ 114 h 426"/>
                <a:gd name="T92" fmla="*/ 1999 w 2810"/>
                <a:gd name="T93" fmla="*/ 10 h 426"/>
                <a:gd name="T94" fmla="*/ 2205 w 2810"/>
                <a:gd name="T95" fmla="*/ 425 h 426"/>
                <a:gd name="T96" fmla="*/ 2542 w 2810"/>
                <a:gd name="T97" fmla="*/ 138 h 426"/>
                <a:gd name="T98" fmla="*/ 2320 w 2810"/>
                <a:gd name="T99" fmla="*/ 143 h 426"/>
                <a:gd name="T100" fmla="*/ 2297 w 2810"/>
                <a:gd name="T101" fmla="*/ 345 h 426"/>
                <a:gd name="T102" fmla="*/ 2483 w 2810"/>
                <a:gd name="T103" fmla="*/ 426 h 426"/>
                <a:gd name="T104" fmla="*/ 2484 w 2810"/>
                <a:gd name="T105" fmla="*/ 367 h 426"/>
                <a:gd name="T106" fmla="*/ 2371 w 2810"/>
                <a:gd name="T107" fmla="*/ 331 h 426"/>
                <a:gd name="T108" fmla="*/ 2560 w 2810"/>
                <a:gd name="T109" fmla="*/ 284 h 426"/>
                <a:gd name="T110" fmla="*/ 2564 w 2810"/>
                <a:gd name="T111" fmla="*/ 175 h 426"/>
                <a:gd name="T112" fmla="*/ 2371 w 2810"/>
                <a:gd name="T113" fmla="*/ 202 h 426"/>
                <a:gd name="T114" fmla="*/ 2464 w 2810"/>
                <a:gd name="T115" fmla="*/ 167 h 426"/>
                <a:gd name="T116" fmla="*/ 2497 w 2810"/>
                <a:gd name="T117" fmla="*/ 239 h 426"/>
                <a:gd name="T118" fmla="*/ 2647 w 2810"/>
                <a:gd name="T119" fmla="*/ 137 h 426"/>
                <a:gd name="T120" fmla="*/ 2691 w 2810"/>
                <a:gd name="T121" fmla="*/ 425 h 426"/>
                <a:gd name="T122" fmla="*/ 2717 w 2810"/>
                <a:gd name="T123" fmla="*/ 181 h 426"/>
                <a:gd name="T124" fmla="*/ 2810 w 2810"/>
                <a:gd name="T125" fmla="*/ 11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0" h="426">
                  <a:moveTo>
                    <a:pt x="272" y="295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79" y="425"/>
                    <a:pt x="79" y="425"/>
                    <a:pt x="79" y="425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282" y="425"/>
                    <a:pt x="282" y="425"/>
                    <a:pt x="282" y="425"/>
                  </a:cubicBezTo>
                  <a:cubicBezTo>
                    <a:pt x="351" y="425"/>
                    <a:pt x="351" y="425"/>
                    <a:pt x="351" y="425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272" y="0"/>
                    <a:pt x="272" y="0"/>
                    <a:pt x="272" y="0"/>
                  </a:cubicBezTo>
                  <a:lnTo>
                    <a:pt x="272" y="295"/>
                  </a:lnTo>
                  <a:close/>
                  <a:moveTo>
                    <a:pt x="642" y="138"/>
                  </a:moveTo>
                  <a:cubicBezTo>
                    <a:pt x="631" y="127"/>
                    <a:pt x="617" y="119"/>
                    <a:pt x="600" y="114"/>
                  </a:cubicBezTo>
                  <a:cubicBezTo>
                    <a:pt x="583" y="108"/>
                    <a:pt x="561" y="105"/>
                    <a:pt x="535" y="105"/>
                  </a:cubicBezTo>
                  <a:cubicBezTo>
                    <a:pt x="506" y="105"/>
                    <a:pt x="483" y="108"/>
                    <a:pt x="464" y="114"/>
                  </a:cubicBezTo>
                  <a:cubicBezTo>
                    <a:pt x="446" y="121"/>
                    <a:pt x="431" y="130"/>
                    <a:pt x="420" y="143"/>
                  </a:cubicBezTo>
                  <a:cubicBezTo>
                    <a:pt x="409" y="155"/>
                    <a:pt x="402" y="171"/>
                    <a:pt x="397" y="189"/>
                  </a:cubicBezTo>
                  <a:cubicBezTo>
                    <a:pt x="393" y="207"/>
                    <a:pt x="391" y="229"/>
                    <a:pt x="391" y="252"/>
                  </a:cubicBezTo>
                  <a:cubicBezTo>
                    <a:pt x="391" y="286"/>
                    <a:pt x="391" y="286"/>
                    <a:pt x="391" y="286"/>
                  </a:cubicBezTo>
                  <a:cubicBezTo>
                    <a:pt x="391" y="308"/>
                    <a:pt x="393" y="328"/>
                    <a:pt x="397" y="345"/>
                  </a:cubicBezTo>
                  <a:cubicBezTo>
                    <a:pt x="401" y="363"/>
                    <a:pt x="409" y="377"/>
                    <a:pt x="419" y="389"/>
                  </a:cubicBezTo>
                  <a:cubicBezTo>
                    <a:pt x="430" y="401"/>
                    <a:pt x="444" y="410"/>
                    <a:pt x="462" y="417"/>
                  </a:cubicBezTo>
                  <a:cubicBezTo>
                    <a:pt x="481" y="423"/>
                    <a:pt x="504" y="426"/>
                    <a:pt x="532" y="426"/>
                  </a:cubicBezTo>
                  <a:cubicBezTo>
                    <a:pt x="583" y="426"/>
                    <a:pt x="583" y="426"/>
                    <a:pt x="583" y="426"/>
                  </a:cubicBezTo>
                  <a:cubicBezTo>
                    <a:pt x="591" y="426"/>
                    <a:pt x="599" y="426"/>
                    <a:pt x="608" y="426"/>
                  </a:cubicBezTo>
                  <a:cubicBezTo>
                    <a:pt x="617" y="426"/>
                    <a:pt x="627" y="426"/>
                    <a:pt x="638" y="425"/>
                  </a:cubicBezTo>
                  <a:cubicBezTo>
                    <a:pt x="650" y="365"/>
                    <a:pt x="650" y="365"/>
                    <a:pt x="650" y="365"/>
                  </a:cubicBezTo>
                  <a:cubicBezTo>
                    <a:pt x="624" y="366"/>
                    <a:pt x="602" y="367"/>
                    <a:pt x="584" y="367"/>
                  </a:cubicBezTo>
                  <a:cubicBezTo>
                    <a:pt x="536" y="367"/>
                    <a:pt x="536" y="367"/>
                    <a:pt x="536" y="367"/>
                  </a:cubicBezTo>
                  <a:cubicBezTo>
                    <a:pt x="522" y="367"/>
                    <a:pt x="510" y="366"/>
                    <a:pt x="501" y="364"/>
                  </a:cubicBezTo>
                  <a:cubicBezTo>
                    <a:pt x="492" y="362"/>
                    <a:pt x="486" y="358"/>
                    <a:pt x="481" y="353"/>
                  </a:cubicBezTo>
                  <a:cubicBezTo>
                    <a:pt x="476" y="348"/>
                    <a:pt x="472" y="340"/>
                    <a:pt x="471" y="331"/>
                  </a:cubicBezTo>
                  <a:cubicBezTo>
                    <a:pt x="469" y="322"/>
                    <a:pt x="468" y="310"/>
                    <a:pt x="468" y="296"/>
                  </a:cubicBezTo>
                  <a:cubicBezTo>
                    <a:pt x="624" y="296"/>
                    <a:pt x="624" y="296"/>
                    <a:pt x="624" y="296"/>
                  </a:cubicBezTo>
                  <a:cubicBezTo>
                    <a:pt x="632" y="296"/>
                    <a:pt x="640" y="295"/>
                    <a:pt x="646" y="294"/>
                  </a:cubicBezTo>
                  <a:cubicBezTo>
                    <a:pt x="652" y="292"/>
                    <a:pt x="657" y="289"/>
                    <a:pt x="660" y="284"/>
                  </a:cubicBezTo>
                  <a:cubicBezTo>
                    <a:pt x="664" y="279"/>
                    <a:pt x="667" y="273"/>
                    <a:pt x="669" y="264"/>
                  </a:cubicBezTo>
                  <a:cubicBezTo>
                    <a:pt x="670" y="256"/>
                    <a:pt x="671" y="244"/>
                    <a:pt x="671" y="231"/>
                  </a:cubicBezTo>
                  <a:cubicBezTo>
                    <a:pt x="671" y="221"/>
                    <a:pt x="671" y="221"/>
                    <a:pt x="671" y="221"/>
                  </a:cubicBezTo>
                  <a:cubicBezTo>
                    <a:pt x="671" y="204"/>
                    <a:pt x="669" y="189"/>
                    <a:pt x="664" y="175"/>
                  </a:cubicBezTo>
                  <a:cubicBezTo>
                    <a:pt x="660" y="160"/>
                    <a:pt x="652" y="148"/>
                    <a:pt x="642" y="138"/>
                  </a:cubicBezTo>
                  <a:moveTo>
                    <a:pt x="597" y="239"/>
                  </a:moveTo>
                  <a:cubicBezTo>
                    <a:pt x="468" y="239"/>
                    <a:pt x="468" y="239"/>
                    <a:pt x="468" y="239"/>
                  </a:cubicBezTo>
                  <a:cubicBezTo>
                    <a:pt x="468" y="224"/>
                    <a:pt x="469" y="212"/>
                    <a:pt x="471" y="202"/>
                  </a:cubicBezTo>
                  <a:cubicBezTo>
                    <a:pt x="472" y="192"/>
                    <a:pt x="476" y="184"/>
                    <a:pt x="480" y="179"/>
                  </a:cubicBezTo>
                  <a:cubicBezTo>
                    <a:pt x="485" y="173"/>
                    <a:pt x="492" y="169"/>
                    <a:pt x="500" y="167"/>
                  </a:cubicBezTo>
                  <a:cubicBezTo>
                    <a:pt x="508" y="165"/>
                    <a:pt x="519" y="163"/>
                    <a:pt x="533" y="163"/>
                  </a:cubicBezTo>
                  <a:cubicBezTo>
                    <a:pt x="545" y="163"/>
                    <a:pt x="556" y="165"/>
                    <a:pt x="564" y="167"/>
                  </a:cubicBezTo>
                  <a:cubicBezTo>
                    <a:pt x="572" y="169"/>
                    <a:pt x="579" y="172"/>
                    <a:pt x="584" y="177"/>
                  </a:cubicBezTo>
                  <a:cubicBezTo>
                    <a:pt x="588" y="182"/>
                    <a:pt x="592" y="188"/>
                    <a:pt x="594" y="196"/>
                  </a:cubicBezTo>
                  <a:cubicBezTo>
                    <a:pt x="596" y="204"/>
                    <a:pt x="597" y="214"/>
                    <a:pt x="597" y="226"/>
                  </a:cubicBezTo>
                  <a:lnTo>
                    <a:pt x="597" y="239"/>
                  </a:lnTo>
                  <a:close/>
                  <a:moveTo>
                    <a:pt x="889" y="178"/>
                  </a:moveTo>
                  <a:cubicBezTo>
                    <a:pt x="902" y="114"/>
                    <a:pt x="902" y="114"/>
                    <a:pt x="902" y="114"/>
                  </a:cubicBezTo>
                  <a:cubicBezTo>
                    <a:pt x="790" y="114"/>
                    <a:pt x="790" y="114"/>
                    <a:pt x="790" y="114"/>
                  </a:cubicBezTo>
                  <a:cubicBezTo>
                    <a:pt x="790" y="30"/>
                    <a:pt x="790" y="30"/>
                    <a:pt x="790" y="30"/>
                  </a:cubicBezTo>
                  <a:cubicBezTo>
                    <a:pt x="713" y="42"/>
                    <a:pt x="713" y="42"/>
                    <a:pt x="713" y="42"/>
                  </a:cubicBezTo>
                  <a:cubicBezTo>
                    <a:pt x="713" y="308"/>
                    <a:pt x="713" y="308"/>
                    <a:pt x="713" y="308"/>
                  </a:cubicBezTo>
                  <a:cubicBezTo>
                    <a:pt x="713" y="331"/>
                    <a:pt x="714" y="350"/>
                    <a:pt x="718" y="365"/>
                  </a:cubicBezTo>
                  <a:cubicBezTo>
                    <a:pt x="722" y="380"/>
                    <a:pt x="728" y="392"/>
                    <a:pt x="737" y="401"/>
                  </a:cubicBezTo>
                  <a:cubicBezTo>
                    <a:pt x="747" y="410"/>
                    <a:pt x="759" y="416"/>
                    <a:pt x="776" y="420"/>
                  </a:cubicBezTo>
                  <a:cubicBezTo>
                    <a:pt x="792" y="423"/>
                    <a:pt x="812" y="425"/>
                    <a:pt x="837" y="425"/>
                  </a:cubicBezTo>
                  <a:cubicBezTo>
                    <a:pt x="886" y="425"/>
                    <a:pt x="886" y="425"/>
                    <a:pt x="886" y="425"/>
                  </a:cubicBezTo>
                  <a:cubicBezTo>
                    <a:pt x="898" y="361"/>
                    <a:pt x="898" y="361"/>
                    <a:pt x="898" y="361"/>
                  </a:cubicBezTo>
                  <a:cubicBezTo>
                    <a:pt x="843" y="361"/>
                    <a:pt x="843" y="361"/>
                    <a:pt x="843" y="361"/>
                  </a:cubicBezTo>
                  <a:cubicBezTo>
                    <a:pt x="832" y="361"/>
                    <a:pt x="823" y="360"/>
                    <a:pt x="816" y="359"/>
                  </a:cubicBezTo>
                  <a:cubicBezTo>
                    <a:pt x="809" y="358"/>
                    <a:pt x="804" y="355"/>
                    <a:pt x="800" y="351"/>
                  </a:cubicBezTo>
                  <a:cubicBezTo>
                    <a:pt x="796" y="347"/>
                    <a:pt x="794" y="341"/>
                    <a:pt x="792" y="333"/>
                  </a:cubicBezTo>
                  <a:cubicBezTo>
                    <a:pt x="791" y="326"/>
                    <a:pt x="790" y="316"/>
                    <a:pt x="790" y="304"/>
                  </a:cubicBezTo>
                  <a:cubicBezTo>
                    <a:pt x="790" y="178"/>
                    <a:pt x="790" y="178"/>
                    <a:pt x="790" y="178"/>
                  </a:cubicBezTo>
                  <a:lnTo>
                    <a:pt x="889" y="178"/>
                  </a:lnTo>
                  <a:close/>
                  <a:moveTo>
                    <a:pt x="1077" y="364"/>
                  </a:moveTo>
                  <a:cubicBezTo>
                    <a:pt x="1063" y="364"/>
                    <a:pt x="1051" y="363"/>
                    <a:pt x="1042" y="361"/>
                  </a:cubicBezTo>
                  <a:cubicBezTo>
                    <a:pt x="1032" y="359"/>
                    <a:pt x="1025" y="355"/>
                    <a:pt x="1020" y="350"/>
                  </a:cubicBezTo>
                  <a:cubicBezTo>
                    <a:pt x="1014" y="345"/>
                    <a:pt x="1010" y="337"/>
                    <a:pt x="1008" y="327"/>
                  </a:cubicBezTo>
                  <a:cubicBezTo>
                    <a:pt x="1006" y="316"/>
                    <a:pt x="1005" y="303"/>
                    <a:pt x="1005" y="286"/>
                  </a:cubicBezTo>
                  <a:cubicBezTo>
                    <a:pt x="1005" y="254"/>
                    <a:pt x="1005" y="254"/>
                    <a:pt x="1005" y="254"/>
                  </a:cubicBezTo>
                  <a:cubicBezTo>
                    <a:pt x="1005" y="237"/>
                    <a:pt x="1006" y="223"/>
                    <a:pt x="1008" y="213"/>
                  </a:cubicBezTo>
                  <a:cubicBezTo>
                    <a:pt x="1010" y="203"/>
                    <a:pt x="1014" y="195"/>
                    <a:pt x="1019" y="189"/>
                  </a:cubicBezTo>
                  <a:cubicBezTo>
                    <a:pt x="1024" y="184"/>
                    <a:pt x="1032" y="180"/>
                    <a:pt x="1041" y="179"/>
                  </a:cubicBezTo>
                  <a:cubicBezTo>
                    <a:pt x="1050" y="177"/>
                    <a:pt x="1062" y="176"/>
                    <a:pt x="1077" y="176"/>
                  </a:cubicBezTo>
                  <a:cubicBezTo>
                    <a:pt x="1084" y="176"/>
                    <a:pt x="1094" y="176"/>
                    <a:pt x="1106" y="176"/>
                  </a:cubicBezTo>
                  <a:cubicBezTo>
                    <a:pt x="1119" y="176"/>
                    <a:pt x="1133" y="177"/>
                    <a:pt x="1150" y="178"/>
                  </a:cubicBezTo>
                  <a:cubicBezTo>
                    <a:pt x="1163" y="115"/>
                    <a:pt x="1163" y="115"/>
                    <a:pt x="1163" y="115"/>
                  </a:cubicBezTo>
                  <a:cubicBezTo>
                    <a:pt x="1126" y="114"/>
                    <a:pt x="1097" y="113"/>
                    <a:pt x="1075" y="113"/>
                  </a:cubicBezTo>
                  <a:cubicBezTo>
                    <a:pt x="1047" y="113"/>
                    <a:pt x="1024" y="116"/>
                    <a:pt x="1005" y="121"/>
                  </a:cubicBezTo>
                  <a:cubicBezTo>
                    <a:pt x="986" y="126"/>
                    <a:pt x="971" y="134"/>
                    <a:pt x="959" y="145"/>
                  </a:cubicBezTo>
                  <a:cubicBezTo>
                    <a:pt x="948" y="156"/>
                    <a:pt x="939" y="171"/>
                    <a:pt x="934" y="189"/>
                  </a:cubicBezTo>
                  <a:cubicBezTo>
                    <a:pt x="929" y="206"/>
                    <a:pt x="926" y="228"/>
                    <a:pt x="926" y="254"/>
                  </a:cubicBezTo>
                  <a:cubicBezTo>
                    <a:pt x="926" y="286"/>
                    <a:pt x="926" y="286"/>
                    <a:pt x="926" y="286"/>
                  </a:cubicBezTo>
                  <a:cubicBezTo>
                    <a:pt x="926" y="312"/>
                    <a:pt x="929" y="334"/>
                    <a:pt x="934" y="351"/>
                  </a:cubicBezTo>
                  <a:cubicBezTo>
                    <a:pt x="939" y="369"/>
                    <a:pt x="947" y="384"/>
                    <a:pt x="959" y="395"/>
                  </a:cubicBezTo>
                  <a:cubicBezTo>
                    <a:pt x="970" y="406"/>
                    <a:pt x="986" y="414"/>
                    <a:pt x="1005" y="419"/>
                  </a:cubicBezTo>
                  <a:cubicBezTo>
                    <a:pt x="1024" y="424"/>
                    <a:pt x="1047" y="426"/>
                    <a:pt x="1075" y="426"/>
                  </a:cubicBezTo>
                  <a:cubicBezTo>
                    <a:pt x="1084" y="426"/>
                    <a:pt x="1096" y="426"/>
                    <a:pt x="1111" y="426"/>
                  </a:cubicBezTo>
                  <a:cubicBezTo>
                    <a:pt x="1125" y="426"/>
                    <a:pt x="1139" y="426"/>
                    <a:pt x="1151" y="425"/>
                  </a:cubicBezTo>
                  <a:cubicBezTo>
                    <a:pt x="1164" y="362"/>
                    <a:pt x="1164" y="362"/>
                    <a:pt x="1164" y="362"/>
                  </a:cubicBezTo>
                  <a:cubicBezTo>
                    <a:pt x="1151" y="363"/>
                    <a:pt x="1137" y="363"/>
                    <a:pt x="1121" y="363"/>
                  </a:cubicBezTo>
                  <a:cubicBezTo>
                    <a:pt x="1105" y="363"/>
                    <a:pt x="1090" y="364"/>
                    <a:pt x="1077" y="364"/>
                  </a:cubicBezTo>
                  <a:moveTo>
                    <a:pt x="1327" y="113"/>
                  </a:moveTo>
                  <a:cubicBezTo>
                    <a:pt x="1308" y="113"/>
                    <a:pt x="1290" y="115"/>
                    <a:pt x="1274" y="119"/>
                  </a:cubicBezTo>
                  <a:cubicBezTo>
                    <a:pt x="1259" y="123"/>
                    <a:pt x="1246" y="129"/>
                    <a:pt x="1235" y="137"/>
                  </a:cubicBezTo>
                  <a:cubicBezTo>
                    <a:pt x="1224" y="146"/>
                    <a:pt x="1216" y="157"/>
                    <a:pt x="1210" y="170"/>
                  </a:cubicBezTo>
                  <a:cubicBezTo>
                    <a:pt x="1205" y="184"/>
                    <a:pt x="1202" y="201"/>
                    <a:pt x="1202" y="221"/>
                  </a:cubicBezTo>
                  <a:cubicBezTo>
                    <a:pt x="1202" y="425"/>
                    <a:pt x="1202" y="425"/>
                    <a:pt x="1202" y="425"/>
                  </a:cubicBezTo>
                  <a:cubicBezTo>
                    <a:pt x="1280" y="425"/>
                    <a:pt x="1280" y="425"/>
                    <a:pt x="1280" y="425"/>
                  </a:cubicBezTo>
                  <a:cubicBezTo>
                    <a:pt x="1280" y="233"/>
                    <a:pt x="1280" y="233"/>
                    <a:pt x="1280" y="233"/>
                  </a:cubicBezTo>
                  <a:cubicBezTo>
                    <a:pt x="1280" y="224"/>
                    <a:pt x="1280" y="216"/>
                    <a:pt x="1281" y="209"/>
                  </a:cubicBezTo>
                  <a:cubicBezTo>
                    <a:pt x="1282" y="202"/>
                    <a:pt x="1285" y="196"/>
                    <a:pt x="1289" y="191"/>
                  </a:cubicBezTo>
                  <a:cubicBezTo>
                    <a:pt x="1293" y="187"/>
                    <a:pt x="1298" y="183"/>
                    <a:pt x="1305" y="181"/>
                  </a:cubicBezTo>
                  <a:cubicBezTo>
                    <a:pt x="1313" y="178"/>
                    <a:pt x="1322" y="177"/>
                    <a:pt x="1335" y="177"/>
                  </a:cubicBezTo>
                  <a:cubicBezTo>
                    <a:pt x="1342" y="177"/>
                    <a:pt x="1350" y="177"/>
                    <a:pt x="1359" y="177"/>
                  </a:cubicBezTo>
                  <a:cubicBezTo>
                    <a:pt x="1369" y="178"/>
                    <a:pt x="1377" y="178"/>
                    <a:pt x="1385" y="178"/>
                  </a:cubicBezTo>
                  <a:cubicBezTo>
                    <a:pt x="1398" y="114"/>
                    <a:pt x="1398" y="114"/>
                    <a:pt x="1398" y="114"/>
                  </a:cubicBezTo>
                  <a:cubicBezTo>
                    <a:pt x="1388" y="113"/>
                    <a:pt x="1377" y="113"/>
                    <a:pt x="1366" y="113"/>
                  </a:cubicBezTo>
                  <a:lnTo>
                    <a:pt x="1327" y="113"/>
                  </a:lnTo>
                  <a:close/>
                  <a:moveTo>
                    <a:pt x="1643" y="139"/>
                  </a:moveTo>
                  <a:cubicBezTo>
                    <a:pt x="1620" y="122"/>
                    <a:pt x="1584" y="113"/>
                    <a:pt x="1536" y="113"/>
                  </a:cubicBezTo>
                  <a:cubicBezTo>
                    <a:pt x="1516" y="113"/>
                    <a:pt x="1498" y="113"/>
                    <a:pt x="1481" y="114"/>
                  </a:cubicBezTo>
                  <a:cubicBezTo>
                    <a:pt x="1464" y="114"/>
                    <a:pt x="1450" y="114"/>
                    <a:pt x="1439" y="114"/>
                  </a:cubicBezTo>
                  <a:cubicBezTo>
                    <a:pt x="1426" y="177"/>
                    <a:pt x="1426" y="177"/>
                    <a:pt x="1426" y="177"/>
                  </a:cubicBezTo>
                  <a:cubicBezTo>
                    <a:pt x="1434" y="177"/>
                    <a:pt x="1442" y="177"/>
                    <a:pt x="1452" y="177"/>
                  </a:cubicBezTo>
                  <a:cubicBezTo>
                    <a:pt x="1461" y="177"/>
                    <a:pt x="1470" y="176"/>
                    <a:pt x="1479" y="176"/>
                  </a:cubicBezTo>
                  <a:cubicBezTo>
                    <a:pt x="1489" y="176"/>
                    <a:pt x="1498" y="176"/>
                    <a:pt x="1507" y="176"/>
                  </a:cubicBezTo>
                  <a:cubicBezTo>
                    <a:pt x="1532" y="176"/>
                    <a:pt x="1532" y="176"/>
                    <a:pt x="1532" y="176"/>
                  </a:cubicBezTo>
                  <a:cubicBezTo>
                    <a:pt x="1546" y="176"/>
                    <a:pt x="1557" y="177"/>
                    <a:pt x="1566" y="178"/>
                  </a:cubicBezTo>
                  <a:cubicBezTo>
                    <a:pt x="1575" y="180"/>
                    <a:pt x="1582" y="183"/>
                    <a:pt x="1587" y="187"/>
                  </a:cubicBezTo>
                  <a:cubicBezTo>
                    <a:pt x="1592" y="191"/>
                    <a:pt x="1596" y="197"/>
                    <a:pt x="1598" y="204"/>
                  </a:cubicBezTo>
                  <a:cubicBezTo>
                    <a:pt x="1600" y="211"/>
                    <a:pt x="1601" y="220"/>
                    <a:pt x="1601" y="231"/>
                  </a:cubicBezTo>
                  <a:cubicBezTo>
                    <a:pt x="1601" y="242"/>
                    <a:pt x="1601" y="242"/>
                    <a:pt x="1601" y="242"/>
                  </a:cubicBezTo>
                  <a:cubicBezTo>
                    <a:pt x="1595" y="237"/>
                    <a:pt x="1584" y="233"/>
                    <a:pt x="1571" y="230"/>
                  </a:cubicBezTo>
                  <a:cubicBezTo>
                    <a:pt x="1557" y="227"/>
                    <a:pt x="1540" y="225"/>
                    <a:pt x="1519" y="225"/>
                  </a:cubicBezTo>
                  <a:cubicBezTo>
                    <a:pt x="1478" y="225"/>
                    <a:pt x="1447" y="232"/>
                    <a:pt x="1428" y="247"/>
                  </a:cubicBezTo>
                  <a:cubicBezTo>
                    <a:pt x="1408" y="262"/>
                    <a:pt x="1398" y="286"/>
                    <a:pt x="1398" y="319"/>
                  </a:cubicBezTo>
                  <a:cubicBezTo>
                    <a:pt x="1398" y="333"/>
                    <a:pt x="1398" y="333"/>
                    <a:pt x="1398" y="333"/>
                  </a:cubicBezTo>
                  <a:cubicBezTo>
                    <a:pt x="1398" y="362"/>
                    <a:pt x="1407" y="385"/>
                    <a:pt x="1425" y="401"/>
                  </a:cubicBezTo>
                  <a:cubicBezTo>
                    <a:pt x="1443" y="417"/>
                    <a:pt x="1473" y="425"/>
                    <a:pt x="1515" y="425"/>
                  </a:cubicBezTo>
                  <a:cubicBezTo>
                    <a:pt x="1613" y="425"/>
                    <a:pt x="1613" y="425"/>
                    <a:pt x="1613" y="425"/>
                  </a:cubicBezTo>
                  <a:cubicBezTo>
                    <a:pt x="1636" y="425"/>
                    <a:pt x="1653" y="421"/>
                    <a:pt x="1662" y="413"/>
                  </a:cubicBezTo>
                  <a:cubicBezTo>
                    <a:pt x="1672" y="405"/>
                    <a:pt x="1677" y="390"/>
                    <a:pt x="1677" y="369"/>
                  </a:cubicBezTo>
                  <a:cubicBezTo>
                    <a:pt x="1677" y="220"/>
                    <a:pt x="1677" y="220"/>
                    <a:pt x="1677" y="220"/>
                  </a:cubicBezTo>
                  <a:cubicBezTo>
                    <a:pt x="1677" y="183"/>
                    <a:pt x="1665" y="156"/>
                    <a:pt x="1643" y="139"/>
                  </a:cubicBezTo>
                  <a:moveTo>
                    <a:pt x="1601" y="369"/>
                  </a:moveTo>
                  <a:cubicBezTo>
                    <a:pt x="1526" y="369"/>
                    <a:pt x="1526" y="369"/>
                    <a:pt x="1526" y="369"/>
                  </a:cubicBezTo>
                  <a:cubicBezTo>
                    <a:pt x="1506" y="369"/>
                    <a:pt x="1492" y="366"/>
                    <a:pt x="1485" y="360"/>
                  </a:cubicBezTo>
                  <a:cubicBezTo>
                    <a:pt x="1477" y="354"/>
                    <a:pt x="1474" y="344"/>
                    <a:pt x="1474" y="331"/>
                  </a:cubicBezTo>
                  <a:cubicBezTo>
                    <a:pt x="1474" y="320"/>
                    <a:pt x="1474" y="320"/>
                    <a:pt x="1474" y="320"/>
                  </a:cubicBezTo>
                  <a:cubicBezTo>
                    <a:pt x="1474" y="305"/>
                    <a:pt x="1478" y="295"/>
                    <a:pt x="1486" y="289"/>
                  </a:cubicBezTo>
                  <a:cubicBezTo>
                    <a:pt x="1494" y="284"/>
                    <a:pt x="1509" y="281"/>
                    <a:pt x="1532" y="281"/>
                  </a:cubicBezTo>
                  <a:cubicBezTo>
                    <a:pt x="1541" y="281"/>
                    <a:pt x="1541" y="281"/>
                    <a:pt x="1541" y="281"/>
                  </a:cubicBezTo>
                  <a:cubicBezTo>
                    <a:pt x="1554" y="281"/>
                    <a:pt x="1564" y="282"/>
                    <a:pt x="1572" y="283"/>
                  </a:cubicBezTo>
                  <a:cubicBezTo>
                    <a:pt x="1580" y="285"/>
                    <a:pt x="1586" y="287"/>
                    <a:pt x="1591" y="290"/>
                  </a:cubicBezTo>
                  <a:cubicBezTo>
                    <a:pt x="1595" y="293"/>
                    <a:pt x="1598" y="297"/>
                    <a:pt x="1599" y="302"/>
                  </a:cubicBezTo>
                  <a:cubicBezTo>
                    <a:pt x="1601" y="307"/>
                    <a:pt x="1601" y="313"/>
                    <a:pt x="1601" y="321"/>
                  </a:cubicBezTo>
                  <a:lnTo>
                    <a:pt x="1601" y="369"/>
                  </a:lnTo>
                  <a:close/>
                  <a:moveTo>
                    <a:pt x="1868" y="364"/>
                  </a:moveTo>
                  <a:cubicBezTo>
                    <a:pt x="1854" y="364"/>
                    <a:pt x="1842" y="363"/>
                    <a:pt x="1833" y="361"/>
                  </a:cubicBezTo>
                  <a:cubicBezTo>
                    <a:pt x="1824" y="359"/>
                    <a:pt x="1816" y="355"/>
                    <a:pt x="1811" y="350"/>
                  </a:cubicBezTo>
                  <a:cubicBezTo>
                    <a:pt x="1806" y="345"/>
                    <a:pt x="1802" y="337"/>
                    <a:pt x="1800" y="327"/>
                  </a:cubicBezTo>
                  <a:cubicBezTo>
                    <a:pt x="1797" y="316"/>
                    <a:pt x="1796" y="303"/>
                    <a:pt x="1796" y="286"/>
                  </a:cubicBezTo>
                  <a:cubicBezTo>
                    <a:pt x="1796" y="254"/>
                    <a:pt x="1796" y="254"/>
                    <a:pt x="1796" y="254"/>
                  </a:cubicBezTo>
                  <a:cubicBezTo>
                    <a:pt x="1796" y="237"/>
                    <a:pt x="1797" y="223"/>
                    <a:pt x="1799" y="213"/>
                  </a:cubicBezTo>
                  <a:cubicBezTo>
                    <a:pt x="1801" y="203"/>
                    <a:pt x="1805" y="195"/>
                    <a:pt x="1810" y="189"/>
                  </a:cubicBezTo>
                  <a:cubicBezTo>
                    <a:pt x="1816" y="184"/>
                    <a:pt x="1823" y="180"/>
                    <a:pt x="1832" y="179"/>
                  </a:cubicBezTo>
                  <a:cubicBezTo>
                    <a:pt x="1841" y="177"/>
                    <a:pt x="1853" y="176"/>
                    <a:pt x="1868" y="176"/>
                  </a:cubicBezTo>
                  <a:cubicBezTo>
                    <a:pt x="1875" y="176"/>
                    <a:pt x="1885" y="176"/>
                    <a:pt x="1898" y="176"/>
                  </a:cubicBezTo>
                  <a:cubicBezTo>
                    <a:pt x="1910" y="176"/>
                    <a:pt x="1925" y="177"/>
                    <a:pt x="1942" y="178"/>
                  </a:cubicBezTo>
                  <a:cubicBezTo>
                    <a:pt x="1954" y="115"/>
                    <a:pt x="1954" y="115"/>
                    <a:pt x="1954" y="115"/>
                  </a:cubicBezTo>
                  <a:cubicBezTo>
                    <a:pt x="1917" y="114"/>
                    <a:pt x="1888" y="113"/>
                    <a:pt x="1866" y="113"/>
                  </a:cubicBezTo>
                  <a:cubicBezTo>
                    <a:pt x="1839" y="113"/>
                    <a:pt x="1816" y="116"/>
                    <a:pt x="1797" y="121"/>
                  </a:cubicBezTo>
                  <a:cubicBezTo>
                    <a:pt x="1778" y="126"/>
                    <a:pt x="1762" y="134"/>
                    <a:pt x="1751" y="145"/>
                  </a:cubicBezTo>
                  <a:cubicBezTo>
                    <a:pt x="1739" y="156"/>
                    <a:pt x="1730" y="171"/>
                    <a:pt x="1725" y="189"/>
                  </a:cubicBezTo>
                  <a:cubicBezTo>
                    <a:pt x="1720" y="206"/>
                    <a:pt x="1717" y="228"/>
                    <a:pt x="1717" y="254"/>
                  </a:cubicBezTo>
                  <a:cubicBezTo>
                    <a:pt x="1717" y="286"/>
                    <a:pt x="1717" y="286"/>
                    <a:pt x="1717" y="286"/>
                  </a:cubicBezTo>
                  <a:cubicBezTo>
                    <a:pt x="1717" y="312"/>
                    <a:pt x="1720" y="334"/>
                    <a:pt x="1725" y="351"/>
                  </a:cubicBezTo>
                  <a:cubicBezTo>
                    <a:pt x="1730" y="369"/>
                    <a:pt x="1738" y="384"/>
                    <a:pt x="1750" y="395"/>
                  </a:cubicBezTo>
                  <a:cubicBezTo>
                    <a:pt x="1762" y="406"/>
                    <a:pt x="1777" y="414"/>
                    <a:pt x="1796" y="419"/>
                  </a:cubicBezTo>
                  <a:cubicBezTo>
                    <a:pt x="1815" y="424"/>
                    <a:pt x="1838" y="426"/>
                    <a:pt x="1866" y="426"/>
                  </a:cubicBezTo>
                  <a:cubicBezTo>
                    <a:pt x="1876" y="426"/>
                    <a:pt x="1888" y="426"/>
                    <a:pt x="1902" y="426"/>
                  </a:cubicBezTo>
                  <a:cubicBezTo>
                    <a:pt x="1916" y="426"/>
                    <a:pt x="1930" y="426"/>
                    <a:pt x="1943" y="425"/>
                  </a:cubicBezTo>
                  <a:cubicBezTo>
                    <a:pt x="1955" y="362"/>
                    <a:pt x="1955" y="362"/>
                    <a:pt x="1955" y="362"/>
                  </a:cubicBezTo>
                  <a:cubicBezTo>
                    <a:pt x="1943" y="363"/>
                    <a:pt x="1928" y="363"/>
                    <a:pt x="1912" y="363"/>
                  </a:cubicBezTo>
                  <a:cubicBezTo>
                    <a:pt x="1896" y="363"/>
                    <a:pt x="1882" y="364"/>
                    <a:pt x="1868" y="364"/>
                  </a:cubicBezTo>
                  <a:moveTo>
                    <a:pt x="2288" y="114"/>
                  </a:moveTo>
                  <a:cubicBezTo>
                    <a:pt x="2194" y="114"/>
                    <a:pt x="2194" y="114"/>
                    <a:pt x="2194" y="114"/>
                  </a:cubicBezTo>
                  <a:cubicBezTo>
                    <a:pt x="2077" y="232"/>
                    <a:pt x="2077" y="232"/>
                    <a:pt x="2077" y="232"/>
                  </a:cubicBezTo>
                  <a:cubicBezTo>
                    <a:pt x="2077" y="10"/>
                    <a:pt x="2077" y="10"/>
                    <a:pt x="2077" y="10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1999" y="425"/>
                    <a:pt x="1999" y="425"/>
                    <a:pt x="1999" y="425"/>
                  </a:cubicBezTo>
                  <a:cubicBezTo>
                    <a:pt x="2077" y="425"/>
                    <a:pt x="2077" y="425"/>
                    <a:pt x="2077" y="425"/>
                  </a:cubicBezTo>
                  <a:cubicBezTo>
                    <a:pt x="2077" y="282"/>
                    <a:pt x="2077" y="282"/>
                    <a:pt x="2077" y="282"/>
                  </a:cubicBezTo>
                  <a:cubicBezTo>
                    <a:pt x="2205" y="425"/>
                    <a:pt x="2205" y="425"/>
                    <a:pt x="2205" y="425"/>
                  </a:cubicBezTo>
                  <a:cubicBezTo>
                    <a:pt x="2302" y="425"/>
                    <a:pt x="2302" y="425"/>
                    <a:pt x="2302" y="425"/>
                  </a:cubicBezTo>
                  <a:cubicBezTo>
                    <a:pt x="2145" y="253"/>
                    <a:pt x="2145" y="253"/>
                    <a:pt x="2145" y="253"/>
                  </a:cubicBezTo>
                  <a:lnTo>
                    <a:pt x="2288" y="114"/>
                  </a:lnTo>
                  <a:close/>
                  <a:moveTo>
                    <a:pt x="2542" y="138"/>
                  </a:moveTo>
                  <a:cubicBezTo>
                    <a:pt x="2531" y="127"/>
                    <a:pt x="2517" y="119"/>
                    <a:pt x="2500" y="114"/>
                  </a:cubicBezTo>
                  <a:cubicBezTo>
                    <a:pt x="2483" y="108"/>
                    <a:pt x="2461" y="105"/>
                    <a:pt x="2435" y="105"/>
                  </a:cubicBezTo>
                  <a:cubicBezTo>
                    <a:pt x="2406" y="105"/>
                    <a:pt x="2383" y="108"/>
                    <a:pt x="2364" y="114"/>
                  </a:cubicBezTo>
                  <a:cubicBezTo>
                    <a:pt x="2346" y="121"/>
                    <a:pt x="2331" y="130"/>
                    <a:pt x="2320" y="143"/>
                  </a:cubicBezTo>
                  <a:cubicBezTo>
                    <a:pt x="2309" y="155"/>
                    <a:pt x="2302" y="171"/>
                    <a:pt x="2297" y="189"/>
                  </a:cubicBezTo>
                  <a:cubicBezTo>
                    <a:pt x="2293" y="207"/>
                    <a:pt x="2291" y="229"/>
                    <a:pt x="2291" y="252"/>
                  </a:cubicBezTo>
                  <a:cubicBezTo>
                    <a:pt x="2291" y="286"/>
                    <a:pt x="2291" y="286"/>
                    <a:pt x="2291" y="286"/>
                  </a:cubicBezTo>
                  <a:cubicBezTo>
                    <a:pt x="2291" y="308"/>
                    <a:pt x="2293" y="328"/>
                    <a:pt x="2297" y="345"/>
                  </a:cubicBezTo>
                  <a:cubicBezTo>
                    <a:pt x="2301" y="363"/>
                    <a:pt x="2308" y="377"/>
                    <a:pt x="2319" y="389"/>
                  </a:cubicBezTo>
                  <a:cubicBezTo>
                    <a:pt x="2330" y="401"/>
                    <a:pt x="2344" y="410"/>
                    <a:pt x="2362" y="417"/>
                  </a:cubicBezTo>
                  <a:cubicBezTo>
                    <a:pt x="2381" y="423"/>
                    <a:pt x="2404" y="426"/>
                    <a:pt x="2432" y="426"/>
                  </a:cubicBezTo>
                  <a:cubicBezTo>
                    <a:pt x="2483" y="426"/>
                    <a:pt x="2483" y="426"/>
                    <a:pt x="2483" y="426"/>
                  </a:cubicBezTo>
                  <a:cubicBezTo>
                    <a:pt x="2491" y="426"/>
                    <a:pt x="2499" y="426"/>
                    <a:pt x="2508" y="426"/>
                  </a:cubicBezTo>
                  <a:cubicBezTo>
                    <a:pt x="2517" y="426"/>
                    <a:pt x="2527" y="426"/>
                    <a:pt x="2538" y="425"/>
                  </a:cubicBezTo>
                  <a:cubicBezTo>
                    <a:pt x="2550" y="365"/>
                    <a:pt x="2550" y="365"/>
                    <a:pt x="2550" y="365"/>
                  </a:cubicBezTo>
                  <a:cubicBezTo>
                    <a:pt x="2524" y="366"/>
                    <a:pt x="2501" y="367"/>
                    <a:pt x="2484" y="367"/>
                  </a:cubicBezTo>
                  <a:cubicBezTo>
                    <a:pt x="2436" y="367"/>
                    <a:pt x="2436" y="367"/>
                    <a:pt x="2436" y="367"/>
                  </a:cubicBezTo>
                  <a:cubicBezTo>
                    <a:pt x="2421" y="367"/>
                    <a:pt x="2410" y="366"/>
                    <a:pt x="2401" y="364"/>
                  </a:cubicBezTo>
                  <a:cubicBezTo>
                    <a:pt x="2392" y="362"/>
                    <a:pt x="2385" y="358"/>
                    <a:pt x="2381" y="353"/>
                  </a:cubicBezTo>
                  <a:cubicBezTo>
                    <a:pt x="2376" y="348"/>
                    <a:pt x="2372" y="340"/>
                    <a:pt x="2371" y="331"/>
                  </a:cubicBezTo>
                  <a:cubicBezTo>
                    <a:pt x="2369" y="322"/>
                    <a:pt x="2368" y="310"/>
                    <a:pt x="2368" y="296"/>
                  </a:cubicBezTo>
                  <a:cubicBezTo>
                    <a:pt x="2524" y="296"/>
                    <a:pt x="2524" y="296"/>
                    <a:pt x="2524" y="296"/>
                  </a:cubicBezTo>
                  <a:cubicBezTo>
                    <a:pt x="2532" y="296"/>
                    <a:pt x="2540" y="295"/>
                    <a:pt x="2546" y="294"/>
                  </a:cubicBezTo>
                  <a:cubicBezTo>
                    <a:pt x="2552" y="292"/>
                    <a:pt x="2557" y="289"/>
                    <a:pt x="2560" y="284"/>
                  </a:cubicBezTo>
                  <a:cubicBezTo>
                    <a:pt x="2564" y="279"/>
                    <a:pt x="2567" y="273"/>
                    <a:pt x="2568" y="264"/>
                  </a:cubicBezTo>
                  <a:cubicBezTo>
                    <a:pt x="2570" y="256"/>
                    <a:pt x="2571" y="244"/>
                    <a:pt x="2571" y="231"/>
                  </a:cubicBezTo>
                  <a:cubicBezTo>
                    <a:pt x="2571" y="221"/>
                    <a:pt x="2571" y="221"/>
                    <a:pt x="2571" y="221"/>
                  </a:cubicBezTo>
                  <a:cubicBezTo>
                    <a:pt x="2571" y="204"/>
                    <a:pt x="2569" y="189"/>
                    <a:pt x="2564" y="175"/>
                  </a:cubicBezTo>
                  <a:cubicBezTo>
                    <a:pt x="2560" y="160"/>
                    <a:pt x="2552" y="148"/>
                    <a:pt x="2542" y="138"/>
                  </a:cubicBezTo>
                  <a:moveTo>
                    <a:pt x="2497" y="239"/>
                  </a:moveTo>
                  <a:cubicBezTo>
                    <a:pt x="2368" y="239"/>
                    <a:pt x="2368" y="239"/>
                    <a:pt x="2368" y="239"/>
                  </a:cubicBezTo>
                  <a:cubicBezTo>
                    <a:pt x="2368" y="224"/>
                    <a:pt x="2369" y="212"/>
                    <a:pt x="2371" y="202"/>
                  </a:cubicBezTo>
                  <a:cubicBezTo>
                    <a:pt x="2372" y="192"/>
                    <a:pt x="2375" y="184"/>
                    <a:pt x="2380" y="179"/>
                  </a:cubicBezTo>
                  <a:cubicBezTo>
                    <a:pt x="2385" y="173"/>
                    <a:pt x="2392" y="169"/>
                    <a:pt x="2400" y="167"/>
                  </a:cubicBezTo>
                  <a:cubicBezTo>
                    <a:pt x="2408" y="165"/>
                    <a:pt x="2419" y="163"/>
                    <a:pt x="2433" y="163"/>
                  </a:cubicBezTo>
                  <a:cubicBezTo>
                    <a:pt x="2445" y="163"/>
                    <a:pt x="2455" y="165"/>
                    <a:pt x="2464" y="167"/>
                  </a:cubicBezTo>
                  <a:cubicBezTo>
                    <a:pt x="2472" y="169"/>
                    <a:pt x="2479" y="172"/>
                    <a:pt x="2484" y="177"/>
                  </a:cubicBezTo>
                  <a:cubicBezTo>
                    <a:pt x="2488" y="182"/>
                    <a:pt x="2492" y="188"/>
                    <a:pt x="2494" y="196"/>
                  </a:cubicBezTo>
                  <a:cubicBezTo>
                    <a:pt x="2496" y="204"/>
                    <a:pt x="2497" y="214"/>
                    <a:pt x="2497" y="226"/>
                  </a:cubicBezTo>
                  <a:lnTo>
                    <a:pt x="2497" y="239"/>
                  </a:lnTo>
                  <a:close/>
                  <a:moveTo>
                    <a:pt x="2778" y="113"/>
                  </a:moveTo>
                  <a:cubicBezTo>
                    <a:pt x="2739" y="113"/>
                    <a:pt x="2739" y="113"/>
                    <a:pt x="2739" y="113"/>
                  </a:cubicBezTo>
                  <a:cubicBezTo>
                    <a:pt x="2719" y="113"/>
                    <a:pt x="2701" y="115"/>
                    <a:pt x="2686" y="119"/>
                  </a:cubicBezTo>
                  <a:cubicBezTo>
                    <a:pt x="2670" y="123"/>
                    <a:pt x="2657" y="129"/>
                    <a:pt x="2647" y="137"/>
                  </a:cubicBezTo>
                  <a:cubicBezTo>
                    <a:pt x="2636" y="146"/>
                    <a:pt x="2628" y="157"/>
                    <a:pt x="2622" y="170"/>
                  </a:cubicBezTo>
                  <a:cubicBezTo>
                    <a:pt x="2616" y="184"/>
                    <a:pt x="2614" y="201"/>
                    <a:pt x="2614" y="221"/>
                  </a:cubicBezTo>
                  <a:cubicBezTo>
                    <a:pt x="2614" y="425"/>
                    <a:pt x="2614" y="425"/>
                    <a:pt x="2614" y="425"/>
                  </a:cubicBezTo>
                  <a:cubicBezTo>
                    <a:pt x="2691" y="425"/>
                    <a:pt x="2691" y="425"/>
                    <a:pt x="2691" y="425"/>
                  </a:cubicBezTo>
                  <a:cubicBezTo>
                    <a:pt x="2691" y="233"/>
                    <a:pt x="2691" y="233"/>
                    <a:pt x="2691" y="233"/>
                  </a:cubicBezTo>
                  <a:cubicBezTo>
                    <a:pt x="2691" y="224"/>
                    <a:pt x="2692" y="216"/>
                    <a:pt x="2693" y="209"/>
                  </a:cubicBezTo>
                  <a:cubicBezTo>
                    <a:pt x="2694" y="202"/>
                    <a:pt x="2696" y="196"/>
                    <a:pt x="2700" y="191"/>
                  </a:cubicBezTo>
                  <a:cubicBezTo>
                    <a:pt x="2704" y="187"/>
                    <a:pt x="2710" y="183"/>
                    <a:pt x="2717" y="181"/>
                  </a:cubicBezTo>
                  <a:cubicBezTo>
                    <a:pt x="2724" y="178"/>
                    <a:pt x="2734" y="177"/>
                    <a:pt x="2747" y="177"/>
                  </a:cubicBezTo>
                  <a:cubicBezTo>
                    <a:pt x="2753" y="177"/>
                    <a:pt x="2761" y="177"/>
                    <a:pt x="2771" y="177"/>
                  </a:cubicBezTo>
                  <a:cubicBezTo>
                    <a:pt x="2780" y="178"/>
                    <a:pt x="2789" y="178"/>
                    <a:pt x="2797" y="178"/>
                  </a:cubicBezTo>
                  <a:cubicBezTo>
                    <a:pt x="2810" y="114"/>
                    <a:pt x="2810" y="114"/>
                    <a:pt x="2810" y="114"/>
                  </a:cubicBezTo>
                  <a:cubicBezTo>
                    <a:pt x="2799" y="113"/>
                    <a:pt x="2789" y="113"/>
                    <a:pt x="2778" y="1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7931150" y="3760788"/>
              <a:ext cx="785812" cy="484188"/>
            </a:xfrm>
            <a:custGeom>
              <a:avLst/>
              <a:gdLst>
                <a:gd name="T0" fmla="*/ 461 w 1037"/>
                <a:gd name="T1" fmla="*/ 235 h 638"/>
                <a:gd name="T2" fmla="*/ 392 w 1037"/>
                <a:gd name="T3" fmla="*/ 235 h 638"/>
                <a:gd name="T4" fmla="*/ 230 w 1037"/>
                <a:gd name="T5" fmla="*/ 638 h 638"/>
                <a:gd name="T6" fmla="*/ 316 w 1037"/>
                <a:gd name="T7" fmla="*/ 638 h 638"/>
                <a:gd name="T8" fmla="*/ 426 w 1037"/>
                <a:gd name="T9" fmla="*/ 363 h 638"/>
                <a:gd name="T10" fmla="*/ 512 w 1037"/>
                <a:gd name="T11" fmla="*/ 574 h 638"/>
                <a:gd name="T12" fmla="*/ 566 w 1037"/>
                <a:gd name="T13" fmla="*/ 611 h 638"/>
                <a:gd name="T14" fmla="*/ 606 w 1037"/>
                <a:gd name="T15" fmla="*/ 595 h 638"/>
                <a:gd name="T16" fmla="*/ 461 w 1037"/>
                <a:gd name="T17" fmla="*/ 235 h 638"/>
                <a:gd name="T18" fmla="*/ 426 w 1037"/>
                <a:gd name="T19" fmla="*/ 186 h 638"/>
                <a:gd name="T20" fmla="*/ 485 w 1037"/>
                <a:gd name="T21" fmla="*/ 225 h 638"/>
                <a:gd name="T22" fmla="*/ 623 w 1037"/>
                <a:gd name="T23" fmla="*/ 567 h 638"/>
                <a:gd name="T24" fmla="*/ 666 w 1037"/>
                <a:gd name="T25" fmla="*/ 460 h 638"/>
                <a:gd name="T26" fmla="*/ 559 w 1037"/>
                <a:gd name="T27" fmla="*/ 196 h 638"/>
                <a:gd name="T28" fmla="*/ 426 w 1037"/>
                <a:gd name="T29" fmla="*/ 106 h 638"/>
                <a:gd name="T30" fmla="*/ 293 w 1037"/>
                <a:gd name="T31" fmla="*/ 196 h 638"/>
                <a:gd name="T32" fmla="*/ 115 w 1037"/>
                <a:gd name="T33" fmla="*/ 638 h 638"/>
                <a:gd name="T34" fmla="*/ 201 w 1037"/>
                <a:gd name="T35" fmla="*/ 638 h 638"/>
                <a:gd name="T36" fmla="*/ 367 w 1037"/>
                <a:gd name="T37" fmla="*/ 225 h 638"/>
                <a:gd name="T38" fmla="*/ 426 w 1037"/>
                <a:gd name="T39" fmla="*/ 186 h 638"/>
                <a:gd name="T40" fmla="*/ 426 w 1037"/>
                <a:gd name="T41" fmla="*/ 79 h 638"/>
                <a:gd name="T42" fmla="*/ 584 w 1037"/>
                <a:gd name="T43" fmla="*/ 186 h 638"/>
                <a:gd name="T44" fmla="*/ 681 w 1037"/>
                <a:gd name="T45" fmla="*/ 425 h 638"/>
                <a:gd name="T46" fmla="*/ 724 w 1037"/>
                <a:gd name="T47" fmla="*/ 318 h 638"/>
                <a:gd name="T48" fmla="*/ 658 w 1037"/>
                <a:gd name="T49" fmla="*/ 156 h 638"/>
                <a:gd name="T50" fmla="*/ 426 w 1037"/>
                <a:gd name="T51" fmla="*/ 0 h 638"/>
                <a:gd name="T52" fmla="*/ 195 w 1037"/>
                <a:gd name="T53" fmla="*/ 156 h 638"/>
                <a:gd name="T54" fmla="*/ 0 w 1037"/>
                <a:gd name="T55" fmla="*/ 638 h 638"/>
                <a:gd name="T56" fmla="*/ 86 w 1037"/>
                <a:gd name="T57" fmla="*/ 638 h 638"/>
                <a:gd name="T58" fmla="*/ 269 w 1037"/>
                <a:gd name="T59" fmla="*/ 186 h 638"/>
                <a:gd name="T60" fmla="*/ 426 w 1037"/>
                <a:gd name="T61" fmla="*/ 79 h 638"/>
                <a:gd name="T62" fmla="*/ 865 w 1037"/>
                <a:gd name="T63" fmla="*/ 39 h 638"/>
                <a:gd name="T64" fmla="*/ 645 w 1037"/>
                <a:gd name="T65" fmla="*/ 584 h 638"/>
                <a:gd name="T66" fmla="*/ 566 w 1037"/>
                <a:gd name="T67" fmla="*/ 638 h 638"/>
                <a:gd name="T68" fmla="*/ 706 w 1037"/>
                <a:gd name="T69" fmla="*/ 638 h 638"/>
                <a:gd name="T70" fmla="*/ 829 w 1037"/>
                <a:gd name="T71" fmla="*/ 554 h 638"/>
                <a:gd name="T72" fmla="*/ 1037 w 1037"/>
                <a:gd name="T73" fmla="*/ 39 h 638"/>
                <a:gd name="T74" fmla="*/ 865 w 1037"/>
                <a:gd name="T75" fmla="*/ 3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7" h="638">
                  <a:moveTo>
                    <a:pt x="461" y="235"/>
                  </a:moveTo>
                  <a:cubicBezTo>
                    <a:pt x="448" y="204"/>
                    <a:pt x="404" y="204"/>
                    <a:pt x="392" y="235"/>
                  </a:cubicBezTo>
                  <a:cubicBezTo>
                    <a:pt x="230" y="638"/>
                    <a:pt x="230" y="638"/>
                    <a:pt x="230" y="638"/>
                  </a:cubicBezTo>
                  <a:cubicBezTo>
                    <a:pt x="316" y="638"/>
                    <a:pt x="316" y="638"/>
                    <a:pt x="316" y="638"/>
                  </a:cubicBezTo>
                  <a:cubicBezTo>
                    <a:pt x="426" y="363"/>
                    <a:pt x="426" y="363"/>
                    <a:pt x="426" y="363"/>
                  </a:cubicBezTo>
                  <a:cubicBezTo>
                    <a:pt x="512" y="574"/>
                    <a:pt x="512" y="574"/>
                    <a:pt x="512" y="574"/>
                  </a:cubicBezTo>
                  <a:cubicBezTo>
                    <a:pt x="521" y="596"/>
                    <a:pt x="542" y="611"/>
                    <a:pt x="566" y="611"/>
                  </a:cubicBezTo>
                  <a:cubicBezTo>
                    <a:pt x="581" y="611"/>
                    <a:pt x="595" y="605"/>
                    <a:pt x="606" y="595"/>
                  </a:cubicBezTo>
                  <a:lnTo>
                    <a:pt x="461" y="235"/>
                  </a:lnTo>
                  <a:close/>
                  <a:moveTo>
                    <a:pt x="426" y="186"/>
                  </a:moveTo>
                  <a:cubicBezTo>
                    <a:pt x="452" y="186"/>
                    <a:pt x="476" y="201"/>
                    <a:pt x="485" y="225"/>
                  </a:cubicBezTo>
                  <a:cubicBezTo>
                    <a:pt x="623" y="567"/>
                    <a:pt x="623" y="567"/>
                    <a:pt x="623" y="567"/>
                  </a:cubicBezTo>
                  <a:cubicBezTo>
                    <a:pt x="666" y="460"/>
                    <a:pt x="666" y="460"/>
                    <a:pt x="666" y="460"/>
                  </a:cubicBezTo>
                  <a:cubicBezTo>
                    <a:pt x="559" y="196"/>
                    <a:pt x="559" y="196"/>
                    <a:pt x="559" y="196"/>
                  </a:cubicBezTo>
                  <a:cubicBezTo>
                    <a:pt x="537" y="141"/>
                    <a:pt x="485" y="106"/>
                    <a:pt x="426" y="106"/>
                  </a:cubicBezTo>
                  <a:cubicBezTo>
                    <a:pt x="368" y="106"/>
                    <a:pt x="315" y="141"/>
                    <a:pt x="293" y="196"/>
                  </a:cubicBezTo>
                  <a:cubicBezTo>
                    <a:pt x="115" y="638"/>
                    <a:pt x="115" y="638"/>
                    <a:pt x="115" y="638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367" y="225"/>
                    <a:pt x="367" y="225"/>
                    <a:pt x="367" y="225"/>
                  </a:cubicBezTo>
                  <a:cubicBezTo>
                    <a:pt x="377" y="201"/>
                    <a:pt x="400" y="186"/>
                    <a:pt x="426" y="186"/>
                  </a:cubicBezTo>
                  <a:moveTo>
                    <a:pt x="426" y="79"/>
                  </a:moveTo>
                  <a:cubicBezTo>
                    <a:pt x="496" y="79"/>
                    <a:pt x="558" y="121"/>
                    <a:pt x="584" y="186"/>
                  </a:cubicBezTo>
                  <a:cubicBezTo>
                    <a:pt x="681" y="425"/>
                    <a:pt x="681" y="425"/>
                    <a:pt x="681" y="425"/>
                  </a:cubicBezTo>
                  <a:cubicBezTo>
                    <a:pt x="724" y="318"/>
                    <a:pt x="724" y="318"/>
                    <a:pt x="724" y="318"/>
                  </a:cubicBezTo>
                  <a:cubicBezTo>
                    <a:pt x="658" y="156"/>
                    <a:pt x="658" y="156"/>
                    <a:pt x="658" y="156"/>
                  </a:cubicBezTo>
                  <a:cubicBezTo>
                    <a:pt x="620" y="61"/>
                    <a:pt x="529" y="0"/>
                    <a:pt x="426" y="0"/>
                  </a:cubicBezTo>
                  <a:cubicBezTo>
                    <a:pt x="324" y="0"/>
                    <a:pt x="233" y="61"/>
                    <a:pt x="195" y="156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86" y="638"/>
                    <a:pt x="86" y="638"/>
                    <a:pt x="86" y="638"/>
                  </a:cubicBezTo>
                  <a:cubicBezTo>
                    <a:pt x="269" y="186"/>
                    <a:pt x="269" y="186"/>
                    <a:pt x="269" y="186"/>
                  </a:cubicBezTo>
                  <a:cubicBezTo>
                    <a:pt x="295" y="121"/>
                    <a:pt x="357" y="79"/>
                    <a:pt x="426" y="79"/>
                  </a:cubicBezTo>
                  <a:moveTo>
                    <a:pt x="865" y="39"/>
                  </a:moveTo>
                  <a:cubicBezTo>
                    <a:pt x="645" y="584"/>
                    <a:pt x="645" y="584"/>
                    <a:pt x="645" y="584"/>
                  </a:cubicBezTo>
                  <a:cubicBezTo>
                    <a:pt x="632" y="617"/>
                    <a:pt x="601" y="638"/>
                    <a:pt x="566" y="638"/>
                  </a:cubicBezTo>
                  <a:cubicBezTo>
                    <a:pt x="706" y="638"/>
                    <a:pt x="706" y="638"/>
                    <a:pt x="706" y="638"/>
                  </a:cubicBezTo>
                  <a:cubicBezTo>
                    <a:pt x="760" y="638"/>
                    <a:pt x="809" y="605"/>
                    <a:pt x="829" y="554"/>
                  </a:cubicBezTo>
                  <a:cubicBezTo>
                    <a:pt x="1037" y="39"/>
                    <a:pt x="1037" y="39"/>
                    <a:pt x="1037" y="39"/>
                  </a:cubicBezTo>
                  <a:lnTo>
                    <a:pt x="86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10112375" y="4319588"/>
              <a:ext cx="58737" cy="74613"/>
            </a:xfrm>
            <a:custGeom>
              <a:avLst/>
              <a:gdLst>
                <a:gd name="T0" fmla="*/ 74 w 76"/>
                <a:gd name="T1" fmla="*/ 98 h 98"/>
                <a:gd name="T2" fmla="*/ 66 w 76"/>
                <a:gd name="T3" fmla="*/ 98 h 98"/>
                <a:gd name="T4" fmla="*/ 64 w 76"/>
                <a:gd name="T5" fmla="*/ 96 h 98"/>
                <a:gd name="T6" fmla="*/ 55 w 76"/>
                <a:gd name="T7" fmla="*/ 66 h 98"/>
                <a:gd name="T8" fmla="*/ 21 w 76"/>
                <a:gd name="T9" fmla="*/ 66 h 98"/>
                <a:gd name="T10" fmla="*/ 13 w 76"/>
                <a:gd name="T11" fmla="*/ 96 h 98"/>
                <a:gd name="T12" fmla="*/ 10 w 76"/>
                <a:gd name="T13" fmla="*/ 98 h 98"/>
                <a:gd name="T14" fmla="*/ 3 w 76"/>
                <a:gd name="T15" fmla="*/ 98 h 98"/>
                <a:gd name="T16" fmla="*/ 0 w 76"/>
                <a:gd name="T17" fmla="*/ 96 h 98"/>
                <a:gd name="T18" fmla="*/ 0 w 76"/>
                <a:gd name="T19" fmla="*/ 95 h 98"/>
                <a:gd name="T20" fmla="*/ 25 w 76"/>
                <a:gd name="T21" fmla="*/ 10 h 98"/>
                <a:gd name="T22" fmla="*/ 38 w 76"/>
                <a:gd name="T23" fmla="*/ 0 h 98"/>
                <a:gd name="T24" fmla="*/ 51 w 76"/>
                <a:gd name="T25" fmla="*/ 10 h 98"/>
                <a:gd name="T26" fmla="*/ 76 w 76"/>
                <a:gd name="T27" fmla="*/ 95 h 98"/>
                <a:gd name="T28" fmla="*/ 76 w 76"/>
                <a:gd name="T29" fmla="*/ 96 h 98"/>
                <a:gd name="T30" fmla="*/ 74 w 76"/>
                <a:gd name="T31" fmla="*/ 98 h 98"/>
                <a:gd name="T32" fmla="*/ 41 w 76"/>
                <a:gd name="T33" fmla="*/ 13 h 98"/>
                <a:gd name="T34" fmla="*/ 38 w 76"/>
                <a:gd name="T35" fmla="*/ 10 h 98"/>
                <a:gd name="T36" fmla="*/ 36 w 76"/>
                <a:gd name="T37" fmla="*/ 13 h 98"/>
                <a:gd name="T38" fmla="*/ 24 w 76"/>
                <a:gd name="T39" fmla="*/ 56 h 98"/>
                <a:gd name="T40" fmla="*/ 53 w 76"/>
                <a:gd name="T41" fmla="*/ 56 h 98"/>
                <a:gd name="T42" fmla="*/ 41 w 76"/>
                <a:gd name="T43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98">
                  <a:moveTo>
                    <a:pt x="74" y="98"/>
                  </a:move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4" y="98"/>
                    <a:pt x="64" y="9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98"/>
                    <a:pt x="0" y="98"/>
                    <a:pt x="0" y="96"/>
                  </a:cubicBezTo>
                  <a:cubicBezTo>
                    <a:pt x="0" y="96"/>
                    <a:pt x="0" y="96"/>
                    <a:pt x="0" y="95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7" y="2"/>
                    <a:pt x="33" y="0"/>
                    <a:pt x="38" y="0"/>
                  </a:cubicBezTo>
                  <a:cubicBezTo>
                    <a:pt x="43" y="0"/>
                    <a:pt x="49" y="2"/>
                    <a:pt x="51" y="10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8"/>
                    <a:pt x="75" y="98"/>
                    <a:pt x="74" y="98"/>
                  </a:cubicBezTo>
                  <a:moveTo>
                    <a:pt x="41" y="13"/>
                  </a:moveTo>
                  <a:cubicBezTo>
                    <a:pt x="40" y="11"/>
                    <a:pt x="40" y="10"/>
                    <a:pt x="38" y="10"/>
                  </a:cubicBezTo>
                  <a:cubicBezTo>
                    <a:pt x="37" y="10"/>
                    <a:pt x="36" y="11"/>
                    <a:pt x="36" y="13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53" y="56"/>
                    <a:pt x="53" y="56"/>
                    <a:pt x="53" y="56"/>
                  </a:cubicBezTo>
                  <a:lnTo>
                    <a:pt x="4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10180638" y="4338638"/>
              <a:ext cx="41275" cy="55563"/>
            </a:xfrm>
            <a:custGeom>
              <a:avLst/>
              <a:gdLst>
                <a:gd name="T0" fmla="*/ 52 w 55"/>
                <a:gd name="T1" fmla="*/ 73 h 73"/>
                <a:gd name="T2" fmla="*/ 46 w 55"/>
                <a:gd name="T3" fmla="*/ 73 h 73"/>
                <a:gd name="T4" fmla="*/ 43 w 55"/>
                <a:gd name="T5" fmla="*/ 71 h 73"/>
                <a:gd name="T6" fmla="*/ 43 w 55"/>
                <a:gd name="T7" fmla="*/ 28 h 73"/>
                <a:gd name="T8" fmla="*/ 29 w 55"/>
                <a:gd name="T9" fmla="*/ 10 h 73"/>
                <a:gd name="T10" fmla="*/ 11 w 55"/>
                <a:gd name="T11" fmla="*/ 15 h 73"/>
                <a:gd name="T12" fmla="*/ 11 w 55"/>
                <a:gd name="T13" fmla="*/ 71 h 73"/>
                <a:gd name="T14" fmla="*/ 9 w 55"/>
                <a:gd name="T15" fmla="*/ 73 h 73"/>
                <a:gd name="T16" fmla="*/ 2 w 55"/>
                <a:gd name="T17" fmla="*/ 73 h 73"/>
                <a:gd name="T18" fmla="*/ 0 w 55"/>
                <a:gd name="T19" fmla="*/ 71 h 73"/>
                <a:gd name="T20" fmla="*/ 0 w 55"/>
                <a:gd name="T21" fmla="*/ 4 h 73"/>
                <a:gd name="T22" fmla="*/ 2 w 55"/>
                <a:gd name="T23" fmla="*/ 1 h 73"/>
                <a:gd name="T24" fmla="*/ 9 w 55"/>
                <a:gd name="T25" fmla="*/ 1 h 73"/>
                <a:gd name="T26" fmla="*/ 11 w 55"/>
                <a:gd name="T27" fmla="*/ 4 h 73"/>
                <a:gd name="T28" fmla="*/ 11 w 55"/>
                <a:gd name="T29" fmla="*/ 6 h 73"/>
                <a:gd name="T30" fmla="*/ 32 w 55"/>
                <a:gd name="T31" fmla="*/ 0 h 73"/>
                <a:gd name="T32" fmla="*/ 55 w 55"/>
                <a:gd name="T33" fmla="*/ 28 h 73"/>
                <a:gd name="T34" fmla="*/ 55 w 55"/>
                <a:gd name="T35" fmla="*/ 71 h 73"/>
                <a:gd name="T36" fmla="*/ 52 w 55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73">
                  <a:moveTo>
                    <a:pt x="52" y="73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3" y="72"/>
                    <a:pt x="43" y="7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4"/>
                    <a:pt x="39" y="10"/>
                    <a:pt x="29" y="10"/>
                  </a:cubicBezTo>
                  <a:cubicBezTo>
                    <a:pt x="23" y="10"/>
                    <a:pt x="17" y="12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2"/>
                    <a:pt x="24" y="0"/>
                    <a:pt x="32" y="0"/>
                  </a:cubicBezTo>
                  <a:cubicBezTo>
                    <a:pt x="48" y="0"/>
                    <a:pt x="55" y="10"/>
                    <a:pt x="55" y="28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4" y="73"/>
                    <a:pt x="52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10261600" y="4321176"/>
              <a:ext cx="52387" cy="73025"/>
            </a:xfrm>
            <a:custGeom>
              <a:avLst/>
              <a:gdLst>
                <a:gd name="T0" fmla="*/ 65 w 69"/>
                <a:gd name="T1" fmla="*/ 97 h 97"/>
                <a:gd name="T2" fmla="*/ 57 w 69"/>
                <a:gd name="T3" fmla="*/ 97 h 97"/>
                <a:gd name="T4" fmla="*/ 52 w 69"/>
                <a:gd name="T5" fmla="*/ 95 h 97"/>
                <a:gd name="T6" fmla="*/ 12 w 69"/>
                <a:gd name="T7" fmla="*/ 18 h 97"/>
                <a:gd name="T8" fmla="*/ 11 w 69"/>
                <a:gd name="T9" fmla="*/ 18 h 97"/>
                <a:gd name="T10" fmla="*/ 11 w 69"/>
                <a:gd name="T11" fmla="*/ 18 h 97"/>
                <a:gd name="T12" fmla="*/ 11 w 69"/>
                <a:gd name="T13" fmla="*/ 95 h 97"/>
                <a:gd name="T14" fmla="*/ 9 w 69"/>
                <a:gd name="T15" fmla="*/ 97 h 97"/>
                <a:gd name="T16" fmla="*/ 2 w 69"/>
                <a:gd name="T17" fmla="*/ 97 h 97"/>
                <a:gd name="T18" fmla="*/ 0 w 69"/>
                <a:gd name="T19" fmla="*/ 96 h 97"/>
                <a:gd name="T20" fmla="*/ 0 w 69"/>
                <a:gd name="T21" fmla="*/ 3 h 97"/>
                <a:gd name="T22" fmla="*/ 4 w 69"/>
                <a:gd name="T23" fmla="*/ 0 h 97"/>
                <a:gd name="T24" fmla="*/ 11 w 69"/>
                <a:gd name="T25" fmla="*/ 0 h 97"/>
                <a:gd name="T26" fmla="*/ 16 w 69"/>
                <a:gd name="T27" fmla="*/ 2 h 97"/>
                <a:gd name="T28" fmla="*/ 57 w 69"/>
                <a:gd name="T29" fmla="*/ 79 h 97"/>
                <a:gd name="T30" fmla="*/ 57 w 69"/>
                <a:gd name="T31" fmla="*/ 80 h 97"/>
                <a:gd name="T32" fmla="*/ 57 w 69"/>
                <a:gd name="T33" fmla="*/ 79 h 97"/>
                <a:gd name="T34" fmla="*/ 57 w 69"/>
                <a:gd name="T35" fmla="*/ 2 h 97"/>
                <a:gd name="T36" fmla="*/ 59 w 69"/>
                <a:gd name="T37" fmla="*/ 0 h 97"/>
                <a:gd name="T38" fmla="*/ 66 w 69"/>
                <a:gd name="T39" fmla="*/ 0 h 97"/>
                <a:gd name="T40" fmla="*/ 69 w 69"/>
                <a:gd name="T41" fmla="*/ 2 h 97"/>
                <a:gd name="T42" fmla="*/ 69 w 69"/>
                <a:gd name="T43" fmla="*/ 94 h 97"/>
                <a:gd name="T44" fmla="*/ 65 w 69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" h="97">
                  <a:moveTo>
                    <a:pt x="65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5" y="97"/>
                    <a:pt x="53" y="97"/>
                    <a:pt x="52" y="9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6"/>
                    <a:pt x="10" y="97"/>
                    <a:pt x="9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5" y="0"/>
                    <a:pt x="16" y="2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79"/>
                    <a:pt x="57" y="7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2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6"/>
                    <a:pt x="67" y="97"/>
                    <a:pt x="65" y="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10328275" y="4319588"/>
              <a:ext cx="42862" cy="76200"/>
            </a:xfrm>
            <a:custGeom>
              <a:avLst/>
              <a:gdLst>
                <a:gd name="T0" fmla="*/ 54 w 55"/>
                <a:gd name="T1" fmla="*/ 99 h 99"/>
                <a:gd name="T2" fmla="*/ 28 w 55"/>
                <a:gd name="T3" fmla="*/ 99 h 99"/>
                <a:gd name="T4" fmla="*/ 0 w 55"/>
                <a:gd name="T5" fmla="*/ 75 h 99"/>
                <a:gd name="T6" fmla="*/ 0 w 55"/>
                <a:gd name="T7" fmla="*/ 24 h 99"/>
                <a:gd name="T8" fmla="*/ 28 w 55"/>
                <a:gd name="T9" fmla="*/ 0 h 99"/>
                <a:gd name="T10" fmla="*/ 54 w 55"/>
                <a:gd name="T11" fmla="*/ 1 h 99"/>
                <a:gd name="T12" fmla="*/ 55 w 55"/>
                <a:gd name="T13" fmla="*/ 2 h 99"/>
                <a:gd name="T14" fmla="*/ 55 w 55"/>
                <a:gd name="T15" fmla="*/ 9 h 99"/>
                <a:gd name="T16" fmla="*/ 54 w 55"/>
                <a:gd name="T17" fmla="*/ 11 h 99"/>
                <a:gd name="T18" fmla="*/ 28 w 55"/>
                <a:gd name="T19" fmla="*/ 11 h 99"/>
                <a:gd name="T20" fmla="*/ 12 w 55"/>
                <a:gd name="T21" fmla="*/ 24 h 99"/>
                <a:gd name="T22" fmla="*/ 12 w 55"/>
                <a:gd name="T23" fmla="*/ 43 h 99"/>
                <a:gd name="T24" fmla="*/ 53 w 55"/>
                <a:gd name="T25" fmla="*/ 43 h 99"/>
                <a:gd name="T26" fmla="*/ 55 w 55"/>
                <a:gd name="T27" fmla="*/ 45 h 99"/>
                <a:gd name="T28" fmla="*/ 55 w 55"/>
                <a:gd name="T29" fmla="*/ 50 h 99"/>
                <a:gd name="T30" fmla="*/ 53 w 55"/>
                <a:gd name="T31" fmla="*/ 53 h 99"/>
                <a:gd name="T32" fmla="*/ 12 w 55"/>
                <a:gd name="T33" fmla="*/ 53 h 99"/>
                <a:gd name="T34" fmla="*/ 12 w 55"/>
                <a:gd name="T35" fmla="*/ 75 h 99"/>
                <a:gd name="T36" fmla="*/ 28 w 55"/>
                <a:gd name="T37" fmla="*/ 89 h 99"/>
                <a:gd name="T38" fmla="*/ 54 w 55"/>
                <a:gd name="T39" fmla="*/ 89 h 99"/>
                <a:gd name="T40" fmla="*/ 55 w 55"/>
                <a:gd name="T41" fmla="*/ 90 h 99"/>
                <a:gd name="T42" fmla="*/ 55 w 55"/>
                <a:gd name="T43" fmla="*/ 97 h 99"/>
                <a:gd name="T44" fmla="*/ 54 w 55"/>
                <a:gd name="T4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99">
                  <a:moveTo>
                    <a:pt x="54" y="99"/>
                  </a:moveTo>
                  <a:cubicBezTo>
                    <a:pt x="49" y="99"/>
                    <a:pt x="36" y="99"/>
                    <a:pt x="28" y="99"/>
                  </a:cubicBezTo>
                  <a:cubicBezTo>
                    <a:pt x="10" y="99"/>
                    <a:pt x="0" y="92"/>
                    <a:pt x="0" y="7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"/>
                    <a:pt x="10" y="0"/>
                    <a:pt x="28" y="0"/>
                  </a:cubicBezTo>
                  <a:cubicBezTo>
                    <a:pt x="36" y="0"/>
                    <a:pt x="48" y="0"/>
                    <a:pt x="54" y="1"/>
                  </a:cubicBezTo>
                  <a:cubicBezTo>
                    <a:pt x="55" y="1"/>
                    <a:pt x="55" y="2"/>
                    <a:pt x="55" y="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0"/>
                    <a:pt x="55" y="11"/>
                    <a:pt x="5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4" y="11"/>
                    <a:pt x="12" y="14"/>
                    <a:pt x="12" y="2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4" y="43"/>
                    <a:pt x="55" y="44"/>
                    <a:pt x="55" y="45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2"/>
                    <a:pt x="54" y="53"/>
                    <a:pt x="5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85"/>
                    <a:pt x="14" y="89"/>
                    <a:pt x="28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5" y="89"/>
                    <a:pt x="55" y="89"/>
                    <a:pt x="55" y="90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5" y="98"/>
                    <a:pt x="55" y="99"/>
                    <a:pt x="54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0382250" y="4319588"/>
              <a:ext cx="44450" cy="76200"/>
            </a:xfrm>
            <a:custGeom>
              <a:avLst/>
              <a:gdLst>
                <a:gd name="T0" fmla="*/ 57 w 59"/>
                <a:gd name="T1" fmla="*/ 98 h 99"/>
                <a:gd name="T2" fmla="*/ 35 w 59"/>
                <a:gd name="T3" fmla="*/ 99 h 99"/>
                <a:gd name="T4" fmla="*/ 0 w 59"/>
                <a:gd name="T5" fmla="*/ 59 h 99"/>
                <a:gd name="T6" fmla="*/ 0 w 59"/>
                <a:gd name="T7" fmla="*/ 40 h 99"/>
                <a:gd name="T8" fmla="*/ 35 w 59"/>
                <a:gd name="T9" fmla="*/ 0 h 99"/>
                <a:gd name="T10" fmla="*/ 57 w 59"/>
                <a:gd name="T11" fmla="*/ 2 h 99"/>
                <a:gd name="T12" fmla="*/ 59 w 59"/>
                <a:gd name="T13" fmla="*/ 4 h 99"/>
                <a:gd name="T14" fmla="*/ 59 w 59"/>
                <a:gd name="T15" fmla="*/ 10 h 99"/>
                <a:gd name="T16" fmla="*/ 58 w 59"/>
                <a:gd name="T17" fmla="*/ 12 h 99"/>
                <a:gd name="T18" fmla="*/ 57 w 59"/>
                <a:gd name="T19" fmla="*/ 12 h 99"/>
                <a:gd name="T20" fmla="*/ 35 w 59"/>
                <a:gd name="T21" fmla="*/ 11 h 99"/>
                <a:gd name="T22" fmla="*/ 12 w 59"/>
                <a:gd name="T23" fmla="*/ 40 h 99"/>
                <a:gd name="T24" fmla="*/ 12 w 59"/>
                <a:gd name="T25" fmla="*/ 59 h 99"/>
                <a:gd name="T26" fmla="*/ 35 w 59"/>
                <a:gd name="T27" fmla="*/ 89 h 99"/>
                <a:gd name="T28" fmla="*/ 57 w 59"/>
                <a:gd name="T29" fmla="*/ 88 h 99"/>
                <a:gd name="T30" fmla="*/ 57 w 59"/>
                <a:gd name="T31" fmla="*/ 88 h 99"/>
                <a:gd name="T32" fmla="*/ 59 w 59"/>
                <a:gd name="T33" fmla="*/ 90 h 99"/>
                <a:gd name="T34" fmla="*/ 59 w 59"/>
                <a:gd name="T35" fmla="*/ 95 h 99"/>
                <a:gd name="T36" fmla="*/ 57 w 59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2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8"/>
                    <a:pt x="59" y="88"/>
                    <a:pt x="59" y="90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0461625" y="4319588"/>
              <a:ext cx="44450" cy="76200"/>
            </a:xfrm>
            <a:custGeom>
              <a:avLst/>
              <a:gdLst>
                <a:gd name="T0" fmla="*/ 57 w 60"/>
                <a:gd name="T1" fmla="*/ 98 h 99"/>
                <a:gd name="T2" fmla="*/ 35 w 60"/>
                <a:gd name="T3" fmla="*/ 99 h 99"/>
                <a:gd name="T4" fmla="*/ 0 w 60"/>
                <a:gd name="T5" fmla="*/ 59 h 99"/>
                <a:gd name="T6" fmla="*/ 0 w 60"/>
                <a:gd name="T7" fmla="*/ 40 h 99"/>
                <a:gd name="T8" fmla="*/ 35 w 60"/>
                <a:gd name="T9" fmla="*/ 0 h 99"/>
                <a:gd name="T10" fmla="*/ 57 w 60"/>
                <a:gd name="T11" fmla="*/ 2 h 99"/>
                <a:gd name="T12" fmla="*/ 59 w 60"/>
                <a:gd name="T13" fmla="*/ 4 h 99"/>
                <a:gd name="T14" fmla="*/ 59 w 60"/>
                <a:gd name="T15" fmla="*/ 10 h 99"/>
                <a:gd name="T16" fmla="*/ 58 w 60"/>
                <a:gd name="T17" fmla="*/ 12 h 99"/>
                <a:gd name="T18" fmla="*/ 57 w 60"/>
                <a:gd name="T19" fmla="*/ 12 h 99"/>
                <a:gd name="T20" fmla="*/ 35 w 60"/>
                <a:gd name="T21" fmla="*/ 11 h 99"/>
                <a:gd name="T22" fmla="*/ 12 w 60"/>
                <a:gd name="T23" fmla="*/ 40 h 99"/>
                <a:gd name="T24" fmla="*/ 12 w 60"/>
                <a:gd name="T25" fmla="*/ 59 h 99"/>
                <a:gd name="T26" fmla="*/ 35 w 60"/>
                <a:gd name="T27" fmla="*/ 89 h 99"/>
                <a:gd name="T28" fmla="*/ 57 w 60"/>
                <a:gd name="T29" fmla="*/ 88 h 99"/>
                <a:gd name="T30" fmla="*/ 58 w 60"/>
                <a:gd name="T31" fmla="*/ 88 h 99"/>
                <a:gd name="T32" fmla="*/ 60 w 60"/>
                <a:gd name="T33" fmla="*/ 90 h 99"/>
                <a:gd name="T34" fmla="*/ 60 w 60"/>
                <a:gd name="T35" fmla="*/ 95 h 99"/>
                <a:gd name="T36" fmla="*/ 57 w 60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3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9" y="88"/>
                    <a:pt x="60" y="88"/>
                    <a:pt x="60" y="90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0514013" y="4338638"/>
              <a:ext cx="44450" cy="57150"/>
            </a:xfrm>
            <a:custGeom>
              <a:avLst/>
              <a:gdLst>
                <a:gd name="T0" fmla="*/ 29 w 58"/>
                <a:gd name="T1" fmla="*/ 74 h 74"/>
                <a:gd name="T2" fmla="*/ 0 w 58"/>
                <a:gd name="T3" fmla="*/ 42 h 74"/>
                <a:gd name="T4" fmla="*/ 0 w 58"/>
                <a:gd name="T5" fmla="*/ 32 h 74"/>
                <a:gd name="T6" fmla="*/ 29 w 58"/>
                <a:gd name="T7" fmla="*/ 0 h 74"/>
                <a:gd name="T8" fmla="*/ 58 w 58"/>
                <a:gd name="T9" fmla="*/ 32 h 74"/>
                <a:gd name="T10" fmla="*/ 58 w 58"/>
                <a:gd name="T11" fmla="*/ 42 h 74"/>
                <a:gd name="T12" fmla="*/ 29 w 58"/>
                <a:gd name="T13" fmla="*/ 74 h 74"/>
                <a:gd name="T14" fmla="*/ 47 w 58"/>
                <a:gd name="T15" fmla="*/ 32 h 74"/>
                <a:gd name="T16" fmla="*/ 29 w 58"/>
                <a:gd name="T17" fmla="*/ 10 h 74"/>
                <a:gd name="T18" fmla="*/ 11 w 58"/>
                <a:gd name="T19" fmla="*/ 32 h 74"/>
                <a:gd name="T20" fmla="*/ 11 w 58"/>
                <a:gd name="T21" fmla="*/ 42 h 74"/>
                <a:gd name="T22" fmla="*/ 29 w 58"/>
                <a:gd name="T23" fmla="*/ 64 h 74"/>
                <a:gd name="T24" fmla="*/ 47 w 58"/>
                <a:gd name="T25" fmla="*/ 42 h 74"/>
                <a:gd name="T26" fmla="*/ 47 w 58"/>
                <a:gd name="T2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29" y="74"/>
                  </a:moveTo>
                  <a:cubicBezTo>
                    <a:pt x="10" y="74"/>
                    <a:pt x="0" y="62"/>
                    <a:pt x="0" y="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3"/>
                    <a:pt x="10" y="0"/>
                    <a:pt x="29" y="0"/>
                  </a:cubicBezTo>
                  <a:cubicBezTo>
                    <a:pt x="48" y="0"/>
                    <a:pt x="58" y="13"/>
                    <a:pt x="58" y="3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62"/>
                    <a:pt x="48" y="74"/>
                    <a:pt x="29" y="74"/>
                  </a:cubicBezTo>
                  <a:moveTo>
                    <a:pt x="47" y="32"/>
                  </a:moveTo>
                  <a:cubicBezTo>
                    <a:pt x="47" y="19"/>
                    <a:pt x="41" y="10"/>
                    <a:pt x="29" y="10"/>
                  </a:cubicBezTo>
                  <a:cubicBezTo>
                    <a:pt x="17" y="10"/>
                    <a:pt x="11" y="19"/>
                    <a:pt x="1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56"/>
                    <a:pt x="17" y="64"/>
                    <a:pt x="29" y="64"/>
                  </a:cubicBezTo>
                  <a:cubicBezTo>
                    <a:pt x="41" y="64"/>
                    <a:pt x="47" y="56"/>
                    <a:pt x="47" y="42"/>
                  </a:cubicBezTo>
                  <a:lnTo>
                    <a:pt x="4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571163" y="4338638"/>
              <a:ext cx="65087" cy="55563"/>
            </a:xfrm>
            <a:custGeom>
              <a:avLst/>
              <a:gdLst>
                <a:gd name="T0" fmla="*/ 84 w 87"/>
                <a:gd name="T1" fmla="*/ 73 h 73"/>
                <a:gd name="T2" fmla="*/ 78 w 87"/>
                <a:gd name="T3" fmla="*/ 73 h 73"/>
                <a:gd name="T4" fmla="*/ 75 w 87"/>
                <a:gd name="T5" fmla="*/ 71 h 73"/>
                <a:gd name="T6" fmla="*/ 75 w 87"/>
                <a:gd name="T7" fmla="*/ 24 h 73"/>
                <a:gd name="T8" fmla="*/ 63 w 87"/>
                <a:gd name="T9" fmla="*/ 10 h 73"/>
                <a:gd name="T10" fmla="*/ 48 w 87"/>
                <a:gd name="T11" fmla="*/ 14 h 73"/>
                <a:gd name="T12" fmla="*/ 49 w 87"/>
                <a:gd name="T13" fmla="*/ 24 h 73"/>
                <a:gd name="T14" fmla="*/ 49 w 87"/>
                <a:gd name="T15" fmla="*/ 71 h 73"/>
                <a:gd name="T16" fmla="*/ 47 w 87"/>
                <a:gd name="T17" fmla="*/ 73 h 73"/>
                <a:gd name="T18" fmla="*/ 40 w 87"/>
                <a:gd name="T19" fmla="*/ 73 h 73"/>
                <a:gd name="T20" fmla="*/ 38 w 87"/>
                <a:gd name="T21" fmla="*/ 71 h 73"/>
                <a:gd name="T22" fmla="*/ 38 w 87"/>
                <a:gd name="T23" fmla="*/ 24 h 73"/>
                <a:gd name="T24" fmla="*/ 27 w 87"/>
                <a:gd name="T25" fmla="*/ 10 h 73"/>
                <a:gd name="T26" fmla="*/ 11 w 87"/>
                <a:gd name="T27" fmla="*/ 15 h 73"/>
                <a:gd name="T28" fmla="*/ 11 w 87"/>
                <a:gd name="T29" fmla="*/ 71 h 73"/>
                <a:gd name="T30" fmla="*/ 9 w 87"/>
                <a:gd name="T31" fmla="*/ 73 h 73"/>
                <a:gd name="T32" fmla="*/ 2 w 87"/>
                <a:gd name="T33" fmla="*/ 73 h 73"/>
                <a:gd name="T34" fmla="*/ 0 w 87"/>
                <a:gd name="T35" fmla="*/ 71 h 73"/>
                <a:gd name="T36" fmla="*/ 0 w 87"/>
                <a:gd name="T37" fmla="*/ 4 h 73"/>
                <a:gd name="T38" fmla="*/ 2 w 87"/>
                <a:gd name="T39" fmla="*/ 1 h 73"/>
                <a:gd name="T40" fmla="*/ 9 w 87"/>
                <a:gd name="T41" fmla="*/ 1 h 73"/>
                <a:gd name="T42" fmla="*/ 11 w 87"/>
                <a:gd name="T43" fmla="*/ 4 h 73"/>
                <a:gd name="T44" fmla="*/ 11 w 87"/>
                <a:gd name="T45" fmla="*/ 6 h 73"/>
                <a:gd name="T46" fmla="*/ 31 w 87"/>
                <a:gd name="T47" fmla="*/ 0 h 73"/>
                <a:gd name="T48" fmla="*/ 44 w 87"/>
                <a:gd name="T49" fmla="*/ 5 h 73"/>
                <a:gd name="T50" fmla="*/ 66 w 87"/>
                <a:gd name="T51" fmla="*/ 0 h 73"/>
                <a:gd name="T52" fmla="*/ 87 w 87"/>
                <a:gd name="T53" fmla="*/ 24 h 73"/>
                <a:gd name="T54" fmla="*/ 87 w 87"/>
                <a:gd name="T55" fmla="*/ 71 h 73"/>
                <a:gd name="T56" fmla="*/ 84 w 87"/>
                <a:gd name="T5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73">
                  <a:moveTo>
                    <a:pt x="84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5" y="72"/>
                    <a:pt x="75" y="71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3"/>
                    <a:pt x="70" y="10"/>
                    <a:pt x="63" y="10"/>
                  </a:cubicBezTo>
                  <a:cubicBezTo>
                    <a:pt x="59" y="10"/>
                    <a:pt x="53" y="12"/>
                    <a:pt x="48" y="14"/>
                  </a:cubicBezTo>
                  <a:cubicBezTo>
                    <a:pt x="49" y="17"/>
                    <a:pt x="49" y="20"/>
                    <a:pt x="49" y="24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7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38" y="73"/>
                    <a:pt x="38" y="72"/>
                    <a:pt x="38" y="71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13"/>
                    <a:pt x="34" y="10"/>
                    <a:pt x="27" y="10"/>
                  </a:cubicBezTo>
                  <a:cubicBezTo>
                    <a:pt x="23" y="10"/>
                    <a:pt x="17" y="13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3"/>
                    <a:pt x="23" y="0"/>
                    <a:pt x="31" y="0"/>
                  </a:cubicBezTo>
                  <a:cubicBezTo>
                    <a:pt x="36" y="0"/>
                    <a:pt x="40" y="2"/>
                    <a:pt x="44" y="5"/>
                  </a:cubicBezTo>
                  <a:cubicBezTo>
                    <a:pt x="51" y="2"/>
                    <a:pt x="59" y="0"/>
                    <a:pt x="66" y="0"/>
                  </a:cubicBezTo>
                  <a:cubicBezTo>
                    <a:pt x="77" y="0"/>
                    <a:pt x="87" y="6"/>
                    <a:pt x="87" y="24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2"/>
                    <a:pt x="86" y="73"/>
                    <a:pt x="84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10650538" y="4338638"/>
              <a:ext cx="41275" cy="76200"/>
            </a:xfrm>
            <a:custGeom>
              <a:avLst/>
              <a:gdLst>
                <a:gd name="T0" fmla="*/ 27 w 55"/>
                <a:gd name="T1" fmla="*/ 74 h 99"/>
                <a:gd name="T2" fmla="*/ 11 w 55"/>
                <a:gd name="T3" fmla="*/ 73 h 99"/>
                <a:gd name="T4" fmla="*/ 11 w 55"/>
                <a:gd name="T5" fmla="*/ 97 h 99"/>
                <a:gd name="T6" fmla="*/ 9 w 55"/>
                <a:gd name="T7" fmla="*/ 99 h 99"/>
                <a:gd name="T8" fmla="*/ 2 w 55"/>
                <a:gd name="T9" fmla="*/ 99 h 99"/>
                <a:gd name="T10" fmla="*/ 0 w 55"/>
                <a:gd name="T11" fmla="*/ 97 h 99"/>
                <a:gd name="T12" fmla="*/ 0 w 55"/>
                <a:gd name="T13" fmla="*/ 6 h 99"/>
                <a:gd name="T14" fmla="*/ 3 w 55"/>
                <a:gd name="T15" fmla="*/ 3 h 99"/>
                <a:gd name="T16" fmla="*/ 27 w 55"/>
                <a:gd name="T17" fmla="*/ 0 h 99"/>
                <a:gd name="T18" fmla="*/ 55 w 55"/>
                <a:gd name="T19" fmla="*/ 33 h 99"/>
                <a:gd name="T20" fmla="*/ 55 w 55"/>
                <a:gd name="T21" fmla="*/ 42 h 99"/>
                <a:gd name="T22" fmla="*/ 27 w 55"/>
                <a:gd name="T23" fmla="*/ 74 h 99"/>
                <a:gd name="T24" fmla="*/ 44 w 55"/>
                <a:gd name="T25" fmla="*/ 33 h 99"/>
                <a:gd name="T26" fmla="*/ 27 w 55"/>
                <a:gd name="T27" fmla="*/ 10 h 99"/>
                <a:gd name="T28" fmla="*/ 11 w 55"/>
                <a:gd name="T29" fmla="*/ 11 h 99"/>
                <a:gd name="T30" fmla="*/ 11 w 55"/>
                <a:gd name="T31" fmla="*/ 63 h 99"/>
                <a:gd name="T32" fmla="*/ 27 w 55"/>
                <a:gd name="T33" fmla="*/ 65 h 99"/>
                <a:gd name="T34" fmla="*/ 44 w 55"/>
                <a:gd name="T35" fmla="*/ 42 h 99"/>
                <a:gd name="T36" fmla="*/ 44 w 55"/>
                <a:gd name="T37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99">
                  <a:moveTo>
                    <a:pt x="27" y="74"/>
                  </a:moveTo>
                  <a:cubicBezTo>
                    <a:pt x="23" y="74"/>
                    <a:pt x="16" y="74"/>
                    <a:pt x="11" y="73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1" y="98"/>
                    <a:pt x="10" y="99"/>
                    <a:pt x="9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3" y="3"/>
                  </a:cubicBezTo>
                  <a:cubicBezTo>
                    <a:pt x="9" y="1"/>
                    <a:pt x="19" y="0"/>
                    <a:pt x="27" y="0"/>
                  </a:cubicBezTo>
                  <a:cubicBezTo>
                    <a:pt x="46" y="0"/>
                    <a:pt x="55" y="13"/>
                    <a:pt x="55" y="33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63"/>
                    <a:pt x="46" y="74"/>
                    <a:pt x="27" y="74"/>
                  </a:cubicBezTo>
                  <a:moveTo>
                    <a:pt x="44" y="33"/>
                  </a:moveTo>
                  <a:cubicBezTo>
                    <a:pt x="44" y="19"/>
                    <a:pt x="40" y="10"/>
                    <a:pt x="27" y="10"/>
                  </a:cubicBezTo>
                  <a:cubicBezTo>
                    <a:pt x="21" y="10"/>
                    <a:pt x="15" y="11"/>
                    <a:pt x="11" y="11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6" y="64"/>
                    <a:pt x="23" y="65"/>
                    <a:pt x="27" y="65"/>
                  </a:cubicBezTo>
                  <a:cubicBezTo>
                    <a:pt x="40" y="65"/>
                    <a:pt x="44" y="56"/>
                    <a:pt x="44" y="42"/>
                  </a:cubicBezTo>
                  <a:lnTo>
                    <a:pt x="4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 noEditPoints="1"/>
            </p:cNvSpPr>
            <p:nvPr userDrawn="1"/>
          </p:nvSpPr>
          <p:spPr bwMode="auto">
            <a:xfrm>
              <a:off x="10701338" y="4338638"/>
              <a:ext cx="41275" cy="57150"/>
            </a:xfrm>
            <a:custGeom>
              <a:avLst/>
              <a:gdLst>
                <a:gd name="T0" fmla="*/ 51 w 53"/>
                <a:gd name="T1" fmla="*/ 73 h 74"/>
                <a:gd name="T2" fmla="*/ 45 w 53"/>
                <a:gd name="T3" fmla="*/ 73 h 74"/>
                <a:gd name="T4" fmla="*/ 42 w 53"/>
                <a:gd name="T5" fmla="*/ 71 h 74"/>
                <a:gd name="T6" fmla="*/ 42 w 53"/>
                <a:gd name="T7" fmla="*/ 68 h 74"/>
                <a:gd name="T8" fmla="*/ 22 w 53"/>
                <a:gd name="T9" fmla="*/ 74 h 74"/>
                <a:gd name="T10" fmla="*/ 0 w 53"/>
                <a:gd name="T11" fmla="*/ 53 h 74"/>
                <a:gd name="T12" fmla="*/ 0 w 53"/>
                <a:gd name="T13" fmla="*/ 51 h 74"/>
                <a:gd name="T14" fmla="*/ 32 w 53"/>
                <a:gd name="T15" fmla="*/ 30 h 74"/>
                <a:gd name="T16" fmla="*/ 42 w 53"/>
                <a:gd name="T17" fmla="*/ 30 h 74"/>
                <a:gd name="T18" fmla="*/ 42 w 53"/>
                <a:gd name="T19" fmla="*/ 25 h 74"/>
                <a:gd name="T20" fmla="*/ 28 w 53"/>
                <a:gd name="T21" fmla="*/ 10 h 74"/>
                <a:gd name="T22" fmla="*/ 8 w 53"/>
                <a:gd name="T23" fmla="*/ 11 h 74"/>
                <a:gd name="T24" fmla="*/ 7 w 53"/>
                <a:gd name="T25" fmla="*/ 11 h 74"/>
                <a:gd name="T26" fmla="*/ 5 w 53"/>
                <a:gd name="T27" fmla="*/ 9 h 74"/>
                <a:gd name="T28" fmla="*/ 5 w 53"/>
                <a:gd name="T29" fmla="*/ 4 h 74"/>
                <a:gd name="T30" fmla="*/ 7 w 53"/>
                <a:gd name="T31" fmla="*/ 2 h 74"/>
                <a:gd name="T32" fmla="*/ 28 w 53"/>
                <a:gd name="T33" fmla="*/ 0 h 74"/>
                <a:gd name="T34" fmla="*/ 53 w 53"/>
                <a:gd name="T35" fmla="*/ 25 h 74"/>
                <a:gd name="T36" fmla="*/ 53 w 53"/>
                <a:gd name="T37" fmla="*/ 71 h 74"/>
                <a:gd name="T38" fmla="*/ 51 w 53"/>
                <a:gd name="T39" fmla="*/ 73 h 74"/>
                <a:gd name="T40" fmla="*/ 42 w 53"/>
                <a:gd name="T41" fmla="*/ 38 h 74"/>
                <a:gd name="T42" fmla="*/ 32 w 53"/>
                <a:gd name="T43" fmla="*/ 38 h 74"/>
                <a:gd name="T44" fmla="*/ 12 w 53"/>
                <a:gd name="T45" fmla="*/ 51 h 74"/>
                <a:gd name="T46" fmla="*/ 12 w 53"/>
                <a:gd name="T47" fmla="*/ 53 h 74"/>
                <a:gd name="T48" fmla="*/ 24 w 53"/>
                <a:gd name="T49" fmla="*/ 65 h 74"/>
                <a:gd name="T50" fmla="*/ 42 w 53"/>
                <a:gd name="T51" fmla="*/ 60 h 74"/>
                <a:gd name="T52" fmla="*/ 42 w 53"/>
                <a:gd name="T53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4">
                  <a:moveTo>
                    <a:pt x="51" y="73"/>
                  </a:moveTo>
                  <a:cubicBezTo>
                    <a:pt x="45" y="73"/>
                    <a:pt x="45" y="73"/>
                    <a:pt x="45" y="73"/>
                  </a:cubicBezTo>
                  <a:cubicBezTo>
                    <a:pt x="43" y="73"/>
                    <a:pt x="42" y="72"/>
                    <a:pt x="42" y="71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36" y="72"/>
                    <a:pt x="29" y="74"/>
                    <a:pt x="22" y="74"/>
                  </a:cubicBezTo>
                  <a:cubicBezTo>
                    <a:pt x="11" y="74"/>
                    <a:pt x="0" y="69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7"/>
                    <a:pt x="9" y="30"/>
                    <a:pt x="3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8" y="10"/>
                    <a:pt x="28" y="10"/>
                  </a:cubicBezTo>
                  <a:cubicBezTo>
                    <a:pt x="19" y="10"/>
                    <a:pt x="13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2"/>
                    <a:pt x="7" y="2"/>
                  </a:cubicBezTo>
                  <a:cubicBezTo>
                    <a:pt x="13" y="1"/>
                    <a:pt x="19" y="0"/>
                    <a:pt x="28" y="0"/>
                  </a:cubicBezTo>
                  <a:cubicBezTo>
                    <a:pt x="46" y="0"/>
                    <a:pt x="53" y="9"/>
                    <a:pt x="53" y="25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2"/>
                    <a:pt x="52" y="73"/>
                    <a:pt x="51" y="73"/>
                  </a:cubicBezTo>
                  <a:moveTo>
                    <a:pt x="4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16" y="38"/>
                    <a:pt x="12" y="42"/>
                    <a:pt x="12" y="5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62"/>
                    <a:pt x="16" y="65"/>
                    <a:pt x="24" y="65"/>
                  </a:cubicBezTo>
                  <a:cubicBezTo>
                    <a:pt x="30" y="65"/>
                    <a:pt x="35" y="63"/>
                    <a:pt x="42" y="60"/>
                  </a:cubicBez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0755313" y="4338638"/>
              <a:ext cx="42862" cy="55563"/>
            </a:xfrm>
            <a:custGeom>
              <a:avLst/>
              <a:gdLst>
                <a:gd name="T0" fmla="*/ 53 w 56"/>
                <a:gd name="T1" fmla="*/ 73 h 73"/>
                <a:gd name="T2" fmla="*/ 47 w 56"/>
                <a:gd name="T3" fmla="*/ 73 h 73"/>
                <a:gd name="T4" fmla="*/ 44 w 56"/>
                <a:gd name="T5" fmla="*/ 71 h 73"/>
                <a:gd name="T6" fmla="*/ 44 w 56"/>
                <a:gd name="T7" fmla="*/ 28 h 73"/>
                <a:gd name="T8" fmla="*/ 29 w 56"/>
                <a:gd name="T9" fmla="*/ 10 h 73"/>
                <a:gd name="T10" fmla="*/ 12 w 56"/>
                <a:gd name="T11" fmla="*/ 15 h 73"/>
                <a:gd name="T12" fmla="*/ 12 w 56"/>
                <a:gd name="T13" fmla="*/ 71 h 73"/>
                <a:gd name="T14" fmla="*/ 9 w 56"/>
                <a:gd name="T15" fmla="*/ 73 h 73"/>
                <a:gd name="T16" fmla="*/ 3 w 56"/>
                <a:gd name="T17" fmla="*/ 73 h 73"/>
                <a:gd name="T18" fmla="*/ 0 w 56"/>
                <a:gd name="T19" fmla="*/ 71 h 73"/>
                <a:gd name="T20" fmla="*/ 0 w 56"/>
                <a:gd name="T21" fmla="*/ 4 h 73"/>
                <a:gd name="T22" fmla="*/ 3 w 56"/>
                <a:gd name="T23" fmla="*/ 1 h 73"/>
                <a:gd name="T24" fmla="*/ 9 w 56"/>
                <a:gd name="T25" fmla="*/ 1 h 73"/>
                <a:gd name="T26" fmla="*/ 12 w 56"/>
                <a:gd name="T27" fmla="*/ 4 h 73"/>
                <a:gd name="T28" fmla="*/ 12 w 56"/>
                <a:gd name="T29" fmla="*/ 6 h 73"/>
                <a:gd name="T30" fmla="*/ 33 w 56"/>
                <a:gd name="T31" fmla="*/ 0 h 73"/>
                <a:gd name="T32" fmla="*/ 56 w 56"/>
                <a:gd name="T33" fmla="*/ 28 h 73"/>
                <a:gd name="T34" fmla="*/ 56 w 56"/>
                <a:gd name="T35" fmla="*/ 71 h 73"/>
                <a:gd name="T36" fmla="*/ 53 w 56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73">
                  <a:moveTo>
                    <a:pt x="53" y="73"/>
                  </a:moveTo>
                  <a:cubicBezTo>
                    <a:pt x="47" y="73"/>
                    <a:pt x="47" y="73"/>
                    <a:pt x="47" y="73"/>
                  </a:cubicBezTo>
                  <a:cubicBezTo>
                    <a:pt x="45" y="73"/>
                    <a:pt x="44" y="72"/>
                    <a:pt x="44" y="7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4" y="10"/>
                    <a:pt x="18" y="12"/>
                    <a:pt x="12" y="1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1" y="73"/>
                    <a:pt x="9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1"/>
                    <a:pt x="12" y="2"/>
                    <a:pt x="12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25" y="0"/>
                    <a:pt x="33" y="0"/>
                  </a:cubicBezTo>
                  <a:cubicBezTo>
                    <a:pt x="48" y="0"/>
                    <a:pt x="56" y="10"/>
                    <a:pt x="56" y="28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2"/>
                    <a:pt x="54" y="73"/>
                    <a:pt x="5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10809288" y="4340226"/>
              <a:ext cx="44450" cy="74613"/>
            </a:xfrm>
            <a:custGeom>
              <a:avLst/>
              <a:gdLst>
                <a:gd name="T0" fmla="*/ 59 w 60"/>
                <a:gd name="T1" fmla="*/ 3 h 98"/>
                <a:gd name="T2" fmla="*/ 38 w 60"/>
                <a:gd name="T3" fmla="*/ 79 h 98"/>
                <a:gd name="T4" fmla="*/ 14 w 60"/>
                <a:gd name="T5" fmla="*/ 98 h 98"/>
                <a:gd name="T6" fmla="*/ 3 w 60"/>
                <a:gd name="T7" fmla="*/ 97 h 98"/>
                <a:gd name="T8" fmla="*/ 0 w 60"/>
                <a:gd name="T9" fmla="*/ 95 h 98"/>
                <a:gd name="T10" fmla="*/ 0 w 60"/>
                <a:gd name="T11" fmla="*/ 90 h 98"/>
                <a:gd name="T12" fmla="*/ 2 w 60"/>
                <a:gd name="T13" fmla="*/ 88 h 98"/>
                <a:gd name="T14" fmla="*/ 3 w 60"/>
                <a:gd name="T15" fmla="*/ 88 h 98"/>
                <a:gd name="T16" fmla="*/ 14 w 60"/>
                <a:gd name="T17" fmla="*/ 89 h 98"/>
                <a:gd name="T18" fmla="*/ 27 w 60"/>
                <a:gd name="T19" fmla="*/ 78 h 98"/>
                <a:gd name="T20" fmla="*/ 29 w 60"/>
                <a:gd name="T21" fmla="*/ 72 h 98"/>
                <a:gd name="T22" fmla="*/ 27 w 60"/>
                <a:gd name="T23" fmla="*/ 72 h 98"/>
                <a:gd name="T24" fmla="*/ 17 w 60"/>
                <a:gd name="T25" fmla="*/ 63 h 98"/>
                <a:gd name="T26" fmla="*/ 0 w 60"/>
                <a:gd name="T27" fmla="*/ 3 h 98"/>
                <a:gd name="T28" fmla="*/ 0 w 60"/>
                <a:gd name="T29" fmla="*/ 2 h 98"/>
                <a:gd name="T30" fmla="*/ 2 w 60"/>
                <a:gd name="T31" fmla="*/ 0 h 98"/>
                <a:gd name="T32" fmla="*/ 9 w 60"/>
                <a:gd name="T33" fmla="*/ 0 h 98"/>
                <a:gd name="T34" fmla="*/ 11 w 60"/>
                <a:gd name="T35" fmla="*/ 2 h 98"/>
                <a:gd name="T36" fmla="*/ 27 w 60"/>
                <a:gd name="T37" fmla="*/ 59 h 98"/>
                <a:gd name="T38" fmla="*/ 29 w 60"/>
                <a:gd name="T39" fmla="*/ 62 h 98"/>
                <a:gd name="T40" fmla="*/ 32 w 60"/>
                <a:gd name="T41" fmla="*/ 62 h 98"/>
                <a:gd name="T42" fmla="*/ 48 w 60"/>
                <a:gd name="T43" fmla="*/ 2 h 98"/>
                <a:gd name="T44" fmla="*/ 50 w 60"/>
                <a:gd name="T45" fmla="*/ 0 h 98"/>
                <a:gd name="T46" fmla="*/ 57 w 60"/>
                <a:gd name="T47" fmla="*/ 0 h 98"/>
                <a:gd name="T48" fmla="*/ 60 w 60"/>
                <a:gd name="T49" fmla="*/ 2 h 98"/>
                <a:gd name="T50" fmla="*/ 59 w 60"/>
                <a:gd name="T5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98">
                  <a:moveTo>
                    <a:pt x="59" y="3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34" y="93"/>
                    <a:pt x="29" y="98"/>
                    <a:pt x="14" y="98"/>
                  </a:cubicBezTo>
                  <a:cubicBezTo>
                    <a:pt x="10" y="98"/>
                    <a:pt x="5" y="98"/>
                    <a:pt x="3" y="97"/>
                  </a:cubicBezTo>
                  <a:cubicBezTo>
                    <a:pt x="1" y="97"/>
                    <a:pt x="0" y="97"/>
                    <a:pt x="0" y="9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9"/>
                    <a:pt x="1" y="88"/>
                    <a:pt x="2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6" y="88"/>
                    <a:pt x="12" y="89"/>
                    <a:pt x="14" y="89"/>
                  </a:cubicBezTo>
                  <a:cubicBezTo>
                    <a:pt x="22" y="89"/>
                    <a:pt x="25" y="87"/>
                    <a:pt x="27" y="78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3" y="72"/>
                    <a:pt x="20" y="72"/>
                    <a:pt x="17" y="6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62"/>
                    <a:pt x="29" y="62"/>
                    <a:pt x="29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1"/>
                    <a:pt x="60" y="2"/>
                  </a:cubicBezTo>
                  <a:cubicBezTo>
                    <a:pt x="60" y="3"/>
                    <a:pt x="60" y="3"/>
                    <a:pt x="5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1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</a:t>
            </a:r>
            <a:r>
              <a:rPr lang="ru-RU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2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2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36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3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496956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87298" y="3099600"/>
            <a:ext cx="3016250" cy="654051"/>
            <a:chOff x="7931150" y="3760788"/>
            <a:chExt cx="3016250" cy="654051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auto">
            <a:xfrm>
              <a:off x="8816975" y="3902076"/>
              <a:ext cx="2130425" cy="322263"/>
            </a:xfrm>
            <a:custGeom>
              <a:avLst/>
              <a:gdLst>
                <a:gd name="T0" fmla="*/ 0 w 2810"/>
                <a:gd name="T1" fmla="*/ 425 h 426"/>
                <a:gd name="T2" fmla="*/ 351 w 2810"/>
                <a:gd name="T3" fmla="*/ 425 h 426"/>
                <a:gd name="T4" fmla="*/ 642 w 2810"/>
                <a:gd name="T5" fmla="*/ 138 h 426"/>
                <a:gd name="T6" fmla="*/ 420 w 2810"/>
                <a:gd name="T7" fmla="*/ 143 h 426"/>
                <a:gd name="T8" fmla="*/ 397 w 2810"/>
                <a:gd name="T9" fmla="*/ 345 h 426"/>
                <a:gd name="T10" fmla="*/ 583 w 2810"/>
                <a:gd name="T11" fmla="*/ 426 h 426"/>
                <a:gd name="T12" fmla="*/ 584 w 2810"/>
                <a:gd name="T13" fmla="*/ 367 h 426"/>
                <a:gd name="T14" fmla="*/ 471 w 2810"/>
                <a:gd name="T15" fmla="*/ 331 h 426"/>
                <a:gd name="T16" fmla="*/ 660 w 2810"/>
                <a:gd name="T17" fmla="*/ 284 h 426"/>
                <a:gd name="T18" fmla="*/ 664 w 2810"/>
                <a:gd name="T19" fmla="*/ 175 h 426"/>
                <a:gd name="T20" fmla="*/ 471 w 2810"/>
                <a:gd name="T21" fmla="*/ 202 h 426"/>
                <a:gd name="T22" fmla="*/ 564 w 2810"/>
                <a:gd name="T23" fmla="*/ 167 h 426"/>
                <a:gd name="T24" fmla="*/ 597 w 2810"/>
                <a:gd name="T25" fmla="*/ 239 h 426"/>
                <a:gd name="T26" fmla="*/ 790 w 2810"/>
                <a:gd name="T27" fmla="*/ 30 h 426"/>
                <a:gd name="T28" fmla="*/ 737 w 2810"/>
                <a:gd name="T29" fmla="*/ 401 h 426"/>
                <a:gd name="T30" fmla="*/ 898 w 2810"/>
                <a:gd name="T31" fmla="*/ 361 h 426"/>
                <a:gd name="T32" fmla="*/ 792 w 2810"/>
                <a:gd name="T33" fmla="*/ 333 h 426"/>
                <a:gd name="T34" fmla="*/ 1077 w 2810"/>
                <a:gd name="T35" fmla="*/ 364 h 426"/>
                <a:gd name="T36" fmla="*/ 1005 w 2810"/>
                <a:gd name="T37" fmla="*/ 286 h 426"/>
                <a:gd name="T38" fmla="*/ 1041 w 2810"/>
                <a:gd name="T39" fmla="*/ 179 h 426"/>
                <a:gd name="T40" fmla="*/ 1163 w 2810"/>
                <a:gd name="T41" fmla="*/ 115 h 426"/>
                <a:gd name="T42" fmla="*/ 934 w 2810"/>
                <a:gd name="T43" fmla="*/ 189 h 426"/>
                <a:gd name="T44" fmla="*/ 959 w 2810"/>
                <a:gd name="T45" fmla="*/ 395 h 426"/>
                <a:gd name="T46" fmla="*/ 1151 w 2810"/>
                <a:gd name="T47" fmla="*/ 425 h 426"/>
                <a:gd name="T48" fmla="*/ 1327 w 2810"/>
                <a:gd name="T49" fmla="*/ 113 h 426"/>
                <a:gd name="T50" fmla="*/ 1202 w 2810"/>
                <a:gd name="T51" fmla="*/ 221 h 426"/>
                <a:gd name="T52" fmla="*/ 1281 w 2810"/>
                <a:gd name="T53" fmla="*/ 209 h 426"/>
                <a:gd name="T54" fmla="*/ 1359 w 2810"/>
                <a:gd name="T55" fmla="*/ 177 h 426"/>
                <a:gd name="T56" fmla="*/ 1327 w 2810"/>
                <a:gd name="T57" fmla="*/ 113 h 426"/>
                <a:gd name="T58" fmla="*/ 1439 w 2810"/>
                <a:gd name="T59" fmla="*/ 114 h 426"/>
                <a:gd name="T60" fmla="*/ 1507 w 2810"/>
                <a:gd name="T61" fmla="*/ 176 h 426"/>
                <a:gd name="T62" fmla="*/ 1598 w 2810"/>
                <a:gd name="T63" fmla="*/ 204 h 426"/>
                <a:gd name="T64" fmla="*/ 1519 w 2810"/>
                <a:gd name="T65" fmla="*/ 225 h 426"/>
                <a:gd name="T66" fmla="*/ 1425 w 2810"/>
                <a:gd name="T67" fmla="*/ 401 h 426"/>
                <a:gd name="T68" fmla="*/ 1677 w 2810"/>
                <a:gd name="T69" fmla="*/ 369 h 426"/>
                <a:gd name="T70" fmla="*/ 1526 w 2810"/>
                <a:gd name="T71" fmla="*/ 369 h 426"/>
                <a:gd name="T72" fmla="*/ 1486 w 2810"/>
                <a:gd name="T73" fmla="*/ 289 h 426"/>
                <a:gd name="T74" fmla="*/ 1591 w 2810"/>
                <a:gd name="T75" fmla="*/ 290 h 426"/>
                <a:gd name="T76" fmla="*/ 1868 w 2810"/>
                <a:gd name="T77" fmla="*/ 364 h 426"/>
                <a:gd name="T78" fmla="*/ 1796 w 2810"/>
                <a:gd name="T79" fmla="*/ 286 h 426"/>
                <a:gd name="T80" fmla="*/ 1832 w 2810"/>
                <a:gd name="T81" fmla="*/ 179 h 426"/>
                <a:gd name="T82" fmla="*/ 1954 w 2810"/>
                <a:gd name="T83" fmla="*/ 115 h 426"/>
                <a:gd name="T84" fmla="*/ 1725 w 2810"/>
                <a:gd name="T85" fmla="*/ 189 h 426"/>
                <a:gd name="T86" fmla="*/ 1750 w 2810"/>
                <a:gd name="T87" fmla="*/ 395 h 426"/>
                <a:gd name="T88" fmla="*/ 1943 w 2810"/>
                <a:gd name="T89" fmla="*/ 425 h 426"/>
                <a:gd name="T90" fmla="*/ 2288 w 2810"/>
                <a:gd name="T91" fmla="*/ 114 h 426"/>
                <a:gd name="T92" fmla="*/ 1999 w 2810"/>
                <a:gd name="T93" fmla="*/ 10 h 426"/>
                <a:gd name="T94" fmla="*/ 2205 w 2810"/>
                <a:gd name="T95" fmla="*/ 425 h 426"/>
                <a:gd name="T96" fmla="*/ 2542 w 2810"/>
                <a:gd name="T97" fmla="*/ 138 h 426"/>
                <a:gd name="T98" fmla="*/ 2320 w 2810"/>
                <a:gd name="T99" fmla="*/ 143 h 426"/>
                <a:gd name="T100" fmla="*/ 2297 w 2810"/>
                <a:gd name="T101" fmla="*/ 345 h 426"/>
                <a:gd name="T102" fmla="*/ 2483 w 2810"/>
                <a:gd name="T103" fmla="*/ 426 h 426"/>
                <a:gd name="T104" fmla="*/ 2484 w 2810"/>
                <a:gd name="T105" fmla="*/ 367 h 426"/>
                <a:gd name="T106" fmla="*/ 2371 w 2810"/>
                <a:gd name="T107" fmla="*/ 331 h 426"/>
                <a:gd name="T108" fmla="*/ 2560 w 2810"/>
                <a:gd name="T109" fmla="*/ 284 h 426"/>
                <a:gd name="T110" fmla="*/ 2564 w 2810"/>
                <a:gd name="T111" fmla="*/ 175 h 426"/>
                <a:gd name="T112" fmla="*/ 2371 w 2810"/>
                <a:gd name="T113" fmla="*/ 202 h 426"/>
                <a:gd name="T114" fmla="*/ 2464 w 2810"/>
                <a:gd name="T115" fmla="*/ 167 h 426"/>
                <a:gd name="T116" fmla="*/ 2497 w 2810"/>
                <a:gd name="T117" fmla="*/ 239 h 426"/>
                <a:gd name="T118" fmla="*/ 2647 w 2810"/>
                <a:gd name="T119" fmla="*/ 137 h 426"/>
                <a:gd name="T120" fmla="*/ 2691 w 2810"/>
                <a:gd name="T121" fmla="*/ 425 h 426"/>
                <a:gd name="T122" fmla="*/ 2717 w 2810"/>
                <a:gd name="T123" fmla="*/ 181 h 426"/>
                <a:gd name="T124" fmla="*/ 2810 w 2810"/>
                <a:gd name="T125" fmla="*/ 11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0" h="426">
                  <a:moveTo>
                    <a:pt x="272" y="295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79" y="425"/>
                    <a:pt x="79" y="425"/>
                    <a:pt x="79" y="425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282" y="425"/>
                    <a:pt x="282" y="425"/>
                    <a:pt x="282" y="425"/>
                  </a:cubicBezTo>
                  <a:cubicBezTo>
                    <a:pt x="351" y="425"/>
                    <a:pt x="351" y="425"/>
                    <a:pt x="351" y="425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272" y="0"/>
                    <a:pt x="272" y="0"/>
                    <a:pt x="272" y="0"/>
                  </a:cubicBezTo>
                  <a:lnTo>
                    <a:pt x="272" y="295"/>
                  </a:lnTo>
                  <a:close/>
                  <a:moveTo>
                    <a:pt x="642" y="138"/>
                  </a:moveTo>
                  <a:cubicBezTo>
                    <a:pt x="631" y="127"/>
                    <a:pt x="617" y="119"/>
                    <a:pt x="600" y="114"/>
                  </a:cubicBezTo>
                  <a:cubicBezTo>
                    <a:pt x="583" y="108"/>
                    <a:pt x="561" y="105"/>
                    <a:pt x="535" y="105"/>
                  </a:cubicBezTo>
                  <a:cubicBezTo>
                    <a:pt x="506" y="105"/>
                    <a:pt x="483" y="108"/>
                    <a:pt x="464" y="114"/>
                  </a:cubicBezTo>
                  <a:cubicBezTo>
                    <a:pt x="446" y="121"/>
                    <a:pt x="431" y="130"/>
                    <a:pt x="420" y="143"/>
                  </a:cubicBezTo>
                  <a:cubicBezTo>
                    <a:pt x="409" y="155"/>
                    <a:pt x="402" y="171"/>
                    <a:pt x="397" y="189"/>
                  </a:cubicBezTo>
                  <a:cubicBezTo>
                    <a:pt x="393" y="207"/>
                    <a:pt x="391" y="229"/>
                    <a:pt x="391" y="252"/>
                  </a:cubicBezTo>
                  <a:cubicBezTo>
                    <a:pt x="391" y="286"/>
                    <a:pt x="391" y="286"/>
                    <a:pt x="391" y="286"/>
                  </a:cubicBezTo>
                  <a:cubicBezTo>
                    <a:pt x="391" y="308"/>
                    <a:pt x="393" y="328"/>
                    <a:pt x="397" y="345"/>
                  </a:cubicBezTo>
                  <a:cubicBezTo>
                    <a:pt x="401" y="363"/>
                    <a:pt x="409" y="377"/>
                    <a:pt x="419" y="389"/>
                  </a:cubicBezTo>
                  <a:cubicBezTo>
                    <a:pt x="430" y="401"/>
                    <a:pt x="444" y="410"/>
                    <a:pt x="462" y="417"/>
                  </a:cubicBezTo>
                  <a:cubicBezTo>
                    <a:pt x="481" y="423"/>
                    <a:pt x="504" y="426"/>
                    <a:pt x="532" y="426"/>
                  </a:cubicBezTo>
                  <a:cubicBezTo>
                    <a:pt x="583" y="426"/>
                    <a:pt x="583" y="426"/>
                    <a:pt x="583" y="426"/>
                  </a:cubicBezTo>
                  <a:cubicBezTo>
                    <a:pt x="591" y="426"/>
                    <a:pt x="599" y="426"/>
                    <a:pt x="608" y="426"/>
                  </a:cubicBezTo>
                  <a:cubicBezTo>
                    <a:pt x="617" y="426"/>
                    <a:pt x="627" y="426"/>
                    <a:pt x="638" y="425"/>
                  </a:cubicBezTo>
                  <a:cubicBezTo>
                    <a:pt x="650" y="365"/>
                    <a:pt x="650" y="365"/>
                    <a:pt x="650" y="365"/>
                  </a:cubicBezTo>
                  <a:cubicBezTo>
                    <a:pt x="624" y="366"/>
                    <a:pt x="602" y="367"/>
                    <a:pt x="584" y="367"/>
                  </a:cubicBezTo>
                  <a:cubicBezTo>
                    <a:pt x="536" y="367"/>
                    <a:pt x="536" y="367"/>
                    <a:pt x="536" y="367"/>
                  </a:cubicBezTo>
                  <a:cubicBezTo>
                    <a:pt x="522" y="367"/>
                    <a:pt x="510" y="366"/>
                    <a:pt x="501" y="364"/>
                  </a:cubicBezTo>
                  <a:cubicBezTo>
                    <a:pt x="492" y="362"/>
                    <a:pt x="486" y="358"/>
                    <a:pt x="481" y="353"/>
                  </a:cubicBezTo>
                  <a:cubicBezTo>
                    <a:pt x="476" y="348"/>
                    <a:pt x="472" y="340"/>
                    <a:pt x="471" y="331"/>
                  </a:cubicBezTo>
                  <a:cubicBezTo>
                    <a:pt x="469" y="322"/>
                    <a:pt x="468" y="310"/>
                    <a:pt x="468" y="296"/>
                  </a:cubicBezTo>
                  <a:cubicBezTo>
                    <a:pt x="624" y="296"/>
                    <a:pt x="624" y="296"/>
                    <a:pt x="624" y="296"/>
                  </a:cubicBezTo>
                  <a:cubicBezTo>
                    <a:pt x="632" y="296"/>
                    <a:pt x="640" y="295"/>
                    <a:pt x="646" y="294"/>
                  </a:cubicBezTo>
                  <a:cubicBezTo>
                    <a:pt x="652" y="292"/>
                    <a:pt x="657" y="289"/>
                    <a:pt x="660" y="284"/>
                  </a:cubicBezTo>
                  <a:cubicBezTo>
                    <a:pt x="664" y="279"/>
                    <a:pt x="667" y="273"/>
                    <a:pt x="669" y="264"/>
                  </a:cubicBezTo>
                  <a:cubicBezTo>
                    <a:pt x="670" y="256"/>
                    <a:pt x="671" y="244"/>
                    <a:pt x="671" y="231"/>
                  </a:cubicBezTo>
                  <a:cubicBezTo>
                    <a:pt x="671" y="221"/>
                    <a:pt x="671" y="221"/>
                    <a:pt x="671" y="221"/>
                  </a:cubicBezTo>
                  <a:cubicBezTo>
                    <a:pt x="671" y="204"/>
                    <a:pt x="669" y="189"/>
                    <a:pt x="664" y="175"/>
                  </a:cubicBezTo>
                  <a:cubicBezTo>
                    <a:pt x="660" y="160"/>
                    <a:pt x="652" y="148"/>
                    <a:pt x="642" y="138"/>
                  </a:cubicBezTo>
                  <a:moveTo>
                    <a:pt x="597" y="239"/>
                  </a:moveTo>
                  <a:cubicBezTo>
                    <a:pt x="468" y="239"/>
                    <a:pt x="468" y="239"/>
                    <a:pt x="468" y="239"/>
                  </a:cubicBezTo>
                  <a:cubicBezTo>
                    <a:pt x="468" y="224"/>
                    <a:pt x="469" y="212"/>
                    <a:pt x="471" y="202"/>
                  </a:cubicBezTo>
                  <a:cubicBezTo>
                    <a:pt x="472" y="192"/>
                    <a:pt x="476" y="184"/>
                    <a:pt x="480" y="179"/>
                  </a:cubicBezTo>
                  <a:cubicBezTo>
                    <a:pt x="485" y="173"/>
                    <a:pt x="492" y="169"/>
                    <a:pt x="500" y="167"/>
                  </a:cubicBezTo>
                  <a:cubicBezTo>
                    <a:pt x="508" y="165"/>
                    <a:pt x="519" y="163"/>
                    <a:pt x="533" y="163"/>
                  </a:cubicBezTo>
                  <a:cubicBezTo>
                    <a:pt x="545" y="163"/>
                    <a:pt x="556" y="165"/>
                    <a:pt x="564" y="167"/>
                  </a:cubicBezTo>
                  <a:cubicBezTo>
                    <a:pt x="572" y="169"/>
                    <a:pt x="579" y="172"/>
                    <a:pt x="584" y="177"/>
                  </a:cubicBezTo>
                  <a:cubicBezTo>
                    <a:pt x="588" y="182"/>
                    <a:pt x="592" y="188"/>
                    <a:pt x="594" y="196"/>
                  </a:cubicBezTo>
                  <a:cubicBezTo>
                    <a:pt x="596" y="204"/>
                    <a:pt x="597" y="214"/>
                    <a:pt x="597" y="226"/>
                  </a:cubicBezTo>
                  <a:lnTo>
                    <a:pt x="597" y="239"/>
                  </a:lnTo>
                  <a:close/>
                  <a:moveTo>
                    <a:pt x="889" y="178"/>
                  </a:moveTo>
                  <a:cubicBezTo>
                    <a:pt x="902" y="114"/>
                    <a:pt x="902" y="114"/>
                    <a:pt x="902" y="114"/>
                  </a:cubicBezTo>
                  <a:cubicBezTo>
                    <a:pt x="790" y="114"/>
                    <a:pt x="790" y="114"/>
                    <a:pt x="790" y="114"/>
                  </a:cubicBezTo>
                  <a:cubicBezTo>
                    <a:pt x="790" y="30"/>
                    <a:pt x="790" y="30"/>
                    <a:pt x="790" y="30"/>
                  </a:cubicBezTo>
                  <a:cubicBezTo>
                    <a:pt x="713" y="42"/>
                    <a:pt x="713" y="42"/>
                    <a:pt x="713" y="42"/>
                  </a:cubicBezTo>
                  <a:cubicBezTo>
                    <a:pt x="713" y="308"/>
                    <a:pt x="713" y="308"/>
                    <a:pt x="713" y="308"/>
                  </a:cubicBezTo>
                  <a:cubicBezTo>
                    <a:pt x="713" y="331"/>
                    <a:pt x="714" y="350"/>
                    <a:pt x="718" y="365"/>
                  </a:cubicBezTo>
                  <a:cubicBezTo>
                    <a:pt x="722" y="380"/>
                    <a:pt x="728" y="392"/>
                    <a:pt x="737" y="401"/>
                  </a:cubicBezTo>
                  <a:cubicBezTo>
                    <a:pt x="747" y="410"/>
                    <a:pt x="759" y="416"/>
                    <a:pt x="776" y="420"/>
                  </a:cubicBezTo>
                  <a:cubicBezTo>
                    <a:pt x="792" y="423"/>
                    <a:pt x="812" y="425"/>
                    <a:pt x="837" y="425"/>
                  </a:cubicBezTo>
                  <a:cubicBezTo>
                    <a:pt x="886" y="425"/>
                    <a:pt x="886" y="425"/>
                    <a:pt x="886" y="425"/>
                  </a:cubicBezTo>
                  <a:cubicBezTo>
                    <a:pt x="898" y="361"/>
                    <a:pt x="898" y="361"/>
                    <a:pt x="898" y="361"/>
                  </a:cubicBezTo>
                  <a:cubicBezTo>
                    <a:pt x="843" y="361"/>
                    <a:pt x="843" y="361"/>
                    <a:pt x="843" y="361"/>
                  </a:cubicBezTo>
                  <a:cubicBezTo>
                    <a:pt x="832" y="361"/>
                    <a:pt x="823" y="360"/>
                    <a:pt x="816" y="359"/>
                  </a:cubicBezTo>
                  <a:cubicBezTo>
                    <a:pt x="809" y="358"/>
                    <a:pt x="804" y="355"/>
                    <a:pt x="800" y="351"/>
                  </a:cubicBezTo>
                  <a:cubicBezTo>
                    <a:pt x="796" y="347"/>
                    <a:pt x="794" y="341"/>
                    <a:pt x="792" y="333"/>
                  </a:cubicBezTo>
                  <a:cubicBezTo>
                    <a:pt x="791" y="326"/>
                    <a:pt x="790" y="316"/>
                    <a:pt x="790" y="304"/>
                  </a:cubicBezTo>
                  <a:cubicBezTo>
                    <a:pt x="790" y="178"/>
                    <a:pt x="790" y="178"/>
                    <a:pt x="790" y="178"/>
                  </a:cubicBezTo>
                  <a:lnTo>
                    <a:pt x="889" y="178"/>
                  </a:lnTo>
                  <a:close/>
                  <a:moveTo>
                    <a:pt x="1077" y="364"/>
                  </a:moveTo>
                  <a:cubicBezTo>
                    <a:pt x="1063" y="364"/>
                    <a:pt x="1051" y="363"/>
                    <a:pt x="1042" y="361"/>
                  </a:cubicBezTo>
                  <a:cubicBezTo>
                    <a:pt x="1032" y="359"/>
                    <a:pt x="1025" y="355"/>
                    <a:pt x="1020" y="350"/>
                  </a:cubicBezTo>
                  <a:cubicBezTo>
                    <a:pt x="1014" y="345"/>
                    <a:pt x="1010" y="337"/>
                    <a:pt x="1008" y="327"/>
                  </a:cubicBezTo>
                  <a:cubicBezTo>
                    <a:pt x="1006" y="316"/>
                    <a:pt x="1005" y="303"/>
                    <a:pt x="1005" y="286"/>
                  </a:cubicBezTo>
                  <a:cubicBezTo>
                    <a:pt x="1005" y="254"/>
                    <a:pt x="1005" y="254"/>
                    <a:pt x="1005" y="254"/>
                  </a:cubicBezTo>
                  <a:cubicBezTo>
                    <a:pt x="1005" y="237"/>
                    <a:pt x="1006" y="223"/>
                    <a:pt x="1008" y="213"/>
                  </a:cubicBezTo>
                  <a:cubicBezTo>
                    <a:pt x="1010" y="203"/>
                    <a:pt x="1014" y="195"/>
                    <a:pt x="1019" y="189"/>
                  </a:cubicBezTo>
                  <a:cubicBezTo>
                    <a:pt x="1024" y="184"/>
                    <a:pt x="1032" y="180"/>
                    <a:pt x="1041" y="179"/>
                  </a:cubicBezTo>
                  <a:cubicBezTo>
                    <a:pt x="1050" y="177"/>
                    <a:pt x="1062" y="176"/>
                    <a:pt x="1077" y="176"/>
                  </a:cubicBezTo>
                  <a:cubicBezTo>
                    <a:pt x="1084" y="176"/>
                    <a:pt x="1094" y="176"/>
                    <a:pt x="1106" y="176"/>
                  </a:cubicBezTo>
                  <a:cubicBezTo>
                    <a:pt x="1119" y="176"/>
                    <a:pt x="1133" y="177"/>
                    <a:pt x="1150" y="178"/>
                  </a:cubicBezTo>
                  <a:cubicBezTo>
                    <a:pt x="1163" y="115"/>
                    <a:pt x="1163" y="115"/>
                    <a:pt x="1163" y="115"/>
                  </a:cubicBezTo>
                  <a:cubicBezTo>
                    <a:pt x="1126" y="114"/>
                    <a:pt x="1097" y="113"/>
                    <a:pt x="1075" y="113"/>
                  </a:cubicBezTo>
                  <a:cubicBezTo>
                    <a:pt x="1047" y="113"/>
                    <a:pt x="1024" y="116"/>
                    <a:pt x="1005" y="121"/>
                  </a:cubicBezTo>
                  <a:cubicBezTo>
                    <a:pt x="986" y="126"/>
                    <a:pt x="971" y="134"/>
                    <a:pt x="959" y="145"/>
                  </a:cubicBezTo>
                  <a:cubicBezTo>
                    <a:pt x="948" y="156"/>
                    <a:pt x="939" y="171"/>
                    <a:pt x="934" y="189"/>
                  </a:cubicBezTo>
                  <a:cubicBezTo>
                    <a:pt x="929" y="206"/>
                    <a:pt x="926" y="228"/>
                    <a:pt x="926" y="254"/>
                  </a:cubicBezTo>
                  <a:cubicBezTo>
                    <a:pt x="926" y="286"/>
                    <a:pt x="926" y="286"/>
                    <a:pt x="926" y="286"/>
                  </a:cubicBezTo>
                  <a:cubicBezTo>
                    <a:pt x="926" y="312"/>
                    <a:pt x="929" y="334"/>
                    <a:pt x="934" y="351"/>
                  </a:cubicBezTo>
                  <a:cubicBezTo>
                    <a:pt x="939" y="369"/>
                    <a:pt x="947" y="384"/>
                    <a:pt x="959" y="395"/>
                  </a:cubicBezTo>
                  <a:cubicBezTo>
                    <a:pt x="970" y="406"/>
                    <a:pt x="986" y="414"/>
                    <a:pt x="1005" y="419"/>
                  </a:cubicBezTo>
                  <a:cubicBezTo>
                    <a:pt x="1024" y="424"/>
                    <a:pt x="1047" y="426"/>
                    <a:pt x="1075" y="426"/>
                  </a:cubicBezTo>
                  <a:cubicBezTo>
                    <a:pt x="1084" y="426"/>
                    <a:pt x="1096" y="426"/>
                    <a:pt x="1111" y="426"/>
                  </a:cubicBezTo>
                  <a:cubicBezTo>
                    <a:pt x="1125" y="426"/>
                    <a:pt x="1139" y="426"/>
                    <a:pt x="1151" y="425"/>
                  </a:cubicBezTo>
                  <a:cubicBezTo>
                    <a:pt x="1164" y="362"/>
                    <a:pt x="1164" y="362"/>
                    <a:pt x="1164" y="362"/>
                  </a:cubicBezTo>
                  <a:cubicBezTo>
                    <a:pt x="1151" y="363"/>
                    <a:pt x="1137" y="363"/>
                    <a:pt x="1121" y="363"/>
                  </a:cubicBezTo>
                  <a:cubicBezTo>
                    <a:pt x="1105" y="363"/>
                    <a:pt x="1090" y="364"/>
                    <a:pt x="1077" y="364"/>
                  </a:cubicBezTo>
                  <a:moveTo>
                    <a:pt x="1327" y="113"/>
                  </a:moveTo>
                  <a:cubicBezTo>
                    <a:pt x="1308" y="113"/>
                    <a:pt x="1290" y="115"/>
                    <a:pt x="1274" y="119"/>
                  </a:cubicBezTo>
                  <a:cubicBezTo>
                    <a:pt x="1259" y="123"/>
                    <a:pt x="1246" y="129"/>
                    <a:pt x="1235" y="137"/>
                  </a:cubicBezTo>
                  <a:cubicBezTo>
                    <a:pt x="1224" y="146"/>
                    <a:pt x="1216" y="157"/>
                    <a:pt x="1210" y="170"/>
                  </a:cubicBezTo>
                  <a:cubicBezTo>
                    <a:pt x="1205" y="184"/>
                    <a:pt x="1202" y="201"/>
                    <a:pt x="1202" y="221"/>
                  </a:cubicBezTo>
                  <a:cubicBezTo>
                    <a:pt x="1202" y="425"/>
                    <a:pt x="1202" y="425"/>
                    <a:pt x="1202" y="425"/>
                  </a:cubicBezTo>
                  <a:cubicBezTo>
                    <a:pt x="1280" y="425"/>
                    <a:pt x="1280" y="425"/>
                    <a:pt x="1280" y="425"/>
                  </a:cubicBezTo>
                  <a:cubicBezTo>
                    <a:pt x="1280" y="233"/>
                    <a:pt x="1280" y="233"/>
                    <a:pt x="1280" y="233"/>
                  </a:cubicBezTo>
                  <a:cubicBezTo>
                    <a:pt x="1280" y="224"/>
                    <a:pt x="1280" y="216"/>
                    <a:pt x="1281" y="209"/>
                  </a:cubicBezTo>
                  <a:cubicBezTo>
                    <a:pt x="1282" y="202"/>
                    <a:pt x="1285" y="196"/>
                    <a:pt x="1289" y="191"/>
                  </a:cubicBezTo>
                  <a:cubicBezTo>
                    <a:pt x="1293" y="187"/>
                    <a:pt x="1298" y="183"/>
                    <a:pt x="1305" y="181"/>
                  </a:cubicBezTo>
                  <a:cubicBezTo>
                    <a:pt x="1313" y="178"/>
                    <a:pt x="1322" y="177"/>
                    <a:pt x="1335" y="177"/>
                  </a:cubicBezTo>
                  <a:cubicBezTo>
                    <a:pt x="1342" y="177"/>
                    <a:pt x="1350" y="177"/>
                    <a:pt x="1359" y="177"/>
                  </a:cubicBezTo>
                  <a:cubicBezTo>
                    <a:pt x="1369" y="178"/>
                    <a:pt x="1377" y="178"/>
                    <a:pt x="1385" y="178"/>
                  </a:cubicBezTo>
                  <a:cubicBezTo>
                    <a:pt x="1398" y="114"/>
                    <a:pt x="1398" y="114"/>
                    <a:pt x="1398" y="114"/>
                  </a:cubicBezTo>
                  <a:cubicBezTo>
                    <a:pt x="1388" y="113"/>
                    <a:pt x="1377" y="113"/>
                    <a:pt x="1366" y="113"/>
                  </a:cubicBezTo>
                  <a:lnTo>
                    <a:pt x="1327" y="113"/>
                  </a:lnTo>
                  <a:close/>
                  <a:moveTo>
                    <a:pt x="1643" y="139"/>
                  </a:moveTo>
                  <a:cubicBezTo>
                    <a:pt x="1620" y="122"/>
                    <a:pt x="1584" y="113"/>
                    <a:pt x="1536" y="113"/>
                  </a:cubicBezTo>
                  <a:cubicBezTo>
                    <a:pt x="1516" y="113"/>
                    <a:pt x="1498" y="113"/>
                    <a:pt x="1481" y="114"/>
                  </a:cubicBezTo>
                  <a:cubicBezTo>
                    <a:pt x="1464" y="114"/>
                    <a:pt x="1450" y="114"/>
                    <a:pt x="1439" y="114"/>
                  </a:cubicBezTo>
                  <a:cubicBezTo>
                    <a:pt x="1426" y="177"/>
                    <a:pt x="1426" y="177"/>
                    <a:pt x="1426" y="177"/>
                  </a:cubicBezTo>
                  <a:cubicBezTo>
                    <a:pt x="1434" y="177"/>
                    <a:pt x="1442" y="177"/>
                    <a:pt x="1452" y="177"/>
                  </a:cubicBezTo>
                  <a:cubicBezTo>
                    <a:pt x="1461" y="177"/>
                    <a:pt x="1470" y="176"/>
                    <a:pt x="1479" y="176"/>
                  </a:cubicBezTo>
                  <a:cubicBezTo>
                    <a:pt x="1489" y="176"/>
                    <a:pt x="1498" y="176"/>
                    <a:pt x="1507" y="176"/>
                  </a:cubicBezTo>
                  <a:cubicBezTo>
                    <a:pt x="1532" y="176"/>
                    <a:pt x="1532" y="176"/>
                    <a:pt x="1532" y="176"/>
                  </a:cubicBezTo>
                  <a:cubicBezTo>
                    <a:pt x="1546" y="176"/>
                    <a:pt x="1557" y="177"/>
                    <a:pt x="1566" y="178"/>
                  </a:cubicBezTo>
                  <a:cubicBezTo>
                    <a:pt x="1575" y="180"/>
                    <a:pt x="1582" y="183"/>
                    <a:pt x="1587" y="187"/>
                  </a:cubicBezTo>
                  <a:cubicBezTo>
                    <a:pt x="1592" y="191"/>
                    <a:pt x="1596" y="197"/>
                    <a:pt x="1598" y="204"/>
                  </a:cubicBezTo>
                  <a:cubicBezTo>
                    <a:pt x="1600" y="211"/>
                    <a:pt x="1601" y="220"/>
                    <a:pt x="1601" y="231"/>
                  </a:cubicBezTo>
                  <a:cubicBezTo>
                    <a:pt x="1601" y="242"/>
                    <a:pt x="1601" y="242"/>
                    <a:pt x="1601" y="242"/>
                  </a:cubicBezTo>
                  <a:cubicBezTo>
                    <a:pt x="1595" y="237"/>
                    <a:pt x="1584" y="233"/>
                    <a:pt x="1571" y="230"/>
                  </a:cubicBezTo>
                  <a:cubicBezTo>
                    <a:pt x="1557" y="227"/>
                    <a:pt x="1540" y="225"/>
                    <a:pt x="1519" y="225"/>
                  </a:cubicBezTo>
                  <a:cubicBezTo>
                    <a:pt x="1478" y="225"/>
                    <a:pt x="1447" y="232"/>
                    <a:pt x="1428" y="247"/>
                  </a:cubicBezTo>
                  <a:cubicBezTo>
                    <a:pt x="1408" y="262"/>
                    <a:pt x="1398" y="286"/>
                    <a:pt x="1398" y="319"/>
                  </a:cubicBezTo>
                  <a:cubicBezTo>
                    <a:pt x="1398" y="333"/>
                    <a:pt x="1398" y="333"/>
                    <a:pt x="1398" y="333"/>
                  </a:cubicBezTo>
                  <a:cubicBezTo>
                    <a:pt x="1398" y="362"/>
                    <a:pt x="1407" y="385"/>
                    <a:pt x="1425" y="401"/>
                  </a:cubicBezTo>
                  <a:cubicBezTo>
                    <a:pt x="1443" y="417"/>
                    <a:pt x="1473" y="425"/>
                    <a:pt x="1515" y="425"/>
                  </a:cubicBezTo>
                  <a:cubicBezTo>
                    <a:pt x="1613" y="425"/>
                    <a:pt x="1613" y="425"/>
                    <a:pt x="1613" y="425"/>
                  </a:cubicBezTo>
                  <a:cubicBezTo>
                    <a:pt x="1636" y="425"/>
                    <a:pt x="1653" y="421"/>
                    <a:pt x="1662" y="413"/>
                  </a:cubicBezTo>
                  <a:cubicBezTo>
                    <a:pt x="1672" y="405"/>
                    <a:pt x="1677" y="390"/>
                    <a:pt x="1677" y="369"/>
                  </a:cubicBezTo>
                  <a:cubicBezTo>
                    <a:pt x="1677" y="220"/>
                    <a:pt x="1677" y="220"/>
                    <a:pt x="1677" y="220"/>
                  </a:cubicBezTo>
                  <a:cubicBezTo>
                    <a:pt x="1677" y="183"/>
                    <a:pt x="1665" y="156"/>
                    <a:pt x="1643" y="139"/>
                  </a:cubicBezTo>
                  <a:moveTo>
                    <a:pt x="1601" y="369"/>
                  </a:moveTo>
                  <a:cubicBezTo>
                    <a:pt x="1526" y="369"/>
                    <a:pt x="1526" y="369"/>
                    <a:pt x="1526" y="369"/>
                  </a:cubicBezTo>
                  <a:cubicBezTo>
                    <a:pt x="1506" y="369"/>
                    <a:pt x="1492" y="366"/>
                    <a:pt x="1485" y="360"/>
                  </a:cubicBezTo>
                  <a:cubicBezTo>
                    <a:pt x="1477" y="354"/>
                    <a:pt x="1474" y="344"/>
                    <a:pt x="1474" y="331"/>
                  </a:cubicBezTo>
                  <a:cubicBezTo>
                    <a:pt x="1474" y="320"/>
                    <a:pt x="1474" y="320"/>
                    <a:pt x="1474" y="320"/>
                  </a:cubicBezTo>
                  <a:cubicBezTo>
                    <a:pt x="1474" y="305"/>
                    <a:pt x="1478" y="295"/>
                    <a:pt x="1486" y="289"/>
                  </a:cubicBezTo>
                  <a:cubicBezTo>
                    <a:pt x="1494" y="284"/>
                    <a:pt x="1509" y="281"/>
                    <a:pt x="1532" y="281"/>
                  </a:cubicBezTo>
                  <a:cubicBezTo>
                    <a:pt x="1541" y="281"/>
                    <a:pt x="1541" y="281"/>
                    <a:pt x="1541" y="281"/>
                  </a:cubicBezTo>
                  <a:cubicBezTo>
                    <a:pt x="1554" y="281"/>
                    <a:pt x="1564" y="282"/>
                    <a:pt x="1572" y="283"/>
                  </a:cubicBezTo>
                  <a:cubicBezTo>
                    <a:pt x="1580" y="285"/>
                    <a:pt x="1586" y="287"/>
                    <a:pt x="1591" y="290"/>
                  </a:cubicBezTo>
                  <a:cubicBezTo>
                    <a:pt x="1595" y="293"/>
                    <a:pt x="1598" y="297"/>
                    <a:pt x="1599" y="302"/>
                  </a:cubicBezTo>
                  <a:cubicBezTo>
                    <a:pt x="1601" y="307"/>
                    <a:pt x="1601" y="313"/>
                    <a:pt x="1601" y="321"/>
                  </a:cubicBezTo>
                  <a:lnTo>
                    <a:pt x="1601" y="369"/>
                  </a:lnTo>
                  <a:close/>
                  <a:moveTo>
                    <a:pt x="1868" y="364"/>
                  </a:moveTo>
                  <a:cubicBezTo>
                    <a:pt x="1854" y="364"/>
                    <a:pt x="1842" y="363"/>
                    <a:pt x="1833" y="361"/>
                  </a:cubicBezTo>
                  <a:cubicBezTo>
                    <a:pt x="1824" y="359"/>
                    <a:pt x="1816" y="355"/>
                    <a:pt x="1811" y="350"/>
                  </a:cubicBezTo>
                  <a:cubicBezTo>
                    <a:pt x="1806" y="345"/>
                    <a:pt x="1802" y="337"/>
                    <a:pt x="1800" y="327"/>
                  </a:cubicBezTo>
                  <a:cubicBezTo>
                    <a:pt x="1797" y="316"/>
                    <a:pt x="1796" y="303"/>
                    <a:pt x="1796" y="286"/>
                  </a:cubicBezTo>
                  <a:cubicBezTo>
                    <a:pt x="1796" y="254"/>
                    <a:pt x="1796" y="254"/>
                    <a:pt x="1796" y="254"/>
                  </a:cubicBezTo>
                  <a:cubicBezTo>
                    <a:pt x="1796" y="237"/>
                    <a:pt x="1797" y="223"/>
                    <a:pt x="1799" y="213"/>
                  </a:cubicBezTo>
                  <a:cubicBezTo>
                    <a:pt x="1801" y="203"/>
                    <a:pt x="1805" y="195"/>
                    <a:pt x="1810" y="189"/>
                  </a:cubicBezTo>
                  <a:cubicBezTo>
                    <a:pt x="1816" y="184"/>
                    <a:pt x="1823" y="180"/>
                    <a:pt x="1832" y="179"/>
                  </a:cubicBezTo>
                  <a:cubicBezTo>
                    <a:pt x="1841" y="177"/>
                    <a:pt x="1853" y="176"/>
                    <a:pt x="1868" y="176"/>
                  </a:cubicBezTo>
                  <a:cubicBezTo>
                    <a:pt x="1875" y="176"/>
                    <a:pt x="1885" y="176"/>
                    <a:pt x="1898" y="176"/>
                  </a:cubicBezTo>
                  <a:cubicBezTo>
                    <a:pt x="1910" y="176"/>
                    <a:pt x="1925" y="177"/>
                    <a:pt x="1942" y="178"/>
                  </a:cubicBezTo>
                  <a:cubicBezTo>
                    <a:pt x="1954" y="115"/>
                    <a:pt x="1954" y="115"/>
                    <a:pt x="1954" y="115"/>
                  </a:cubicBezTo>
                  <a:cubicBezTo>
                    <a:pt x="1917" y="114"/>
                    <a:pt x="1888" y="113"/>
                    <a:pt x="1866" y="113"/>
                  </a:cubicBezTo>
                  <a:cubicBezTo>
                    <a:pt x="1839" y="113"/>
                    <a:pt x="1816" y="116"/>
                    <a:pt x="1797" y="121"/>
                  </a:cubicBezTo>
                  <a:cubicBezTo>
                    <a:pt x="1778" y="126"/>
                    <a:pt x="1762" y="134"/>
                    <a:pt x="1751" y="145"/>
                  </a:cubicBezTo>
                  <a:cubicBezTo>
                    <a:pt x="1739" y="156"/>
                    <a:pt x="1730" y="171"/>
                    <a:pt x="1725" y="189"/>
                  </a:cubicBezTo>
                  <a:cubicBezTo>
                    <a:pt x="1720" y="206"/>
                    <a:pt x="1717" y="228"/>
                    <a:pt x="1717" y="254"/>
                  </a:cubicBezTo>
                  <a:cubicBezTo>
                    <a:pt x="1717" y="286"/>
                    <a:pt x="1717" y="286"/>
                    <a:pt x="1717" y="286"/>
                  </a:cubicBezTo>
                  <a:cubicBezTo>
                    <a:pt x="1717" y="312"/>
                    <a:pt x="1720" y="334"/>
                    <a:pt x="1725" y="351"/>
                  </a:cubicBezTo>
                  <a:cubicBezTo>
                    <a:pt x="1730" y="369"/>
                    <a:pt x="1738" y="384"/>
                    <a:pt x="1750" y="395"/>
                  </a:cubicBezTo>
                  <a:cubicBezTo>
                    <a:pt x="1762" y="406"/>
                    <a:pt x="1777" y="414"/>
                    <a:pt x="1796" y="419"/>
                  </a:cubicBezTo>
                  <a:cubicBezTo>
                    <a:pt x="1815" y="424"/>
                    <a:pt x="1838" y="426"/>
                    <a:pt x="1866" y="426"/>
                  </a:cubicBezTo>
                  <a:cubicBezTo>
                    <a:pt x="1876" y="426"/>
                    <a:pt x="1888" y="426"/>
                    <a:pt x="1902" y="426"/>
                  </a:cubicBezTo>
                  <a:cubicBezTo>
                    <a:pt x="1916" y="426"/>
                    <a:pt x="1930" y="426"/>
                    <a:pt x="1943" y="425"/>
                  </a:cubicBezTo>
                  <a:cubicBezTo>
                    <a:pt x="1955" y="362"/>
                    <a:pt x="1955" y="362"/>
                    <a:pt x="1955" y="362"/>
                  </a:cubicBezTo>
                  <a:cubicBezTo>
                    <a:pt x="1943" y="363"/>
                    <a:pt x="1928" y="363"/>
                    <a:pt x="1912" y="363"/>
                  </a:cubicBezTo>
                  <a:cubicBezTo>
                    <a:pt x="1896" y="363"/>
                    <a:pt x="1882" y="364"/>
                    <a:pt x="1868" y="364"/>
                  </a:cubicBezTo>
                  <a:moveTo>
                    <a:pt x="2288" y="114"/>
                  </a:moveTo>
                  <a:cubicBezTo>
                    <a:pt x="2194" y="114"/>
                    <a:pt x="2194" y="114"/>
                    <a:pt x="2194" y="114"/>
                  </a:cubicBezTo>
                  <a:cubicBezTo>
                    <a:pt x="2077" y="232"/>
                    <a:pt x="2077" y="232"/>
                    <a:pt x="2077" y="232"/>
                  </a:cubicBezTo>
                  <a:cubicBezTo>
                    <a:pt x="2077" y="10"/>
                    <a:pt x="2077" y="10"/>
                    <a:pt x="2077" y="10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1999" y="425"/>
                    <a:pt x="1999" y="425"/>
                    <a:pt x="1999" y="425"/>
                  </a:cubicBezTo>
                  <a:cubicBezTo>
                    <a:pt x="2077" y="425"/>
                    <a:pt x="2077" y="425"/>
                    <a:pt x="2077" y="425"/>
                  </a:cubicBezTo>
                  <a:cubicBezTo>
                    <a:pt x="2077" y="282"/>
                    <a:pt x="2077" y="282"/>
                    <a:pt x="2077" y="282"/>
                  </a:cubicBezTo>
                  <a:cubicBezTo>
                    <a:pt x="2205" y="425"/>
                    <a:pt x="2205" y="425"/>
                    <a:pt x="2205" y="425"/>
                  </a:cubicBezTo>
                  <a:cubicBezTo>
                    <a:pt x="2302" y="425"/>
                    <a:pt x="2302" y="425"/>
                    <a:pt x="2302" y="425"/>
                  </a:cubicBezTo>
                  <a:cubicBezTo>
                    <a:pt x="2145" y="253"/>
                    <a:pt x="2145" y="253"/>
                    <a:pt x="2145" y="253"/>
                  </a:cubicBezTo>
                  <a:lnTo>
                    <a:pt x="2288" y="114"/>
                  </a:lnTo>
                  <a:close/>
                  <a:moveTo>
                    <a:pt x="2542" y="138"/>
                  </a:moveTo>
                  <a:cubicBezTo>
                    <a:pt x="2531" y="127"/>
                    <a:pt x="2517" y="119"/>
                    <a:pt x="2500" y="114"/>
                  </a:cubicBezTo>
                  <a:cubicBezTo>
                    <a:pt x="2483" y="108"/>
                    <a:pt x="2461" y="105"/>
                    <a:pt x="2435" y="105"/>
                  </a:cubicBezTo>
                  <a:cubicBezTo>
                    <a:pt x="2406" y="105"/>
                    <a:pt x="2383" y="108"/>
                    <a:pt x="2364" y="114"/>
                  </a:cubicBezTo>
                  <a:cubicBezTo>
                    <a:pt x="2346" y="121"/>
                    <a:pt x="2331" y="130"/>
                    <a:pt x="2320" y="143"/>
                  </a:cubicBezTo>
                  <a:cubicBezTo>
                    <a:pt x="2309" y="155"/>
                    <a:pt x="2302" y="171"/>
                    <a:pt x="2297" y="189"/>
                  </a:cubicBezTo>
                  <a:cubicBezTo>
                    <a:pt x="2293" y="207"/>
                    <a:pt x="2291" y="229"/>
                    <a:pt x="2291" y="252"/>
                  </a:cubicBezTo>
                  <a:cubicBezTo>
                    <a:pt x="2291" y="286"/>
                    <a:pt x="2291" y="286"/>
                    <a:pt x="2291" y="286"/>
                  </a:cubicBezTo>
                  <a:cubicBezTo>
                    <a:pt x="2291" y="308"/>
                    <a:pt x="2293" y="328"/>
                    <a:pt x="2297" y="345"/>
                  </a:cubicBezTo>
                  <a:cubicBezTo>
                    <a:pt x="2301" y="363"/>
                    <a:pt x="2308" y="377"/>
                    <a:pt x="2319" y="389"/>
                  </a:cubicBezTo>
                  <a:cubicBezTo>
                    <a:pt x="2330" y="401"/>
                    <a:pt x="2344" y="410"/>
                    <a:pt x="2362" y="417"/>
                  </a:cubicBezTo>
                  <a:cubicBezTo>
                    <a:pt x="2381" y="423"/>
                    <a:pt x="2404" y="426"/>
                    <a:pt x="2432" y="426"/>
                  </a:cubicBezTo>
                  <a:cubicBezTo>
                    <a:pt x="2483" y="426"/>
                    <a:pt x="2483" y="426"/>
                    <a:pt x="2483" y="426"/>
                  </a:cubicBezTo>
                  <a:cubicBezTo>
                    <a:pt x="2491" y="426"/>
                    <a:pt x="2499" y="426"/>
                    <a:pt x="2508" y="426"/>
                  </a:cubicBezTo>
                  <a:cubicBezTo>
                    <a:pt x="2517" y="426"/>
                    <a:pt x="2527" y="426"/>
                    <a:pt x="2538" y="425"/>
                  </a:cubicBezTo>
                  <a:cubicBezTo>
                    <a:pt x="2550" y="365"/>
                    <a:pt x="2550" y="365"/>
                    <a:pt x="2550" y="365"/>
                  </a:cubicBezTo>
                  <a:cubicBezTo>
                    <a:pt x="2524" y="366"/>
                    <a:pt x="2501" y="367"/>
                    <a:pt x="2484" y="367"/>
                  </a:cubicBezTo>
                  <a:cubicBezTo>
                    <a:pt x="2436" y="367"/>
                    <a:pt x="2436" y="367"/>
                    <a:pt x="2436" y="367"/>
                  </a:cubicBezTo>
                  <a:cubicBezTo>
                    <a:pt x="2421" y="367"/>
                    <a:pt x="2410" y="366"/>
                    <a:pt x="2401" y="364"/>
                  </a:cubicBezTo>
                  <a:cubicBezTo>
                    <a:pt x="2392" y="362"/>
                    <a:pt x="2385" y="358"/>
                    <a:pt x="2381" y="353"/>
                  </a:cubicBezTo>
                  <a:cubicBezTo>
                    <a:pt x="2376" y="348"/>
                    <a:pt x="2372" y="340"/>
                    <a:pt x="2371" y="331"/>
                  </a:cubicBezTo>
                  <a:cubicBezTo>
                    <a:pt x="2369" y="322"/>
                    <a:pt x="2368" y="310"/>
                    <a:pt x="2368" y="296"/>
                  </a:cubicBezTo>
                  <a:cubicBezTo>
                    <a:pt x="2524" y="296"/>
                    <a:pt x="2524" y="296"/>
                    <a:pt x="2524" y="296"/>
                  </a:cubicBezTo>
                  <a:cubicBezTo>
                    <a:pt x="2532" y="296"/>
                    <a:pt x="2540" y="295"/>
                    <a:pt x="2546" y="294"/>
                  </a:cubicBezTo>
                  <a:cubicBezTo>
                    <a:pt x="2552" y="292"/>
                    <a:pt x="2557" y="289"/>
                    <a:pt x="2560" y="284"/>
                  </a:cubicBezTo>
                  <a:cubicBezTo>
                    <a:pt x="2564" y="279"/>
                    <a:pt x="2567" y="273"/>
                    <a:pt x="2568" y="264"/>
                  </a:cubicBezTo>
                  <a:cubicBezTo>
                    <a:pt x="2570" y="256"/>
                    <a:pt x="2571" y="244"/>
                    <a:pt x="2571" y="231"/>
                  </a:cubicBezTo>
                  <a:cubicBezTo>
                    <a:pt x="2571" y="221"/>
                    <a:pt x="2571" y="221"/>
                    <a:pt x="2571" y="221"/>
                  </a:cubicBezTo>
                  <a:cubicBezTo>
                    <a:pt x="2571" y="204"/>
                    <a:pt x="2569" y="189"/>
                    <a:pt x="2564" y="175"/>
                  </a:cubicBezTo>
                  <a:cubicBezTo>
                    <a:pt x="2560" y="160"/>
                    <a:pt x="2552" y="148"/>
                    <a:pt x="2542" y="138"/>
                  </a:cubicBezTo>
                  <a:moveTo>
                    <a:pt x="2497" y="239"/>
                  </a:moveTo>
                  <a:cubicBezTo>
                    <a:pt x="2368" y="239"/>
                    <a:pt x="2368" y="239"/>
                    <a:pt x="2368" y="239"/>
                  </a:cubicBezTo>
                  <a:cubicBezTo>
                    <a:pt x="2368" y="224"/>
                    <a:pt x="2369" y="212"/>
                    <a:pt x="2371" y="202"/>
                  </a:cubicBezTo>
                  <a:cubicBezTo>
                    <a:pt x="2372" y="192"/>
                    <a:pt x="2375" y="184"/>
                    <a:pt x="2380" y="179"/>
                  </a:cubicBezTo>
                  <a:cubicBezTo>
                    <a:pt x="2385" y="173"/>
                    <a:pt x="2392" y="169"/>
                    <a:pt x="2400" y="167"/>
                  </a:cubicBezTo>
                  <a:cubicBezTo>
                    <a:pt x="2408" y="165"/>
                    <a:pt x="2419" y="163"/>
                    <a:pt x="2433" y="163"/>
                  </a:cubicBezTo>
                  <a:cubicBezTo>
                    <a:pt x="2445" y="163"/>
                    <a:pt x="2455" y="165"/>
                    <a:pt x="2464" y="167"/>
                  </a:cubicBezTo>
                  <a:cubicBezTo>
                    <a:pt x="2472" y="169"/>
                    <a:pt x="2479" y="172"/>
                    <a:pt x="2484" y="177"/>
                  </a:cubicBezTo>
                  <a:cubicBezTo>
                    <a:pt x="2488" y="182"/>
                    <a:pt x="2492" y="188"/>
                    <a:pt x="2494" y="196"/>
                  </a:cubicBezTo>
                  <a:cubicBezTo>
                    <a:pt x="2496" y="204"/>
                    <a:pt x="2497" y="214"/>
                    <a:pt x="2497" y="226"/>
                  </a:cubicBezTo>
                  <a:lnTo>
                    <a:pt x="2497" y="239"/>
                  </a:lnTo>
                  <a:close/>
                  <a:moveTo>
                    <a:pt x="2778" y="113"/>
                  </a:moveTo>
                  <a:cubicBezTo>
                    <a:pt x="2739" y="113"/>
                    <a:pt x="2739" y="113"/>
                    <a:pt x="2739" y="113"/>
                  </a:cubicBezTo>
                  <a:cubicBezTo>
                    <a:pt x="2719" y="113"/>
                    <a:pt x="2701" y="115"/>
                    <a:pt x="2686" y="119"/>
                  </a:cubicBezTo>
                  <a:cubicBezTo>
                    <a:pt x="2670" y="123"/>
                    <a:pt x="2657" y="129"/>
                    <a:pt x="2647" y="137"/>
                  </a:cubicBezTo>
                  <a:cubicBezTo>
                    <a:pt x="2636" y="146"/>
                    <a:pt x="2628" y="157"/>
                    <a:pt x="2622" y="170"/>
                  </a:cubicBezTo>
                  <a:cubicBezTo>
                    <a:pt x="2616" y="184"/>
                    <a:pt x="2614" y="201"/>
                    <a:pt x="2614" y="221"/>
                  </a:cubicBezTo>
                  <a:cubicBezTo>
                    <a:pt x="2614" y="425"/>
                    <a:pt x="2614" y="425"/>
                    <a:pt x="2614" y="425"/>
                  </a:cubicBezTo>
                  <a:cubicBezTo>
                    <a:pt x="2691" y="425"/>
                    <a:pt x="2691" y="425"/>
                    <a:pt x="2691" y="425"/>
                  </a:cubicBezTo>
                  <a:cubicBezTo>
                    <a:pt x="2691" y="233"/>
                    <a:pt x="2691" y="233"/>
                    <a:pt x="2691" y="233"/>
                  </a:cubicBezTo>
                  <a:cubicBezTo>
                    <a:pt x="2691" y="224"/>
                    <a:pt x="2692" y="216"/>
                    <a:pt x="2693" y="209"/>
                  </a:cubicBezTo>
                  <a:cubicBezTo>
                    <a:pt x="2694" y="202"/>
                    <a:pt x="2696" y="196"/>
                    <a:pt x="2700" y="191"/>
                  </a:cubicBezTo>
                  <a:cubicBezTo>
                    <a:pt x="2704" y="187"/>
                    <a:pt x="2710" y="183"/>
                    <a:pt x="2717" y="181"/>
                  </a:cubicBezTo>
                  <a:cubicBezTo>
                    <a:pt x="2724" y="178"/>
                    <a:pt x="2734" y="177"/>
                    <a:pt x="2747" y="177"/>
                  </a:cubicBezTo>
                  <a:cubicBezTo>
                    <a:pt x="2753" y="177"/>
                    <a:pt x="2761" y="177"/>
                    <a:pt x="2771" y="177"/>
                  </a:cubicBezTo>
                  <a:cubicBezTo>
                    <a:pt x="2780" y="178"/>
                    <a:pt x="2789" y="178"/>
                    <a:pt x="2797" y="178"/>
                  </a:cubicBezTo>
                  <a:cubicBezTo>
                    <a:pt x="2810" y="114"/>
                    <a:pt x="2810" y="114"/>
                    <a:pt x="2810" y="114"/>
                  </a:cubicBezTo>
                  <a:cubicBezTo>
                    <a:pt x="2799" y="113"/>
                    <a:pt x="2789" y="113"/>
                    <a:pt x="2778" y="1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931150" y="3760788"/>
              <a:ext cx="785812" cy="484188"/>
            </a:xfrm>
            <a:custGeom>
              <a:avLst/>
              <a:gdLst>
                <a:gd name="T0" fmla="*/ 461 w 1037"/>
                <a:gd name="T1" fmla="*/ 235 h 638"/>
                <a:gd name="T2" fmla="*/ 392 w 1037"/>
                <a:gd name="T3" fmla="*/ 235 h 638"/>
                <a:gd name="T4" fmla="*/ 230 w 1037"/>
                <a:gd name="T5" fmla="*/ 638 h 638"/>
                <a:gd name="T6" fmla="*/ 316 w 1037"/>
                <a:gd name="T7" fmla="*/ 638 h 638"/>
                <a:gd name="T8" fmla="*/ 426 w 1037"/>
                <a:gd name="T9" fmla="*/ 363 h 638"/>
                <a:gd name="T10" fmla="*/ 512 w 1037"/>
                <a:gd name="T11" fmla="*/ 574 h 638"/>
                <a:gd name="T12" fmla="*/ 566 w 1037"/>
                <a:gd name="T13" fmla="*/ 611 h 638"/>
                <a:gd name="T14" fmla="*/ 606 w 1037"/>
                <a:gd name="T15" fmla="*/ 595 h 638"/>
                <a:gd name="T16" fmla="*/ 461 w 1037"/>
                <a:gd name="T17" fmla="*/ 235 h 638"/>
                <a:gd name="T18" fmla="*/ 426 w 1037"/>
                <a:gd name="T19" fmla="*/ 186 h 638"/>
                <a:gd name="T20" fmla="*/ 485 w 1037"/>
                <a:gd name="T21" fmla="*/ 225 h 638"/>
                <a:gd name="T22" fmla="*/ 623 w 1037"/>
                <a:gd name="T23" fmla="*/ 567 h 638"/>
                <a:gd name="T24" fmla="*/ 666 w 1037"/>
                <a:gd name="T25" fmla="*/ 460 h 638"/>
                <a:gd name="T26" fmla="*/ 559 w 1037"/>
                <a:gd name="T27" fmla="*/ 196 h 638"/>
                <a:gd name="T28" fmla="*/ 426 w 1037"/>
                <a:gd name="T29" fmla="*/ 106 h 638"/>
                <a:gd name="T30" fmla="*/ 293 w 1037"/>
                <a:gd name="T31" fmla="*/ 196 h 638"/>
                <a:gd name="T32" fmla="*/ 115 w 1037"/>
                <a:gd name="T33" fmla="*/ 638 h 638"/>
                <a:gd name="T34" fmla="*/ 201 w 1037"/>
                <a:gd name="T35" fmla="*/ 638 h 638"/>
                <a:gd name="T36" fmla="*/ 367 w 1037"/>
                <a:gd name="T37" fmla="*/ 225 h 638"/>
                <a:gd name="T38" fmla="*/ 426 w 1037"/>
                <a:gd name="T39" fmla="*/ 186 h 638"/>
                <a:gd name="T40" fmla="*/ 426 w 1037"/>
                <a:gd name="T41" fmla="*/ 79 h 638"/>
                <a:gd name="T42" fmla="*/ 584 w 1037"/>
                <a:gd name="T43" fmla="*/ 186 h 638"/>
                <a:gd name="T44" fmla="*/ 681 w 1037"/>
                <a:gd name="T45" fmla="*/ 425 h 638"/>
                <a:gd name="T46" fmla="*/ 724 w 1037"/>
                <a:gd name="T47" fmla="*/ 318 h 638"/>
                <a:gd name="T48" fmla="*/ 658 w 1037"/>
                <a:gd name="T49" fmla="*/ 156 h 638"/>
                <a:gd name="T50" fmla="*/ 426 w 1037"/>
                <a:gd name="T51" fmla="*/ 0 h 638"/>
                <a:gd name="T52" fmla="*/ 195 w 1037"/>
                <a:gd name="T53" fmla="*/ 156 h 638"/>
                <a:gd name="T54" fmla="*/ 0 w 1037"/>
                <a:gd name="T55" fmla="*/ 638 h 638"/>
                <a:gd name="T56" fmla="*/ 86 w 1037"/>
                <a:gd name="T57" fmla="*/ 638 h 638"/>
                <a:gd name="T58" fmla="*/ 269 w 1037"/>
                <a:gd name="T59" fmla="*/ 186 h 638"/>
                <a:gd name="T60" fmla="*/ 426 w 1037"/>
                <a:gd name="T61" fmla="*/ 79 h 638"/>
                <a:gd name="T62" fmla="*/ 865 w 1037"/>
                <a:gd name="T63" fmla="*/ 39 h 638"/>
                <a:gd name="T64" fmla="*/ 645 w 1037"/>
                <a:gd name="T65" fmla="*/ 584 h 638"/>
                <a:gd name="T66" fmla="*/ 566 w 1037"/>
                <a:gd name="T67" fmla="*/ 638 h 638"/>
                <a:gd name="T68" fmla="*/ 706 w 1037"/>
                <a:gd name="T69" fmla="*/ 638 h 638"/>
                <a:gd name="T70" fmla="*/ 829 w 1037"/>
                <a:gd name="T71" fmla="*/ 554 h 638"/>
                <a:gd name="T72" fmla="*/ 1037 w 1037"/>
                <a:gd name="T73" fmla="*/ 39 h 638"/>
                <a:gd name="T74" fmla="*/ 865 w 1037"/>
                <a:gd name="T75" fmla="*/ 3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7" h="638">
                  <a:moveTo>
                    <a:pt x="461" y="235"/>
                  </a:moveTo>
                  <a:cubicBezTo>
                    <a:pt x="448" y="204"/>
                    <a:pt x="404" y="204"/>
                    <a:pt x="392" y="235"/>
                  </a:cubicBezTo>
                  <a:cubicBezTo>
                    <a:pt x="230" y="638"/>
                    <a:pt x="230" y="638"/>
                    <a:pt x="230" y="638"/>
                  </a:cubicBezTo>
                  <a:cubicBezTo>
                    <a:pt x="316" y="638"/>
                    <a:pt x="316" y="638"/>
                    <a:pt x="316" y="638"/>
                  </a:cubicBezTo>
                  <a:cubicBezTo>
                    <a:pt x="426" y="363"/>
                    <a:pt x="426" y="363"/>
                    <a:pt x="426" y="363"/>
                  </a:cubicBezTo>
                  <a:cubicBezTo>
                    <a:pt x="512" y="574"/>
                    <a:pt x="512" y="574"/>
                    <a:pt x="512" y="574"/>
                  </a:cubicBezTo>
                  <a:cubicBezTo>
                    <a:pt x="521" y="596"/>
                    <a:pt x="542" y="611"/>
                    <a:pt x="566" y="611"/>
                  </a:cubicBezTo>
                  <a:cubicBezTo>
                    <a:pt x="581" y="611"/>
                    <a:pt x="595" y="605"/>
                    <a:pt x="606" y="595"/>
                  </a:cubicBezTo>
                  <a:lnTo>
                    <a:pt x="461" y="235"/>
                  </a:lnTo>
                  <a:close/>
                  <a:moveTo>
                    <a:pt x="426" y="186"/>
                  </a:moveTo>
                  <a:cubicBezTo>
                    <a:pt x="452" y="186"/>
                    <a:pt x="476" y="201"/>
                    <a:pt x="485" y="225"/>
                  </a:cubicBezTo>
                  <a:cubicBezTo>
                    <a:pt x="623" y="567"/>
                    <a:pt x="623" y="567"/>
                    <a:pt x="623" y="567"/>
                  </a:cubicBezTo>
                  <a:cubicBezTo>
                    <a:pt x="666" y="460"/>
                    <a:pt x="666" y="460"/>
                    <a:pt x="666" y="460"/>
                  </a:cubicBezTo>
                  <a:cubicBezTo>
                    <a:pt x="559" y="196"/>
                    <a:pt x="559" y="196"/>
                    <a:pt x="559" y="196"/>
                  </a:cubicBezTo>
                  <a:cubicBezTo>
                    <a:pt x="537" y="141"/>
                    <a:pt x="485" y="106"/>
                    <a:pt x="426" y="106"/>
                  </a:cubicBezTo>
                  <a:cubicBezTo>
                    <a:pt x="368" y="106"/>
                    <a:pt x="315" y="141"/>
                    <a:pt x="293" y="196"/>
                  </a:cubicBezTo>
                  <a:cubicBezTo>
                    <a:pt x="115" y="638"/>
                    <a:pt x="115" y="638"/>
                    <a:pt x="115" y="638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367" y="225"/>
                    <a:pt x="367" y="225"/>
                    <a:pt x="367" y="225"/>
                  </a:cubicBezTo>
                  <a:cubicBezTo>
                    <a:pt x="377" y="201"/>
                    <a:pt x="400" y="186"/>
                    <a:pt x="426" y="186"/>
                  </a:cubicBezTo>
                  <a:moveTo>
                    <a:pt x="426" y="79"/>
                  </a:moveTo>
                  <a:cubicBezTo>
                    <a:pt x="496" y="79"/>
                    <a:pt x="558" y="121"/>
                    <a:pt x="584" y="186"/>
                  </a:cubicBezTo>
                  <a:cubicBezTo>
                    <a:pt x="681" y="425"/>
                    <a:pt x="681" y="425"/>
                    <a:pt x="681" y="425"/>
                  </a:cubicBezTo>
                  <a:cubicBezTo>
                    <a:pt x="724" y="318"/>
                    <a:pt x="724" y="318"/>
                    <a:pt x="724" y="318"/>
                  </a:cubicBezTo>
                  <a:cubicBezTo>
                    <a:pt x="658" y="156"/>
                    <a:pt x="658" y="156"/>
                    <a:pt x="658" y="156"/>
                  </a:cubicBezTo>
                  <a:cubicBezTo>
                    <a:pt x="620" y="61"/>
                    <a:pt x="529" y="0"/>
                    <a:pt x="426" y="0"/>
                  </a:cubicBezTo>
                  <a:cubicBezTo>
                    <a:pt x="324" y="0"/>
                    <a:pt x="233" y="61"/>
                    <a:pt x="195" y="156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86" y="638"/>
                    <a:pt x="86" y="638"/>
                    <a:pt x="86" y="638"/>
                  </a:cubicBezTo>
                  <a:cubicBezTo>
                    <a:pt x="269" y="186"/>
                    <a:pt x="269" y="186"/>
                    <a:pt x="269" y="186"/>
                  </a:cubicBezTo>
                  <a:cubicBezTo>
                    <a:pt x="295" y="121"/>
                    <a:pt x="357" y="79"/>
                    <a:pt x="426" y="79"/>
                  </a:cubicBezTo>
                  <a:moveTo>
                    <a:pt x="865" y="39"/>
                  </a:moveTo>
                  <a:cubicBezTo>
                    <a:pt x="645" y="584"/>
                    <a:pt x="645" y="584"/>
                    <a:pt x="645" y="584"/>
                  </a:cubicBezTo>
                  <a:cubicBezTo>
                    <a:pt x="632" y="617"/>
                    <a:pt x="601" y="638"/>
                    <a:pt x="566" y="638"/>
                  </a:cubicBezTo>
                  <a:cubicBezTo>
                    <a:pt x="706" y="638"/>
                    <a:pt x="706" y="638"/>
                    <a:pt x="706" y="638"/>
                  </a:cubicBezTo>
                  <a:cubicBezTo>
                    <a:pt x="760" y="638"/>
                    <a:pt x="809" y="605"/>
                    <a:pt x="829" y="554"/>
                  </a:cubicBezTo>
                  <a:cubicBezTo>
                    <a:pt x="1037" y="39"/>
                    <a:pt x="1037" y="39"/>
                    <a:pt x="1037" y="39"/>
                  </a:cubicBezTo>
                  <a:lnTo>
                    <a:pt x="86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10112375" y="4319588"/>
              <a:ext cx="58737" cy="74613"/>
            </a:xfrm>
            <a:custGeom>
              <a:avLst/>
              <a:gdLst>
                <a:gd name="T0" fmla="*/ 74 w 76"/>
                <a:gd name="T1" fmla="*/ 98 h 98"/>
                <a:gd name="T2" fmla="*/ 66 w 76"/>
                <a:gd name="T3" fmla="*/ 98 h 98"/>
                <a:gd name="T4" fmla="*/ 64 w 76"/>
                <a:gd name="T5" fmla="*/ 96 h 98"/>
                <a:gd name="T6" fmla="*/ 55 w 76"/>
                <a:gd name="T7" fmla="*/ 66 h 98"/>
                <a:gd name="T8" fmla="*/ 21 w 76"/>
                <a:gd name="T9" fmla="*/ 66 h 98"/>
                <a:gd name="T10" fmla="*/ 13 w 76"/>
                <a:gd name="T11" fmla="*/ 96 h 98"/>
                <a:gd name="T12" fmla="*/ 10 w 76"/>
                <a:gd name="T13" fmla="*/ 98 h 98"/>
                <a:gd name="T14" fmla="*/ 3 w 76"/>
                <a:gd name="T15" fmla="*/ 98 h 98"/>
                <a:gd name="T16" fmla="*/ 0 w 76"/>
                <a:gd name="T17" fmla="*/ 96 h 98"/>
                <a:gd name="T18" fmla="*/ 0 w 76"/>
                <a:gd name="T19" fmla="*/ 95 h 98"/>
                <a:gd name="T20" fmla="*/ 25 w 76"/>
                <a:gd name="T21" fmla="*/ 10 h 98"/>
                <a:gd name="T22" fmla="*/ 38 w 76"/>
                <a:gd name="T23" fmla="*/ 0 h 98"/>
                <a:gd name="T24" fmla="*/ 51 w 76"/>
                <a:gd name="T25" fmla="*/ 10 h 98"/>
                <a:gd name="T26" fmla="*/ 76 w 76"/>
                <a:gd name="T27" fmla="*/ 95 h 98"/>
                <a:gd name="T28" fmla="*/ 76 w 76"/>
                <a:gd name="T29" fmla="*/ 96 h 98"/>
                <a:gd name="T30" fmla="*/ 74 w 76"/>
                <a:gd name="T31" fmla="*/ 98 h 98"/>
                <a:gd name="T32" fmla="*/ 41 w 76"/>
                <a:gd name="T33" fmla="*/ 13 h 98"/>
                <a:gd name="T34" fmla="*/ 38 w 76"/>
                <a:gd name="T35" fmla="*/ 10 h 98"/>
                <a:gd name="T36" fmla="*/ 36 w 76"/>
                <a:gd name="T37" fmla="*/ 13 h 98"/>
                <a:gd name="T38" fmla="*/ 24 w 76"/>
                <a:gd name="T39" fmla="*/ 56 h 98"/>
                <a:gd name="T40" fmla="*/ 53 w 76"/>
                <a:gd name="T41" fmla="*/ 56 h 98"/>
                <a:gd name="T42" fmla="*/ 41 w 76"/>
                <a:gd name="T43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98">
                  <a:moveTo>
                    <a:pt x="74" y="98"/>
                  </a:move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4" y="98"/>
                    <a:pt x="64" y="9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98"/>
                    <a:pt x="0" y="98"/>
                    <a:pt x="0" y="96"/>
                  </a:cubicBezTo>
                  <a:cubicBezTo>
                    <a:pt x="0" y="96"/>
                    <a:pt x="0" y="96"/>
                    <a:pt x="0" y="95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7" y="2"/>
                    <a:pt x="33" y="0"/>
                    <a:pt x="38" y="0"/>
                  </a:cubicBezTo>
                  <a:cubicBezTo>
                    <a:pt x="43" y="0"/>
                    <a:pt x="49" y="2"/>
                    <a:pt x="51" y="10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8"/>
                    <a:pt x="75" y="98"/>
                    <a:pt x="74" y="98"/>
                  </a:cubicBezTo>
                  <a:moveTo>
                    <a:pt x="41" y="13"/>
                  </a:moveTo>
                  <a:cubicBezTo>
                    <a:pt x="40" y="11"/>
                    <a:pt x="40" y="10"/>
                    <a:pt x="38" y="10"/>
                  </a:cubicBezTo>
                  <a:cubicBezTo>
                    <a:pt x="37" y="10"/>
                    <a:pt x="36" y="11"/>
                    <a:pt x="36" y="13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53" y="56"/>
                    <a:pt x="53" y="56"/>
                    <a:pt x="53" y="56"/>
                  </a:cubicBezTo>
                  <a:lnTo>
                    <a:pt x="4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10180638" y="4338638"/>
              <a:ext cx="41275" cy="55563"/>
            </a:xfrm>
            <a:custGeom>
              <a:avLst/>
              <a:gdLst>
                <a:gd name="T0" fmla="*/ 52 w 55"/>
                <a:gd name="T1" fmla="*/ 73 h 73"/>
                <a:gd name="T2" fmla="*/ 46 w 55"/>
                <a:gd name="T3" fmla="*/ 73 h 73"/>
                <a:gd name="T4" fmla="*/ 43 w 55"/>
                <a:gd name="T5" fmla="*/ 71 h 73"/>
                <a:gd name="T6" fmla="*/ 43 w 55"/>
                <a:gd name="T7" fmla="*/ 28 h 73"/>
                <a:gd name="T8" fmla="*/ 29 w 55"/>
                <a:gd name="T9" fmla="*/ 10 h 73"/>
                <a:gd name="T10" fmla="*/ 11 w 55"/>
                <a:gd name="T11" fmla="*/ 15 h 73"/>
                <a:gd name="T12" fmla="*/ 11 w 55"/>
                <a:gd name="T13" fmla="*/ 71 h 73"/>
                <a:gd name="T14" fmla="*/ 9 w 55"/>
                <a:gd name="T15" fmla="*/ 73 h 73"/>
                <a:gd name="T16" fmla="*/ 2 w 55"/>
                <a:gd name="T17" fmla="*/ 73 h 73"/>
                <a:gd name="T18" fmla="*/ 0 w 55"/>
                <a:gd name="T19" fmla="*/ 71 h 73"/>
                <a:gd name="T20" fmla="*/ 0 w 55"/>
                <a:gd name="T21" fmla="*/ 4 h 73"/>
                <a:gd name="T22" fmla="*/ 2 w 55"/>
                <a:gd name="T23" fmla="*/ 1 h 73"/>
                <a:gd name="T24" fmla="*/ 9 w 55"/>
                <a:gd name="T25" fmla="*/ 1 h 73"/>
                <a:gd name="T26" fmla="*/ 11 w 55"/>
                <a:gd name="T27" fmla="*/ 4 h 73"/>
                <a:gd name="T28" fmla="*/ 11 w 55"/>
                <a:gd name="T29" fmla="*/ 6 h 73"/>
                <a:gd name="T30" fmla="*/ 32 w 55"/>
                <a:gd name="T31" fmla="*/ 0 h 73"/>
                <a:gd name="T32" fmla="*/ 55 w 55"/>
                <a:gd name="T33" fmla="*/ 28 h 73"/>
                <a:gd name="T34" fmla="*/ 55 w 55"/>
                <a:gd name="T35" fmla="*/ 71 h 73"/>
                <a:gd name="T36" fmla="*/ 52 w 55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73">
                  <a:moveTo>
                    <a:pt x="52" y="73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3" y="72"/>
                    <a:pt x="43" y="7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4"/>
                    <a:pt x="39" y="10"/>
                    <a:pt x="29" y="10"/>
                  </a:cubicBezTo>
                  <a:cubicBezTo>
                    <a:pt x="23" y="10"/>
                    <a:pt x="17" y="12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2"/>
                    <a:pt x="24" y="0"/>
                    <a:pt x="32" y="0"/>
                  </a:cubicBezTo>
                  <a:cubicBezTo>
                    <a:pt x="48" y="0"/>
                    <a:pt x="55" y="10"/>
                    <a:pt x="55" y="28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4" y="73"/>
                    <a:pt x="52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0261600" y="4321176"/>
              <a:ext cx="52387" cy="73025"/>
            </a:xfrm>
            <a:custGeom>
              <a:avLst/>
              <a:gdLst>
                <a:gd name="T0" fmla="*/ 65 w 69"/>
                <a:gd name="T1" fmla="*/ 97 h 97"/>
                <a:gd name="T2" fmla="*/ 57 w 69"/>
                <a:gd name="T3" fmla="*/ 97 h 97"/>
                <a:gd name="T4" fmla="*/ 52 w 69"/>
                <a:gd name="T5" fmla="*/ 95 h 97"/>
                <a:gd name="T6" fmla="*/ 12 w 69"/>
                <a:gd name="T7" fmla="*/ 18 h 97"/>
                <a:gd name="T8" fmla="*/ 11 w 69"/>
                <a:gd name="T9" fmla="*/ 18 h 97"/>
                <a:gd name="T10" fmla="*/ 11 w 69"/>
                <a:gd name="T11" fmla="*/ 18 h 97"/>
                <a:gd name="T12" fmla="*/ 11 w 69"/>
                <a:gd name="T13" fmla="*/ 95 h 97"/>
                <a:gd name="T14" fmla="*/ 9 w 69"/>
                <a:gd name="T15" fmla="*/ 97 h 97"/>
                <a:gd name="T16" fmla="*/ 2 w 69"/>
                <a:gd name="T17" fmla="*/ 97 h 97"/>
                <a:gd name="T18" fmla="*/ 0 w 69"/>
                <a:gd name="T19" fmla="*/ 96 h 97"/>
                <a:gd name="T20" fmla="*/ 0 w 69"/>
                <a:gd name="T21" fmla="*/ 3 h 97"/>
                <a:gd name="T22" fmla="*/ 4 w 69"/>
                <a:gd name="T23" fmla="*/ 0 h 97"/>
                <a:gd name="T24" fmla="*/ 11 w 69"/>
                <a:gd name="T25" fmla="*/ 0 h 97"/>
                <a:gd name="T26" fmla="*/ 16 w 69"/>
                <a:gd name="T27" fmla="*/ 2 h 97"/>
                <a:gd name="T28" fmla="*/ 57 w 69"/>
                <a:gd name="T29" fmla="*/ 79 h 97"/>
                <a:gd name="T30" fmla="*/ 57 w 69"/>
                <a:gd name="T31" fmla="*/ 80 h 97"/>
                <a:gd name="T32" fmla="*/ 57 w 69"/>
                <a:gd name="T33" fmla="*/ 79 h 97"/>
                <a:gd name="T34" fmla="*/ 57 w 69"/>
                <a:gd name="T35" fmla="*/ 2 h 97"/>
                <a:gd name="T36" fmla="*/ 59 w 69"/>
                <a:gd name="T37" fmla="*/ 0 h 97"/>
                <a:gd name="T38" fmla="*/ 66 w 69"/>
                <a:gd name="T39" fmla="*/ 0 h 97"/>
                <a:gd name="T40" fmla="*/ 69 w 69"/>
                <a:gd name="T41" fmla="*/ 2 h 97"/>
                <a:gd name="T42" fmla="*/ 69 w 69"/>
                <a:gd name="T43" fmla="*/ 94 h 97"/>
                <a:gd name="T44" fmla="*/ 65 w 69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" h="97">
                  <a:moveTo>
                    <a:pt x="65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5" y="97"/>
                    <a:pt x="53" y="97"/>
                    <a:pt x="52" y="9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6"/>
                    <a:pt x="10" y="97"/>
                    <a:pt x="9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5" y="0"/>
                    <a:pt x="16" y="2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79"/>
                    <a:pt x="57" y="7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2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6"/>
                    <a:pt x="67" y="97"/>
                    <a:pt x="65" y="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10328275" y="4319588"/>
              <a:ext cx="42862" cy="76200"/>
            </a:xfrm>
            <a:custGeom>
              <a:avLst/>
              <a:gdLst>
                <a:gd name="T0" fmla="*/ 54 w 55"/>
                <a:gd name="T1" fmla="*/ 99 h 99"/>
                <a:gd name="T2" fmla="*/ 28 w 55"/>
                <a:gd name="T3" fmla="*/ 99 h 99"/>
                <a:gd name="T4" fmla="*/ 0 w 55"/>
                <a:gd name="T5" fmla="*/ 75 h 99"/>
                <a:gd name="T6" fmla="*/ 0 w 55"/>
                <a:gd name="T7" fmla="*/ 24 h 99"/>
                <a:gd name="T8" fmla="*/ 28 w 55"/>
                <a:gd name="T9" fmla="*/ 0 h 99"/>
                <a:gd name="T10" fmla="*/ 54 w 55"/>
                <a:gd name="T11" fmla="*/ 1 h 99"/>
                <a:gd name="T12" fmla="*/ 55 w 55"/>
                <a:gd name="T13" fmla="*/ 2 h 99"/>
                <a:gd name="T14" fmla="*/ 55 w 55"/>
                <a:gd name="T15" fmla="*/ 9 h 99"/>
                <a:gd name="T16" fmla="*/ 54 w 55"/>
                <a:gd name="T17" fmla="*/ 11 h 99"/>
                <a:gd name="T18" fmla="*/ 28 w 55"/>
                <a:gd name="T19" fmla="*/ 11 h 99"/>
                <a:gd name="T20" fmla="*/ 12 w 55"/>
                <a:gd name="T21" fmla="*/ 24 h 99"/>
                <a:gd name="T22" fmla="*/ 12 w 55"/>
                <a:gd name="T23" fmla="*/ 43 h 99"/>
                <a:gd name="T24" fmla="*/ 53 w 55"/>
                <a:gd name="T25" fmla="*/ 43 h 99"/>
                <a:gd name="T26" fmla="*/ 55 w 55"/>
                <a:gd name="T27" fmla="*/ 45 h 99"/>
                <a:gd name="T28" fmla="*/ 55 w 55"/>
                <a:gd name="T29" fmla="*/ 50 h 99"/>
                <a:gd name="T30" fmla="*/ 53 w 55"/>
                <a:gd name="T31" fmla="*/ 53 h 99"/>
                <a:gd name="T32" fmla="*/ 12 w 55"/>
                <a:gd name="T33" fmla="*/ 53 h 99"/>
                <a:gd name="T34" fmla="*/ 12 w 55"/>
                <a:gd name="T35" fmla="*/ 75 h 99"/>
                <a:gd name="T36" fmla="*/ 28 w 55"/>
                <a:gd name="T37" fmla="*/ 89 h 99"/>
                <a:gd name="T38" fmla="*/ 54 w 55"/>
                <a:gd name="T39" fmla="*/ 89 h 99"/>
                <a:gd name="T40" fmla="*/ 55 w 55"/>
                <a:gd name="T41" fmla="*/ 90 h 99"/>
                <a:gd name="T42" fmla="*/ 55 w 55"/>
                <a:gd name="T43" fmla="*/ 97 h 99"/>
                <a:gd name="T44" fmla="*/ 54 w 55"/>
                <a:gd name="T4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99">
                  <a:moveTo>
                    <a:pt x="54" y="99"/>
                  </a:moveTo>
                  <a:cubicBezTo>
                    <a:pt x="49" y="99"/>
                    <a:pt x="36" y="99"/>
                    <a:pt x="28" y="99"/>
                  </a:cubicBezTo>
                  <a:cubicBezTo>
                    <a:pt x="10" y="99"/>
                    <a:pt x="0" y="92"/>
                    <a:pt x="0" y="7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"/>
                    <a:pt x="10" y="0"/>
                    <a:pt x="28" y="0"/>
                  </a:cubicBezTo>
                  <a:cubicBezTo>
                    <a:pt x="36" y="0"/>
                    <a:pt x="48" y="0"/>
                    <a:pt x="54" y="1"/>
                  </a:cubicBezTo>
                  <a:cubicBezTo>
                    <a:pt x="55" y="1"/>
                    <a:pt x="55" y="2"/>
                    <a:pt x="55" y="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0"/>
                    <a:pt x="55" y="11"/>
                    <a:pt x="5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4" y="11"/>
                    <a:pt x="12" y="14"/>
                    <a:pt x="12" y="2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4" y="43"/>
                    <a:pt x="55" y="44"/>
                    <a:pt x="55" y="45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2"/>
                    <a:pt x="54" y="53"/>
                    <a:pt x="5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85"/>
                    <a:pt x="14" y="89"/>
                    <a:pt x="28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5" y="89"/>
                    <a:pt x="55" y="89"/>
                    <a:pt x="55" y="90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5" y="98"/>
                    <a:pt x="55" y="99"/>
                    <a:pt x="54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10382250" y="4319588"/>
              <a:ext cx="44450" cy="76200"/>
            </a:xfrm>
            <a:custGeom>
              <a:avLst/>
              <a:gdLst>
                <a:gd name="T0" fmla="*/ 57 w 59"/>
                <a:gd name="T1" fmla="*/ 98 h 99"/>
                <a:gd name="T2" fmla="*/ 35 w 59"/>
                <a:gd name="T3" fmla="*/ 99 h 99"/>
                <a:gd name="T4" fmla="*/ 0 w 59"/>
                <a:gd name="T5" fmla="*/ 59 h 99"/>
                <a:gd name="T6" fmla="*/ 0 w 59"/>
                <a:gd name="T7" fmla="*/ 40 h 99"/>
                <a:gd name="T8" fmla="*/ 35 w 59"/>
                <a:gd name="T9" fmla="*/ 0 h 99"/>
                <a:gd name="T10" fmla="*/ 57 w 59"/>
                <a:gd name="T11" fmla="*/ 2 h 99"/>
                <a:gd name="T12" fmla="*/ 59 w 59"/>
                <a:gd name="T13" fmla="*/ 4 h 99"/>
                <a:gd name="T14" fmla="*/ 59 w 59"/>
                <a:gd name="T15" fmla="*/ 10 h 99"/>
                <a:gd name="T16" fmla="*/ 58 w 59"/>
                <a:gd name="T17" fmla="*/ 12 h 99"/>
                <a:gd name="T18" fmla="*/ 57 w 59"/>
                <a:gd name="T19" fmla="*/ 12 h 99"/>
                <a:gd name="T20" fmla="*/ 35 w 59"/>
                <a:gd name="T21" fmla="*/ 11 h 99"/>
                <a:gd name="T22" fmla="*/ 12 w 59"/>
                <a:gd name="T23" fmla="*/ 40 h 99"/>
                <a:gd name="T24" fmla="*/ 12 w 59"/>
                <a:gd name="T25" fmla="*/ 59 h 99"/>
                <a:gd name="T26" fmla="*/ 35 w 59"/>
                <a:gd name="T27" fmla="*/ 89 h 99"/>
                <a:gd name="T28" fmla="*/ 57 w 59"/>
                <a:gd name="T29" fmla="*/ 88 h 99"/>
                <a:gd name="T30" fmla="*/ 57 w 59"/>
                <a:gd name="T31" fmla="*/ 88 h 99"/>
                <a:gd name="T32" fmla="*/ 59 w 59"/>
                <a:gd name="T33" fmla="*/ 90 h 99"/>
                <a:gd name="T34" fmla="*/ 59 w 59"/>
                <a:gd name="T35" fmla="*/ 95 h 99"/>
                <a:gd name="T36" fmla="*/ 57 w 59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2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8"/>
                    <a:pt x="59" y="88"/>
                    <a:pt x="59" y="90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10461625" y="4319588"/>
              <a:ext cx="44450" cy="76200"/>
            </a:xfrm>
            <a:custGeom>
              <a:avLst/>
              <a:gdLst>
                <a:gd name="T0" fmla="*/ 57 w 60"/>
                <a:gd name="T1" fmla="*/ 98 h 99"/>
                <a:gd name="T2" fmla="*/ 35 w 60"/>
                <a:gd name="T3" fmla="*/ 99 h 99"/>
                <a:gd name="T4" fmla="*/ 0 w 60"/>
                <a:gd name="T5" fmla="*/ 59 h 99"/>
                <a:gd name="T6" fmla="*/ 0 w 60"/>
                <a:gd name="T7" fmla="*/ 40 h 99"/>
                <a:gd name="T8" fmla="*/ 35 w 60"/>
                <a:gd name="T9" fmla="*/ 0 h 99"/>
                <a:gd name="T10" fmla="*/ 57 w 60"/>
                <a:gd name="T11" fmla="*/ 2 h 99"/>
                <a:gd name="T12" fmla="*/ 59 w 60"/>
                <a:gd name="T13" fmla="*/ 4 h 99"/>
                <a:gd name="T14" fmla="*/ 59 w 60"/>
                <a:gd name="T15" fmla="*/ 10 h 99"/>
                <a:gd name="T16" fmla="*/ 58 w 60"/>
                <a:gd name="T17" fmla="*/ 12 h 99"/>
                <a:gd name="T18" fmla="*/ 57 w 60"/>
                <a:gd name="T19" fmla="*/ 12 h 99"/>
                <a:gd name="T20" fmla="*/ 35 w 60"/>
                <a:gd name="T21" fmla="*/ 11 h 99"/>
                <a:gd name="T22" fmla="*/ 12 w 60"/>
                <a:gd name="T23" fmla="*/ 40 h 99"/>
                <a:gd name="T24" fmla="*/ 12 w 60"/>
                <a:gd name="T25" fmla="*/ 59 h 99"/>
                <a:gd name="T26" fmla="*/ 35 w 60"/>
                <a:gd name="T27" fmla="*/ 89 h 99"/>
                <a:gd name="T28" fmla="*/ 57 w 60"/>
                <a:gd name="T29" fmla="*/ 88 h 99"/>
                <a:gd name="T30" fmla="*/ 58 w 60"/>
                <a:gd name="T31" fmla="*/ 88 h 99"/>
                <a:gd name="T32" fmla="*/ 60 w 60"/>
                <a:gd name="T33" fmla="*/ 90 h 99"/>
                <a:gd name="T34" fmla="*/ 60 w 60"/>
                <a:gd name="T35" fmla="*/ 95 h 99"/>
                <a:gd name="T36" fmla="*/ 57 w 60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3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9" y="88"/>
                    <a:pt x="60" y="88"/>
                    <a:pt x="60" y="90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10514013" y="4338638"/>
              <a:ext cx="44450" cy="57150"/>
            </a:xfrm>
            <a:custGeom>
              <a:avLst/>
              <a:gdLst>
                <a:gd name="T0" fmla="*/ 29 w 58"/>
                <a:gd name="T1" fmla="*/ 74 h 74"/>
                <a:gd name="T2" fmla="*/ 0 w 58"/>
                <a:gd name="T3" fmla="*/ 42 h 74"/>
                <a:gd name="T4" fmla="*/ 0 w 58"/>
                <a:gd name="T5" fmla="*/ 32 h 74"/>
                <a:gd name="T6" fmla="*/ 29 w 58"/>
                <a:gd name="T7" fmla="*/ 0 h 74"/>
                <a:gd name="T8" fmla="*/ 58 w 58"/>
                <a:gd name="T9" fmla="*/ 32 h 74"/>
                <a:gd name="T10" fmla="*/ 58 w 58"/>
                <a:gd name="T11" fmla="*/ 42 h 74"/>
                <a:gd name="T12" fmla="*/ 29 w 58"/>
                <a:gd name="T13" fmla="*/ 74 h 74"/>
                <a:gd name="T14" fmla="*/ 47 w 58"/>
                <a:gd name="T15" fmla="*/ 32 h 74"/>
                <a:gd name="T16" fmla="*/ 29 w 58"/>
                <a:gd name="T17" fmla="*/ 10 h 74"/>
                <a:gd name="T18" fmla="*/ 11 w 58"/>
                <a:gd name="T19" fmla="*/ 32 h 74"/>
                <a:gd name="T20" fmla="*/ 11 w 58"/>
                <a:gd name="T21" fmla="*/ 42 h 74"/>
                <a:gd name="T22" fmla="*/ 29 w 58"/>
                <a:gd name="T23" fmla="*/ 64 h 74"/>
                <a:gd name="T24" fmla="*/ 47 w 58"/>
                <a:gd name="T25" fmla="*/ 42 h 74"/>
                <a:gd name="T26" fmla="*/ 47 w 58"/>
                <a:gd name="T2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29" y="74"/>
                  </a:moveTo>
                  <a:cubicBezTo>
                    <a:pt x="10" y="74"/>
                    <a:pt x="0" y="62"/>
                    <a:pt x="0" y="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3"/>
                    <a:pt x="10" y="0"/>
                    <a:pt x="29" y="0"/>
                  </a:cubicBezTo>
                  <a:cubicBezTo>
                    <a:pt x="48" y="0"/>
                    <a:pt x="58" y="13"/>
                    <a:pt x="58" y="3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62"/>
                    <a:pt x="48" y="74"/>
                    <a:pt x="29" y="74"/>
                  </a:cubicBezTo>
                  <a:moveTo>
                    <a:pt x="47" y="32"/>
                  </a:moveTo>
                  <a:cubicBezTo>
                    <a:pt x="47" y="19"/>
                    <a:pt x="41" y="10"/>
                    <a:pt x="29" y="10"/>
                  </a:cubicBezTo>
                  <a:cubicBezTo>
                    <a:pt x="17" y="10"/>
                    <a:pt x="11" y="19"/>
                    <a:pt x="1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56"/>
                    <a:pt x="17" y="64"/>
                    <a:pt x="29" y="64"/>
                  </a:cubicBezTo>
                  <a:cubicBezTo>
                    <a:pt x="41" y="64"/>
                    <a:pt x="47" y="56"/>
                    <a:pt x="47" y="42"/>
                  </a:cubicBezTo>
                  <a:lnTo>
                    <a:pt x="4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571163" y="4338638"/>
              <a:ext cx="65087" cy="55563"/>
            </a:xfrm>
            <a:custGeom>
              <a:avLst/>
              <a:gdLst>
                <a:gd name="T0" fmla="*/ 84 w 87"/>
                <a:gd name="T1" fmla="*/ 73 h 73"/>
                <a:gd name="T2" fmla="*/ 78 w 87"/>
                <a:gd name="T3" fmla="*/ 73 h 73"/>
                <a:gd name="T4" fmla="*/ 75 w 87"/>
                <a:gd name="T5" fmla="*/ 71 h 73"/>
                <a:gd name="T6" fmla="*/ 75 w 87"/>
                <a:gd name="T7" fmla="*/ 24 h 73"/>
                <a:gd name="T8" fmla="*/ 63 w 87"/>
                <a:gd name="T9" fmla="*/ 10 h 73"/>
                <a:gd name="T10" fmla="*/ 48 w 87"/>
                <a:gd name="T11" fmla="*/ 14 h 73"/>
                <a:gd name="T12" fmla="*/ 49 w 87"/>
                <a:gd name="T13" fmla="*/ 24 h 73"/>
                <a:gd name="T14" fmla="*/ 49 w 87"/>
                <a:gd name="T15" fmla="*/ 71 h 73"/>
                <a:gd name="T16" fmla="*/ 47 w 87"/>
                <a:gd name="T17" fmla="*/ 73 h 73"/>
                <a:gd name="T18" fmla="*/ 40 w 87"/>
                <a:gd name="T19" fmla="*/ 73 h 73"/>
                <a:gd name="T20" fmla="*/ 38 w 87"/>
                <a:gd name="T21" fmla="*/ 71 h 73"/>
                <a:gd name="T22" fmla="*/ 38 w 87"/>
                <a:gd name="T23" fmla="*/ 24 h 73"/>
                <a:gd name="T24" fmla="*/ 27 w 87"/>
                <a:gd name="T25" fmla="*/ 10 h 73"/>
                <a:gd name="T26" fmla="*/ 11 w 87"/>
                <a:gd name="T27" fmla="*/ 15 h 73"/>
                <a:gd name="T28" fmla="*/ 11 w 87"/>
                <a:gd name="T29" fmla="*/ 71 h 73"/>
                <a:gd name="T30" fmla="*/ 9 w 87"/>
                <a:gd name="T31" fmla="*/ 73 h 73"/>
                <a:gd name="T32" fmla="*/ 2 w 87"/>
                <a:gd name="T33" fmla="*/ 73 h 73"/>
                <a:gd name="T34" fmla="*/ 0 w 87"/>
                <a:gd name="T35" fmla="*/ 71 h 73"/>
                <a:gd name="T36" fmla="*/ 0 w 87"/>
                <a:gd name="T37" fmla="*/ 4 h 73"/>
                <a:gd name="T38" fmla="*/ 2 w 87"/>
                <a:gd name="T39" fmla="*/ 1 h 73"/>
                <a:gd name="T40" fmla="*/ 9 w 87"/>
                <a:gd name="T41" fmla="*/ 1 h 73"/>
                <a:gd name="T42" fmla="*/ 11 w 87"/>
                <a:gd name="T43" fmla="*/ 4 h 73"/>
                <a:gd name="T44" fmla="*/ 11 w 87"/>
                <a:gd name="T45" fmla="*/ 6 h 73"/>
                <a:gd name="T46" fmla="*/ 31 w 87"/>
                <a:gd name="T47" fmla="*/ 0 h 73"/>
                <a:gd name="T48" fmla="*/ 44 w 87"/>
                <a:gd name="T49" fmla="*/ 5 h 73"/>
                <a:gd name="T50" fmla="*/ 66 w 87"/>
                <a:gd name="T51" fmla="*/ 0 h 73"/>
                <a:gd name="T52" fmla="*/ 87 w 87"/>
                <a:gd name="T53" fmla="*/ 24 h 73"/>
                <a:gd name="T54" fmla="*/ 87 w 87"/>
                <a:gd name="T55" fmla="*/ 71 h 73"/>
                <a:gd name="T56" fmla="*/ 84 w 87"/>
                <a:gd name="T5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73">
                  <a:moveTo>
                    <a:pt x="84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5" y="72"/>
                    <a:pt x="75" y="71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3"/>
                    <a:pt x="70" y="10"/>
                    <a:pt x="63" y="10"/>
                  </a:cubicBezTo>
                  <a:cubicBezTo>
                    <a:pt x="59" y="10"/>
                    <a:pt x="53" y="12"/>
                    <a:pt x="48" y="14"/>
                  </a:cubicBezTo>
                  <a:cubicBezTo>
                    <a:pt x="49" y="17"/>
                    <a:pt x="49" y="20"/>
                    <a:pt x="49" y="24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7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38" y="73"/>
                    <a:pt x="38" y="72"/>
                    <a:pt x="38" y="71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13"/>
                    <a:pt x="34" y="10"/>
                    <a:pt x="27" y="10"/>
                  </a:cubicBezTo>
                  <a:cubicBezTo>
                    <a:pt x="23" y="10"/>
                    <a:pt x="17" y="13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3"/>
                    <a:pt x="23" y="0"/>
                    <a:pt x="31" y="0"/>
                  </a:cubicBezTo>
                  <a:cubicBezTo>
                    <a:pt x="36" y="0"/>
                    <a:pt x="40" y="2"/>
                    <a:pt x="44" y="5"/>
                  </a:cubicBezTo>
                  <a:cubicBezTo>
                    <a:pt x="51" y="2"/>
                    <a:pt x="59" y="0"/>
                    <a:pt x="66" y="0"/>
                  </a:cubicBezTo>
                  <a:cubicBezTo>
                    <a:pt x="77" y="0"/>
                    <a:pt x="87" y="6"/>
                    <a:pt x="87" y="24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2"/>
                    <a:pt x="86" y="73"/>
                    <a:pt x="84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 noEditPoints="1"/>
            </p:cNvSpPr>
            <p:nvPr userDrawn="1"/>
          </p:nvSpPr>
          <p:spPr bwMode="auto">
            <a:xfrm>
              <a:off x="10650538" y="4338638"/>
              <a:ext cx="41275" cy="76200"/>
            </a:xfrm>
            <a:custGeom>
              <a:avLst/>
              <a:gdLst>
                <a:gd name="T0" fmla="*/ 27 w 55"/>
                <a:gd name="T1" fmla="*/ 74 h 99"/>
                <a:gd name="T2" fmla="*/ 11 w 55"/>
                <a:gd name="T3" fmla="*/ 73 h 99"/>
                <a:gd name="T4" fmla="*/ 11 w 55"/>
                <a:gd name="T5" fmla="*/ 97 h 99"/>
                <a:gd name="T6" fmla="*/ 9 w 55"/>
                <a:gd name="T7" fmla="*/ 99 h 99"/>
                <a:gd name="T8" fmla="*/ 2 w 55"/>
                <a:gd name="T9" fmla="*/ 99 h 99"/>
                <a:gd name="T10" fmla="*/ 0 w 55"/>
                <a:gd name="T11" fmla="*/ 97 h 99"/>
                <a:gd name="T12" fmla="*/ 0 w 55"/>
                <a:gd name="T13" fmla="*/ 6 h 99"/>
                <a:gd name="T14" fmla="*/ 3 w 55"/>
                <a:gd name="T15" fmla="*/ 3 h 99"/>
                <a:gd name="T16" fmla="*/ 27 w 55"/>
                <a:gd name="T17" fmla="*/ 0 h 99"/>
                <a:gd name="T18" fmla="*/ 55 w 55"/>
                <a:gd name="T19" fmla="*/ 33 h 99"/>
                <a:gd name="T20" fmla="*/ 55 w 55"/>
                <a:gd name="T21" fmla="*/ 42 h 99"/>
                <a:gd name="T22" fmla="*/ 27 w 55"/>
                <a:gd name="T23" fmla="*/ 74 h 99"/>
                <a:gd name="T24" fmla="*/ 44 w 55"/>
                <a:gd name="T25" fmla="*/ 33 h 99"/>
                <a:gd name="T26" fmla="*/ 27 w 55"/>
                <a:gd name="T27" fmla="*/ 10 h 99"/>
                <a:gd name="T28" fmla="*/ 11 w 55"/>
                <a:gd name="T29" fmla="*/ 11 h 99"/>
                <a:gd name="T30" fmla="*/ 11 w 55"/>
                <a:gd name="T31" fmla="*/ 63 h 99"/>
                <a:gd name="T32" fmla="*/ 27 w 55"/>
                <a:gd name="T33" fmla="*/ 65 h 99"/>
                <a:gd name="T34" fmla="*/ 44 w 55"/>
                <a:gd name="T35" fmla="*/ 42 h 99"/>
                <a:gd name="T36" fmla="*/ 44 w 55"/>
                <a:gd name="T37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99">
                  <a:moveTo>
                    <a:pt x="27" y="74"/>
                  </a:moveTo>
                  <a:cubicBezTo>
                    <a:pt x="23" y="74"/>
                    <a:pt x="16" y="74"/>
                    <a:pt x="11" y="73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1" y="98"/>
                    <a:pt x="10" y="99"/>
                    <a:pt x="9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3" y="3"/>
                  </a:cubicBezTo>
                  <a:cubicBezTo>
                    <a:pt x="9" y="1"/>
                    <a:pt x="19" y="0"/>
                    <a:pt x="27" y="0"/>
                  </a:cubicBezTo>
                  <a:cubicBezTo>
                    <a:pt x="46" y="0"/>
                    <a:pt x="55" y="13"/>
                    <a:pt x="55" y="33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63"/>
                    <a:pt x="46" y="74"/>
                    <a:pt x="27" y="74"/>
                  </a:cubicBezTo>
                  <a:moveTo>
                    <a:pt x="44" y="33"/>
                  </a:moveTo>
                  <a:cubicBezTo>
                    <a:pt x="44" y="19"/>
                    <a:pt x="40" y="10"/>
                    <a:pt x="27" y="10"/>
                  </a:cubicBezTo>
                  <a:cubicBezTo>
                    <a:pt x="21" y="10"/>
                    <a:pt x="15" y="11"/>
                    <a:pt x="11" y="11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6" y="64"/>
                    <a:pt x="23" y="65"/>
                    <a:pt x="27" y="65"/>
                  </a:cubicBezTo>
                  <a:cubicBezTo>
                    <a:pt x="40" y="65"/>
                    <a:pt x="44" y="56"/>
                    <a:pt x="44" y="42"/>
                  </a:cubicBezTo>
                  <a:lnTo>
                    <a:pt x="4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 noEditPoints="1"/>
            </p:cNvSpPr>
            <p:nvPr userDrawn="1"/>
          </p:nvSpPr>
          <p:spPr bwMode="auto">
            <a:xfrm>
              <a:off x="10701338" y="4338638"/>
              <a:ext cx="41275" cy="57150"/>
            </a:xfrm>
            <a:custGeom>
              <a:avLst/>
              <a:gdLst>
                <a:gd name="T0" fmla="*/ 51 w 53"/>
                <a:gd name="T1" fmla="*/ 73 h 74"/>
                <a:gd name="T2" fmla="*/ 45 w 53"/>
                <a:gd name="T3" fmla="*/ 73 h 74"/>
                <a:gd name="T4" fmla="*/ 42 w 53"/>
                <a:gd name="T5" fmla="*/ 71 h 74"/>
                <a:gd name="T6" fmla="*/ 42 w 53"/>
                <a:gd name="T7" fmla="*/ 68 h 74"/>
                <a:gd name="T8" fmla="*/ 22 w 53"/>
                <a:gd name="T9" fmla="*/ 74 h 74"/>
                <a:gd name="T10" fmla="*/ 0 w 53"/>
                <a:gd name="T11" fmla="*/ 53 h 74"/>
                <a:gd name="T12" fmla="*/ 0 w 53"/>
                <a:gd name="T13" fmla="*/ 51 h 74"/>
                <a:gd name="T14" fmla="*/ 32 w 53"/>
                <a:gd name="T15" fmla="*/ 30 h 74"/>
                <a:gd name="T16" fmla="*/ 42 w 53"/>
                <a:gd name="T17" fmla="*/ 30 h 74"/>
                <a:gd name="T18" fmla="*/ 42 w 53"/>
                <a:gd name="T19" fmla="*/ 25 h 74"/>
                <a:gd name="T20" fmla="*/ 28 w 53"/>
                <a:gd name="T21" fmla="*/ 10 h 74"/>
                <a:gd name="T22" fmla="*/ 8 w 53"/>
                <a:gd name="T23" fmla="*/ 11 h 74"/>
                <a:gd name="T24" fmla="*/ 7 w 53"/>
                <a:gd name="T25" fmla="*/ 11 h 74"/>
                <a:gd name="T26" fmla="*/ 5 w 53"/>
                <a:gd name="T27" fmla="*/ 9 h 74"/>
                <a:gd name="T28" fmla="*/ 5 w 53"/>
                <a:gd name="T29" fmla="*/ 4 h 74"/>
                <a:gd name="T30" fmla="*/ 7 w 53"/>
                <a:gd name="T31" fmla="*/ 2 h 74"/>
                <a:gd name="T32" fmla="*/ 28 w 53"/>
                <a:gd name="T33" fmla="*/ 0 h 74"/>
                <a:gd name="T34" fmla="*/ 53 w 53"/>
                <a:gd name="T35" fmla="*/ 25 h 74"/>
                <a:gd name="T36" fmla="*/ 53 w 53"/>
                <a:gd name="T37" fmla="*/ 71 h 74"/>
                <a:gd name="T38" fmla="*/ 51 w 53"/>
                <a:gd name="T39" fmla="*/ 73 h 74"/>
                <a:gd name="T40" fmla="*/ 42 w 53"/>
                <a:gd name="T41" fmla="*/ 38 h 74"/>
                <a:gd name="T42" fmla="*/ 32 w 53"/>
                <a:gd name="T43" fmla="*/ 38 h 74"/>
                <a:gd name="T44" fmla="*/ 12 w 53"/>
                <a:gd name="T45" fmla="*/ 51 h 74"/>
                <a:gd name="T46" fmla="*/ 12 w 53"/>
                <a:gd name="T47" fmla="*/ 53 h 74"/>
                <a:gd name="T48" fmla="*/ 24 w 53"/>
                <a:gd name="T49" fmla="*/ 65 h 74"/>
                <a:gd name="T50" fmla="*/ 42 w 53"/>
                <a:gd name="T51" fmla="*/ 60 h 74"/>
                <a:gd name="T52" fmla="*/ 42 w 53"/>
                <a:gd name="T53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4">
                  <a:moveTo>
                    <a:pt x="51" y="73"/>
                  </a:moveTo>
                  <a:cubicBezTo>
                    <a:pt x="45" y="73"/>
                    <a:pt x="45" y="73"/>
                    <a:pt x="45" y="73"/>
                  </a:cubicBezTo>
                  <a:cubicBezTo>
                    <a:pt x="43" y="73"/>
                    <a:pt x="42" y="72"/>
                    <a:pt x="42" y="71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36" y="72"/>
                    <a:pt x="29" y="74"/>
                    <a:pt x="22" y="74"/>
                  </a:cubicBezTo>
                  <a:cubicBezTo>
                    <a:pt x="11" y="74"/>
                    <a:pt x="0" y="69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7"/>
                    <a:pt x="9" y="30"/>
                    <a:pt x="3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8" y="10"/>
                    <a:pt x="28" y="10"/>
                  </a:cubicBezTo>
                  <a:cubicBezTo>
                    <a:pt x="19" y="10"/>
                    <a:pt x="13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2"/>
                    <a:pt x="7" y="2"/>
                  </a:cubicBezTo>
                  <a:cubicBezTo>
                    <a:pt x="13" y="1"/>
                    <a:pt x="19" y="0"/>
                    <a:pt x="28" y="0"/>
                  </a:cubicBezTo>
                  <a:cubicBezTo>
                    <a:pt x="46" y="0"/>
                    <a:pt x="53" y="9"/>
                    <a:pt x="53" y="25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2"/>
                    <a:pt x="52" y="73"/>
                    <a:pt x="51" y="73"/>
                  </a:cubicBezTo>
                  <a:moveTo>
                    <a:pt x="4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16" y="38"/>
                    <a:pt x="12" y="42"/>
                    <a:pt x="12" y="5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62"/>
                    <a:pt x="16" y="65"/>
                    <a:pt x="24" y="65"/>
                  </a:cubicBezTo>
                  <a:cubicBezTo>
                    <a:pt x="30" y="65"/>
                    <a:pt x="35" y="63"/>
                    <a:pt x="42" y="60"/>
                  </a:cubicBez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0755313" y="4338638"/>
              <a:ext cx="42862" cy="55563"/>
            </a:xfrm>
            <a:custGeom>
              <a:avLst/>
              <a:gdLst>
                <a:gd name="T0" fmla="*/ 53 w 56"/>
                <a:gd name="T1" fmla="*/ 73 h 73"/>
                <a:gd name="T2" fmla="*/ 47 w 56"/>
                <a:gd name="T3" fmla="*/ 73 h 73"/>
                <a:gd name="T4" fmla="*/ 44 w 56"/>
                <a:gd name="T5" fmla="*/ 71 h 73"/>
                <a:gd name="T6" fmla="*/ 44 w 56"/>
                <a:gd name="T7" fmla="*/ 28 h 73"/>
                <a:gd name="T8" fmla="*/ 29 w 56"/>
                <a:gd name="T9" fmla="*/ 10 h 73"/>
                <a:gd name="T10" fmla="*/ 12 w 56"/>
                <a:gd name="T11" fmla="*/ 15 h 73"/>
                <a:gd name="T12" fmla="*/ 12 w 56"/>
                <a:gd name="T13" fmla="*/ 71 h 73"/>
                <a:gd name="T14" fmla="*/ 9 w 56"/>
                <a:gd name="T15" fmla="*/ 73 h 73"/>
                <a:gd name="T16" fmla="*/ 3 w 56"/>
                <a:gd name="T17" fmla="*/ 73 h 73"/>
                <a:gd name="T18" fmla="*/ 0 w 56"/>
                <a:gd name="T19" fmla="*/ 71 h 73"/>
                <a:gd name="T20" fmla="*/ 0 w 56"/>
                <a:gd name="T21" fmla="*/ 4 h 73"/>
                <a:gd name="T22" fmla="*/ 3 w 56"/>
                <a:gd name="T23" fmla="*/ 1 h 73"/>
                <a:gd name="T24" fmla="*/ 9 w 56"/>
                <a:gd name="T25" fmla="*/ 1 h 73"/>
                <a:gd name="T26" fmla="*/ 12 w 56"/>
                <a:gd name="T27" fmla="*/ 4 h 73"/>
                <a:gd name="T28" fmla="*/ 12 w 56"/>
                <a:gd name="T29" fmla="*/ 6 h 73"/>
                <a:gd name="T30" fmla="*/ 33 w 56"/>
                <a:gd name="T31" fmla="*/ 0 h 73"/>
                <a:gd name="T32" fmla="*/ 56 w 56"/>
                <a:gd name="T33" fmla="*/ 28 h 73"/>
                <a:gd name="T34" fmla="*/ 56 w 56"/>
                <a:gd name="T35" fmla="*/ 71 h 73"/>
                <a:gd name="T36" fmla="*/ 53 w 56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73">
                  <a:moveTo>
                    <a:pt x="53" y="73"/>
                  </a:moveTo>
                  <a:cubicBezTo>
                    <a:pt x="47" y="73"/>
                    <a:pt x="47" y="73"/>
                    <a:pt x="47" y="73"/>
                  </a:cubicBezTo>
                  <a:cubicBezTo>
                    <a:pt x="45" y="73"/>
                    <a:pt x="44" y="72"/>
                    <a:pt x="44" y="7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4" y="10"/>
                    <a:pt x="18" y="12"/>
                    <a:pt x="12" y="1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1" y="73"/>
                    <a:pt x="9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1"/>
                    <a:pt x="12" y="2"/>
                    <a:pt x="12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25" y="0"/>
                    <a:pt x="33" y="0"/>
                  </a:cubicBezTo>
                  <a:cubicBezTo>
                    <a:pt x="48" y="0"/>
                    <a:pt x="56" y="10"/>
                    <a:pt x="56" y="28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2"/>
                    <a:pt x="54" y="73"/>
                    <a:pt x="5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10809288" y="4340226"/>
              <a:ext cx="44450" cy="74613"/>
            </a:xfrm>
            <a:custGeom>
              <a:avLst/>
              <a:gdLst>
                <a:gd name="T0" fmla="*/ 59 w 60"/>
                <a:gd name="T1" fmla="*/ 3 h 98"/>
                <a:gd name="T2" fmla="*/ 38 w 60"/>
                <a:gd name="T3" fmla="*/ 79 h 98"/>
                <a:gd name="T4" fmla="*/ 14 w 60"/>
                <a:gd name="T5" fmla="*/ 98 h 98"/>
                <a:gd name="T6" fmla="*/ 3 w 60"/>
                <a:gd name="T7" fmla="*/ 97 h 98"/>
                <a:gd name="T8" fmla="*/ 0 w 60"/>
                <a:gd name="T9" fmla="*/ 95 h 98"/>
                <a:gd name="T10" fmla="*/ 0 w 60"/>
                <a:gd name="T11" fmla="*/ 90 h 98"/>
                <a:gd name="T12" fmla="*/ 2 w 60"/>
                <a:gd name="T13" fmla="*/ 88 h 98"/>
                <a:gd name="T14" fmla="*/ 3 w 60"/>
                <a:gd name="T15" fmla="*/ 88 h 98"/>
                <a:gd name="T16" fmla="*/ 14 w 60"/>
                <a:gd name="T17" fmla="*/ 89 h 98"/>
                <a:gd name="T18" fmla="*/ 27 w 60"/>
                <a:gd name="T19" fmla="*/ 78 h 98"/>
                <a:gd name="T20" fmla="*/ 29 w 60"/>
                <a:gd name="T21" fmla="*/ 72 h 98"/>
                <a:gd name="T22" fmla="*/ 27 w 60"/>
                <a:gd name="T23" fmla="*/ 72 h 98"/>
                <a:gd name="T24" fmla="*/ 17 w 60"/>
                <a:gd name="T25" fmla="*/ 63 h 98"/>
                <a:gd name="T26" fmla="*/ 0 w 60"/>
                <a:gd name="T27" fmla="*/ 3 h 98"/>
                <a:gd name="T28" fmla="*/ 0 w 60"/>
                <a:gd name="T29" fmla="*/ 2 h 98"/>
                <a:gd name="T30" fmla="*/ 2 w 60"/>
                <a:gd name="T31" fmla="*/ 0 h 98"/>
                <a:gd name="T32" fmla="*/ 9 w 60"/>
                <a:gd name="T33" fmla="*/ 0 h 98"/>
                <a:gd name="T34" fmla="*/ 11 w 60"/>
                <a:gd name="T35" fmla="*/ 2 h 98"/>
                <a:gd name="T36" fmla="*/ 27 w 60"/>
                <a:gd name="T37" fmla="*/ 59 h 98"/>
                <a:gd name="T38" fmla="*/ 29 w 60"/>
                <a:gd name="T39" fmla="*/ 62 h 98"/>
                <a:gd name="T40" fmla="*/ 32 w 60"/>
                <a:gd name="T41" fmla="*/ 62 h 98"/>
                <a:gd name="T42" fmla="*/ 48 w 60"/>
                <a:gd name="T43" fmla="*/ 2 h 98"/>
                <a:gd name="T44" fmla="*/ 50 w 60"/>
                <a:gd name="T45" fmla="*/ 0 h 98"/>
                <a:gd name="T46" fmla="*/ 57 w 60"/>
                <a:gd name="T47" fmla="*/ 0 h 98"/>
                <a:gd name="T48" fmla="*/ 60 w 60"/>
                <a:gd name="T49" fmla="*/ 2 h 98"/>
                <a:gd name="T50" fmla="*/ 59 w 60"/>
                <a:gd name="T5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98">
                  <a:moveTo>
                    <a:pt x="59" y="3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34" y="93"/>
                    <a:pt x="29" y="98"/>
                    <a:pt x="14" y="98"/>
                  </a:cubicBezTo>
                  <a:cubicBezTo>
                    <a:pt x="10" y="98"/>
                    <a:pt x="5" y="98"/>
                    <a:pt x="3" y="97"/>
                  </a:cubicBezTo>
                  <a:cubicBezTo>
                    <a:pt x="1" y="97"/>
                    <a:pt x="0" y="97"/>
                    <a:pt x="0" y="9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9"/>
                    <a:pt x="1" y="88"/>
                    <a:pt x="2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6" y="88"/>
                    <a:pt x="12" y="89"/>
                    <a:pt x="14" y="89"/>
                  </a:cubicBezTo>
                  <a:cubicBezTo>
                    <a:pt x="22" y="89"/>
                    <a:pt x="25" y="87"/>
                    <a:pt x="27" y="78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3" y="72"/>
                    <a:pt x="20" y="72"/>
                    <a:pt x="17" y="6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62"/>
                    <a:pt x="29" y="62"/>
                    <a:pt x="29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1"/>
                    <a:pt x="60" y="2"/>
                  </a:cubicBezTo>
                  <a:cubicBezTo>
                    <a:pt x="60" y="3"/>
                    <a:pt x="60" y="3"/>
                    <a:pt x="5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594360"/>
            <a:ext cx="9702033" cy="5469890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2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9" y="-484676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1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129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2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1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345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 userDrawn="1"/>
        </p:nvGrpSpPr>
        <p:grpSpPr>
          <a:xfrm>
            <a:off x="644525" y="6415405"/>
            <a:ext cx="1195515" cy="238125"/>
            <a:chOff x="644525" y="5741988"/>
            <a:chExt cx="1195515" cy="238125"/>
          </a:xfrm>
        </p:grpSpPr>
        <p:grpSp>
          <p:nvGrpSpPr>
            <p:cNvPr id="30" name="Group 29"/>
            <p:cNvGrpSpPr>
              <a:grpSpLocks noChangeAspect="1"/>
            </p:cNvGrpSpPr>
            <p:nvPr userDrawn="1"/>
          </p:nvGrpSpPr>
          <p:grpSpPr>
            <a:xfrm>
              <a:off x="1081088" y="5831680"/>
              <a:ext cx="758952" cy="88401"/>
              <a:chOff x="1100138" y="5795963"/>
              <a:chExt cx="1117600" cy="130175"/>
            </a:xfrm>
          </p:grpSpPr>
          <p:sp>
            <p:nvSpPr>
              <p:cNvPr id="14" name="Freeform 5"/>
              <p:cNvSpPr>
                <a:spLocks/>
              </p:cNvSpPr>
              <p:nvPr userDrawn="1"/>
            </p:nvSpPr>
            <p:spPr bwMode="auto">
              <a:xfrm>
                <a:off x="1100138" y="5834063"/>
                <a:ext cx="74613" cy="90488"/>
              </a:xfrm>
              <a:custGeom>
                <a:avLst/>
                <a:gdLst>
                  <a:gd name="T0" fmla="*/ 1 w 129"/>
                  <a:gd name="T1" fmla="*/ 44 h 154"/>
                  <a:gd name="T2" fmla="*/ 0 w 129"/>
                  <a:gd name="T3" fmla="*/ 3 h 154"/>
                  <a:gd name="T4" fmla="*/ 24 w 129"/>
                  <a:gd name="T5" fmla="*/ 3 h 154"/>
                  <a:gd name="T6" fmla="*/ 25 w 129"/>
                  <a:gd name="T7" fmla="*/ 28 h 154"/>
                  <a:gd name="T8" fmla="*/ 26 w 129"/>
                  <a:gd name="T9" fmla="*/ 28 h 154"/>
                  <a:gd name="T10" fmla="*/ 76 w 129"/>
                  <a:gd name="T11" fmla="*/ 0 h 154"/>
                  <a:gd name="T12" fmla="*/ 129 w 129"/>
                  <a:gd name="T13" fmla="*/ 64 h 154"/>
                  <a:gd name="T14" fmla="*/ 129 w 129"/>
                  <a:gd name="T15" fmla="*/ 154 h 154"/>
                  <a:gd name="T16" fmla="*/ 101 w 129"/>
                  <a:gd name="T17" fmla="*/ 154 h 154"/>
                  <a:gd name="T18" fmla="*/ 101 w 129"/>
                  <a:gd name="T19" fmla="*/ 67 h 154"/>
                  <a:gd name="T20" fmla="*/ 67 w 129"/>
                  <a:gd name="T21" fmla="*/ 23 h 154"/>
                  <a:gd name="T22" fmla="*/ 30 w 129"/>
                  <a:gd name="T23" fmla="*/ 51 h 154"/>
                  <a:gd name="T24" fmla="*/ 28 w 129"/>
                  <a:gd name="T25" fmla="*/ 63 h 154"/>
                  <a:gd name="T26" fmla="*/ 28 w 129"/>
                  <a:gd name="T27" fmla="*/ 154 h 154"/>
                  <a:gd name="T28" fmla="*/ 1 w 129"/>
                  <a:gd name="T29" fmla="*/ 154 h 154"/>
                  <a:gd name="T30" fmla="*/ 1 w 129"/>
                  <a:gd name="T3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154">
                    <a:moveTo>
                      <a:pt x="1" y="44"/>
                    </a:moveTo>
                    <a:cubicBezTo>
                      <a:pt x="1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4" y="14"/>
                      <a:pt x="51" y="0"/>
                      <a:pt x="76" y="0"/>
                    </a:cubicBezTo>
                    <a:cubicBezTo>
                      <a:pt x="96" y="0"/>
                      <a:pt x="129" y="12"/>
                      <a:pt x="129" y="6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01" y="154"/>
                      <a:pt x="101" y="154"/>
                      <a:pt x="101" y="154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43"/>
                      <a:pt x="92" y="23"/>
                      <a:pt x="67" y="23"/>
                    </a:cubicBezTo>
                    <a:cubicBezTo>
                      <a:pt x="49" y="23"/>
                      <a:pt x="35" y="35"/>
                      <a:pt x="30" y="51"/>
                    </a:cubicBezTo>
                    <a:cubicBezTo>
                      <a:pt x="29" y="54"/>
                      <a:pt x="28" y="59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4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"/>
              <p:cNvSpPr>
                <a:spLocks noEditPoints="1"/>
              </p:cNvSpPr>
              <p:nvPr userDrawn="1"/>
            </p:nvSpPr>
            <p:spPr bwMode="auto">
              <a:xfrm>
                <a:off x="1193800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20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7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7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1" y="136"/>
                      <a:pt x="78" y="136"/>
                    </a:cubicBezTo>
                    <a:cubicBezTo>
                      <a:pt x="98" y="136"/>
                      <a:pt x="109" y="132"/>
                      <a:pt x="120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5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7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7" y="6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7"/>
              <p:cNvSpPr>
                <a:spLocks/>
              </p:cNvSpPr>
              <p:nvPr userDrawn="1"/>
            </p:nvSpPr>
            <p:spPr bwMode="auto">
              <a:xfrm>
                <a:off x="1281113" y="5815013"/>
                <a:ext cx="52388" cy="111125"/>
              </a:xfrm>
              <a:custGeom>
                <a:avLst/>
                <a:gdLst>
                  <a:gd name="T0" fmla="*/ 50 w 89"/>
                  <a:gd name="T1" fmla="*/ 0 h 190"/>
                  <a:gd name="T2" fmla="*/ 50 w 89"/>
                  <a:gd name="T3" fmla="*/ 36 h 190"/>
                  <a:gd name="T4" fmla="*/ 89 w 89"/>
                  <a:gd name="T5" fmla="*/ 36 h 190"/>
                  <a:gd name="T6" fmla="*/ 89 w 89"/>
                  <a:gd name="T7" fmla="*/ 57 h 190"/>
                  <a:gd name="T8" fmla="*/ 50 w 89"/>
                  <a:gd name="T9" fmla="*/ 57 h 190"/>
                  <a:gd name="T10" fmla="*/ 50 w 89"/>
                  <a:gd name="T11" fmla="*/ 138 h 190"/>
                  <a:gd name="T12" fmla="*/ 70 w 89"/>
                  <a:gd name="T13" fmla="*/ 167 h 190"/>
                  <a:gd name="T14" fmla="*/ 86 w 89"/>
                  <a:gd name="T15" fmla="*/ 166 h 190"/>
                  <a:gd name="T16" fmla="*/ 87 w 89"/>
                  <a:gd name="T17" fmla="*/ 186 h 190"/>
                  <a:gd name="T18" fmla="*/ 63 w 89"/>
                  <a:gd name="T19" fmla="*/ 190 h 190"/>
                  <a:gd name="T20" fmla="*/ 34 w 89"/>
                  <a:gd name="T21" fmla="*/ 178 h 190"/>
                  <a:gd name="T22" fmla="*/ 23 w 89"/>
                  <a:gd name="T23" fmla="*/ 139 h 190"/>
                  <a:gd name="T24" fmla="*/ 23 w 89"/>
                  <a:gd name="T25" fmla="*/ 57 h 190"/>
                  <a:gd name="T26" fmla="*/ 0 w 89"/>
                  <a:gd name="T27" fmla="*/ 57 h 190"/>
                  <a:gd name="T28" fmla="*/ 0 w 89"/>
                  <a:gd name="T29" fmla="*/ 36 h 190"/>
                  <a:gd name="T30" fmla="*/ 23 w 89"/>
                  <a:gd name="T31" fmla="*/ 36 h 190"/>
                  <a:gd name="T32" fmla="*/ 23 w 89"/>
                  <a:gd name="T33" fmla="*/ 9 h 190"/>
                  <a:gd name="T34" fmla="*/ 50 w 89"/>
                  <a:gd name="T3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190">
                    <a:moveTo>
                      <a:pt x="50" y="0"/>
                    </a:moveTo>
                    <a:cubicBezTo>
                      <a:pt x="50" y="36"/>
                      <a:pt x="50" y="36"/>
                      <a:pt x="50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38"/>
                      <a:pt x="50" y="138"/>
                      <a:pt x="50" y="138"/>
                    </a:cubicBezTo>
                    <a:cubicBezTo>
                      <a:pt x="50" y="157"/>
                      <a:pt x="55" y="167"/>
                      <a:pt x="70" y="167"/>
                    </a:cubicBezTo>
                    <a:cubicBezTo>
                      <a:pt x="78" y="167"/>
                      <a:pt x="82" y="167"/>
                      <a:pt x="86" y="16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2" y="188"/>
                      <a:pt x="74" y="190"/>
                      <a:pt x="63" y="190"/>
                    </a:cubicBezTo>
                    <a:cubicBezTo>
                      <a:pt x="50" y="190"/>
                      <a:pt x="40" y="186"/>
                      <a:pt x="34" y="178"/>
                    </a:cubicBezTo>
                    <a:cubicBezTo>
                      <a:pt x="26" y="170"/>
                      <a:pt x="23" y="157"/>
                      <a:pt x="23" y="13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8"/>
              <p:cNvSpPr>
                <a:spLocks/>
              </p:cNvSpPr>
              <p:nvPr userDrawn="1"/>
            </p:nvSpPr>
            <p:spPr bwMode="auto">
              <a:xfrm>
                <a:off x="1343025" y="5834063"/>
                <a:ext cx="68263" cy="92075"/>
              </a:xfrm>
              <a:custGeom>
                <a:avLst/>
                <a:gdLst>
                  <a:gd name="T0" fmla="*/ 118 w 118"/>
                  <a:gd name="T1" fmla="*/ 148 h 157"/>
                  <a:gd name="T2" fmla="*/ 75 w 118"/>
                  <a:gd name="T3" fmla="*/ 157 h 157"/>
                  <a:gd name="T4" fmla="*/ 0 w 118"/>
                  <a:gd name="T5" fmla="*/ 80 h 157"/>
                  <a:gd name="T6" fmla="*/ 81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1 w 118"/>
                  <a:gd name="T13" fmla="*/ 22 h 157"/>
                  <a:gd name="T14" fmla="*/ 27 w 118"/>
                  <a:gd name="T15" fmla="*/ 79 h 157"/>
                  <a:gd name="T16" fmla="*/ 80 w 118"/>
                  <a:gd name="T17" fmla="*/ 135 h 157"/>
                  <a:gd name="T18" fmla="*/ 113 w 118"/>
                  <a:gd name="T19" fmla="*/ 128 h 157"/>
                  <a:gd name="T20" fmla="*/ 118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1" y="0"/>
                    </a:cubicBezTo>
                    <a:cubicBezTo>
                      <a:pt x="97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5" y="22"/>
                      <a:pt x="81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50" y="135"/>
                      <a:pt x="80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9"/>
              <p:cNvSpPr>
                <a:spLocks/>
              </p:cNvSpPr>
              <p:nvPr userDrawn="1"/>
            </p:nvSpPr>
            <p:spPr bwMode="auto">
              <a:xfrm>
                <a:off x="1428750" y="5834063"/>
                <a:ext cx="44450" cy="90488"/>
              </a:xfrm>
              <a:custGeom>
                <a:avLst/>
                <a:gdLst>
                  <a:gd name="T0" fmla="*/ 1 w 75"/>
                  <a:gd name="T1" fmla="*/ 50 h 154"/>
                  <a:gd name="T2" fmla="*/ 0 w 75"/>
                  <a:gd name="T3" fmla="*/ 3 h 154"/>
                  <a:gd name="T4" fmla="*/ 23 w 75"/>
                  <a:gd name="T5" fmla="*/ 3 h 154"/>
                  <a:gd name="T6" fmla="*/ 24 w 75"/>
                  <a:gd name="T7" fmla="*/ 33 h 154"/>
                  <a:gd name="T8" fmla="*/ 26 w 75"/>
                  <a:gd name="T9" fmla="*/ 33 h 154"/>
                  <a:gd name="T10" fmla="*/ 67 w 75"/>
                  <a:gd name="T11" fmla="*/ 0 h 154"/>
                  <a:gd name="T12" fmla="*/ 75 w 75"/>
                  <a:gd name="T13" fmla="*/ 1 h 154"/>
                  <a:gd name="T14" fmla="*/ 75 w 75"/>
                  <a:gd name="T15" fmla="*/ 27 h 154"/>
                  <a:gd name="T16" fmla="*/ 66 w 75"/>
                  <a:gd name="T17" fmla="*/ 26 h 154"/>
                  <a:gd name="T18" fmla="*/ 29 w 75"/>
                  <a:gd name="T19" fmla="*/ 61 h 154"/>
                  <a:gd name="T20" fmla="*/ 28 w 75"/>
                  <a:gd name="T21" fmla="*/ 74 h 154"/>
                  <a:gd name="T22" fmla="*/ 28 w 75"/>
                  <a:gd name="T23" fmla="*/ 154 h 154"/>
                  <a:gd name="T24" fmla="*/ 1 w 75"/>
                  <a:gd name="T25" fmla="*/ 154 h 154"/>
                  <a:gd name="T26" fmla="*/ 1 w 75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54">
                    <a:moveTo>
                      <a:pt x="1" y="50"/>
                    </a:moveTo>
                    <a:cubicBezTo>
                      <a:pt x="1" y="33"/>
                      <a:pt x="0" y="17"/>
                      <a:pt x="0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2" y="13"/>
                      <a:pt x="49" y="0"/>
                      <a:pt x="67" y="0"/>
                    </a:cubicBezTo>
                    <a:cubicBezTo>
                      <a:pt x="70" y="0"/>
                      <a:pt x="72" y="0"/>
                      <a:pt x="75" y="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2" y="26"/>
                      <a:pt x="69" y="26"/>
                      <a:pt x="66" y="26"/>
                    </a:cubicBezTo>
                    <a:cubicBezTo>
                      <a:pt x="46" y="26"/>
                      <a:pt x="33" y="40"/>
                      <a:pt x="29" y="61"/>
                    </a:cubicBezTo>
                    <a:cubicBezTo>
                      <a:pt x="28" y="65"/>
                      <a:pt x="28" y="69"/>
                      <a:pt x="28" y="7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5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0"/>
              <p:cNvSpPr>
                <a:spLocks noEditPoints="1"/>
              </p:cNvSpPr>
              <p:nvPr userDrawn="1"/>
            </p:nvSpPr>
            <p:spPr bwMode="auto">
              <a:xfrm>
                <a:off x="1481138" y="5834063"/>
                <a:ext cx="69850" cy="92075"/>
              </a:xfrm>
              <a:custGeom>
                <a:avLst/>
                <a:gdLst>
                  <a:gd name="T0" fmla="*/ 117 w 120"/>
                  <a:gd name="T1" fmla="*/ 118 h 157"/>
                  <a:gd name="T2" fmla="*/ 120 w 120"/>
                  <a:gd name="T3" fmla="*/ 154 h 157"/>
                  <a:gd name="T4" fmla="*/ 95 w 120"/>
                  <a:gd name="T5" fmla="*/ 154 h 157"/>
                  <a:gd name="T6" fmla="*/ 93 w 120"/>
                  <a:gd name="T7" fmla="*/ 135 h 157"/>
                  <a:gd name="T8" fmla="*/ 92 w 120"/>
                  <a:gd name="T9" fmla="*/ 135 h 157"/>
                  <a:gd name="T10" fmla="*/ 46 w 120"/>
                  <a:gd name="T11" fmla="*/ 157 h 157"/>
                  <a:gd name="T12" fmla="*/ 0 w 120"/>
                  <a:gd name="T13" fmla="*/ 114 h 157"/>
                  <a:gd name="T14" fmla="*/ 90 w 120"/>
                  <a:gd name="T15" fmla="*/ 58 h 157"/>
                  <a:gd name="T16" fmla="*/ 90 w 120"/>
                  <a:gd name="T17" fmla="*/ 55 h 157"/>
                  <a:gd name="T18" fmla="*/ 56 w 120"/>
                  <a:gd name="T19" fmla="*/ 20 h 157"/>
                  <a:gd name="T20" fmla="*/ 17 w 120"/>
                  <a:gd name="T21" fmla="*/ 31 h 157"/>
                  <a:gd name="T22" fmla="*/ 11 w 120"/>
                  <a:gd name="T23" fmla="*/ 13 h 157"/>
                  <a:gd name="T24" fmla="*/ 60 w 120"/>
                  <a:gd name="T25" fmla="*/ 0 h 157"/>
                  <a:gd name="T26" fmla="*/ 117 w 120"/>
                  <a:gd name="T27" fmla="*/ 61 h 157"/>
                  <a:gd name="T28" fmla="*/ 117 w 120"/>
                  <a:gd name="T29" fmla="*/ 118 h 157"/>
                  <a:gd name="T30" fmla="*/ 91 w 120"/>
                  <a:gd name="T31" fmla="*/ 77 h 157"/>
                  <a:gd name="T32" fmla="*/ 27 w 120"/>
                  <a:gd name="T33" fmla="*/ 111 h 157"/>
                  <a:gd name="T34" fmla="*/ 53 w 120"/>
                  <a:gd name="T35" fmla="*/ 137 h 157"/>
                  <a:gd name="T36" fmla="*/ 89 w 120"/>
                  <a:gd name="T37" fmla="*/ 112 h 157"/>
                  <a:gd name="T38" fmla="*/ 91 w 120"/>
                  <a:gd name="T39" fmla="*/ 103 h 157"/>
                  <a:gd name="T40" fmla="*/ 91 w 120"/>
                  <a:gd name="T41" fmla="*/ 7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57">
                    <a:moveTo>
                      <a:pt x="117" y="118"/>
                    </a:moveTo>
                    <a:cubicBezTo>
                      <a:pt x="117" y="131"/>
                      <a:pt x="118" y="143"/>
                      <a:pt x="120" y="154"/>
                    </a:cubicBezTo>
                    <a:cubicBezTo>
                      <a:pt x="95" y="154"/>
                      <a:pt x="95" y="154"/>
                      <a:pt x="95" y="154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3" y="147"/>
                      <a:pt x="67" y="157"/>
                      <a:pt x="46" y="157"/>
                    </a:cubicBezTo>
                    <a:cubicBezTo>
                      <a:pt x="15" y="157"/>
                      <a:pt x="0" y="136"/>
                      <a:pt x="0" y="114"/>
                    </a:cubicBezTo>
                    <a:cubicBezTo>
                      <a:pt x="0" y="78"/>
                      <a:pt x="32" y="58"/>
                      <a:pt x="90" y="58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43"/>
                      <a:pt x="87" y="20"/>
                      <a:pt x="56" y="20"/>
                    </a:cubicBezTo>
                    <a:cubicBezTo>
                      <a:pt x="42" y="20"/>
                      <a:pt x="28" y="25"/>
                      <a:pt x="17" y="3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3" y="5"/>
                      <a:pt x="41" y="0"/>
                      <a:pt x="60" y="0"/>
                    </a:cubicBezTo>
                    <a:cubicBezTo>
                      <a:pt x="106" y="0"/>
                      <a:pt x="117" y="31"/>
                      <a:pt x="117" y="61"/>
                    </a:cubicBezTo>
                    <a:lnTo>
                      <a:pt x="117" y="118"/>
                    </a:lnTo>
                    <a:close/>
                    <a:moveTo>
                      <a:pt x="91" y="77"/>
                    </a:moveTo>
                    <a:cubicBezTo>
                      <a:pt x="61" y="76"/>
                      <a:pt x="27" y="82"/>
                      <a:pt x="27" y="111"/>
                    </a:cubicBezTo>
                    <a:cubicBezTo>
                      <a:pt x="27" y="129"/>
                      <a:pt x="39" y="137"/>
                      <a:pt x="53" y="137"/>
                    </a:cubicBezTo>
                    <a:cubicBezTo>
                      <a:pt x="73" y="137"/>
                      <a:pt x="85" y="124"/>
                      <a:pt x="89" y="112"/>
                    </a:cubicBezTo>
                    <a:cubicBezTo>
                      <a:pt x="90" y="109"/>
                      <a:pt x="91" y="106"/>
                      <a:pt x="91" y="103"/>
                    </a:cubicBezTo>
                    <a:lnTo>
                      <a:pt x="91" y="77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1"/>
              <p:cNvSpPr>
                <a:spLocks/>
              </p:cNvSpPr>
              <p:nvPr userDrawn="1"/>
            </p:nvSpPr>
            <p:spPr bwMode="auto">
              <a:xfrm>
                <a:off x="1568450" y="5834063"/>
                <a:ext cx="68263" cy="92075"/>
              </a:xfrm>
              <a:custGeom>
                <a:avLst/>
                <a:gdLst>
                  <a:gd name="T0" fmla="*/ 117 w 118"/>
                  <a:gd name="T1" fmla="*/ 148 h 157"/>
                  <a:gd name="T2" fmla="*/ 74 w 118"/>
                  <a:gd name="T3" fmla="*/ 157 h 157"/>
                  <a:gd name="T4" fmla="*/ 0 w 118"/>
                  <a:gd name="T5" fmla="*/ 80 h 157"/>
                  <a:gd name="T6" fmla="*/ 80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0 w 118"/>
                  <a:gd name="T13" fmla="*/ 22 h 157"/>
                  <a:gd name="T14" fmla="*/ 27 w 118"/>
                  <a:gd name="T15" fmla="*/ 79 h 157"/>
                  <a:gd name="T16" fmla="*/ 79 w 118"/>
                  <a:gd name="T17" fmla="*/ 135 h 157"/>
                  <a:gd name="T18" fmla="*/ 113 w 118"/>
                  <a:gd name="T19" fmla="*/ 128 h 157"/>
                  <a:gd name="T20" fmla="*/ 117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7" y="148"/>
                    </a:moveTo>
                    <a:cubicBezTo>
                      <a:pt x="110" y="152"/>
                      <a:pt x="94" y="157"/>
                      <a:pt x="74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0" y="0"/>
                    </a:cubicBezTo>
                    <a:cubicBezTo>
                      <a:pt x="96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5" y="25"/>
                      <a:pt x="95" y="22"/>
                      <a:pt x="80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49" y="135"/>
                      <a:pt x="79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7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2"/>
              <p:cNvSpPr>
                <a:spLocks/>
              </p:cNvSpPr>
              <p:nvPr userDrawn="1"/>
            </p:nvSpPr>
            <p:spPr bwMode="auto">
              <a:xfrm>
                <a:off x="1654175" y="5795963"/>
                <a:ext cx="73025" cy="128588"/>
              </a:xfrm>
              <a:custGeom>
                <a:avLst/>
                <a:gdLst>
                  <a:gd name="T0" fmla="*/ 27 w 126"/>
                  <a:gd name="T1" fmla="*/ 139 h 221"/>
                  <a:gd name="T2" fmla="*/ 28 w 126"/>
                  <a:gd name="T3" fmla="*/ 139 h 221"/>
                  <a:gd name="T4" fmla="*/ 41 w 126"/>
                  <a:gd name="T5" fmla="*/ 122 h 221"/>
                  <a:gd name="T6" fmla="*/ 86 w 126"/>
                  <a:gd name="T7" fmla="*/ 70 h 221"/>
                  <a:gd name="T8" fmla="*/ 118 w 126"/>
                  <a:gd name="T9" fmla="*/ 70 h 221"/>
                  <a:gd name="T10" fmla="*/ 60 w 126"/>
                  <a:gd name="T11" fmla="*/ 132 h 221"/>
                  <a:gd name="T12" fmla="*/ 126 w 126"/>
                  <a:gd name="T13" fmla="*/ 221 h 221"/>
                  <a:gd name="T14" fmla="*/ 93 w 126"/>
                  <a:gd name="T15" fmla="*/ 221 h 221"/>
                  <a:gd name="T16" fmla="*/ 41 w 126"/>
                  <a:gd name="T17" fmla="*/ 149 h 221"/>
                  <a:gd name="T18" fmla="*/ 27 w 126"/>
                  <a:gd name="T19" fmla="*/ 164 h 221"/>
                  <a:gd name="T20" fmla="*/ 27 w 126"/>
                  <a:gd name="T21" fmla="*/ 221 h 221"/>
                  <a:gd name="T22" fmla="*/ 0 w 126"/>
                  <a:gd name="T23" fmla="*/ 221 h 221"/>
                  <a:gd name="T24" fmla="*/ 0 w 126"/>
                  <a:gd name="T25" fmla="*/ 0 h 221"/>
                  <a:gd name="T26" fmla="*/ 27 w 126"/>
                  <a:gd name="T27" fmla="*/ 0 h 221"/>
                  <a:gd name="T28" fmla="*/ 27 w 126"/>
                  <a:gd name="T29" fmla="*/ 139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" h="221">
                    <a:moveTo>
                      <a:pt x="27" y="139"/>
                    </a:moveTo>
                    <a:cubicBezTo>
                      <a:pt x="28" y="139"/>
                      <a:pt x="28" y="139"/>
                      <a:pt x="28" y="139"/>
                    </a:cubicBezTo>
                    <a:cubicBezTo>
                      <a:pt x="32" y="134"/>
                      <a:pt x="37" y="128"/>
                      <a:pt x="41" y="122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118" y="70"/>
                      <a:pt x="118" y="70"/>
                      <a:pt x="118" y="70"/>
                    </a:cubicBezTo>
                    <a:cubicBezTo>
                      <a:pt x="60" y="132"/>
                      <a:pt x="60" y="132"/>
                      <a:pt x="60" y="132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93" y="221"/>
                      <a:pt x="93" y="221"/>
                      <a:pt x="93" y="22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27" y="164"/>
                      <a:pt x="27" y="164"/>
                      <a:pt x="27" y="164"/>
                    </a:cubicBezTo>
                    <a:cubicBezTo>
                      <a:pt x="27" y="221"/>
                      <a:pt x="27" y="221"/>
                      <a:pt x="27" y="22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139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3"/>
              <p:cNvSpPr>
                <a:spLocks noEditPoints="1"/>
              </p:cNvSpPr>
              <p:nvPr userDrawn="1"/>
            </p:nvSpPr>
            <p:spPr bwMode="auto">
              <a:xfrm>
                <a:off x="1731963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19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6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6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0" y="136"/>
                      <a:pt x="78" y="136"/>
                    </a:cubicBezTo>
                    <a:cubicBezTo>
                      <a:pt x="97" y="136"/>
                      <a:pt x="109" y="132"/>
                      <a:pt x="119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4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6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6" y="6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4"/>
              <p:cNvSpPr>
                <a:spLocks/>
              </p:cNvSpPr>
              <p:nvPr userDrawn="1"/>
            </p:nvSpPr>
            <p:spPr bwMode="auto">
              <a:xfrm>
                <a:off x="1828800" y="5834063"/>
                <a:ext cx="42863" cy="90488"/>
              </a:xfrm>
              <a:custGeom>
                <a:avLst/>
                <a:gdLst>
                  <a:gd name="T0" fmla="*/ 2 w 76"/>
                  <a:gd name="T1" fmla="*/ 50 h 154"/>
                  <a:gd name="T2" fmla="*/ 0 w 76"/>
                  <a:gd name="T3" fmla="*/ 3 h 154"/>
                  <a:gd name="T4" fmla="*/ 24 w 76"/>
                  <a:gd name="T5" fmla="*/ 3 h 154"/>
                  <a:gd name="T6" fmla="*/ 25 w 76"/>
                  <a:gd name="T7" fmla="*/ 33 h 154"/>
                  <a:gd name="T8" fmla="*/ 26 w 76"/>
                  <a:gd name="T9" fmla="*/ 33 h 154"/>
                  <a:gd name="T10" fmla="*/ 68 w 76"/>
                  <a:gd name="T11" fmla="*/ 0 h 154"/>
                  <a:gd name="T12" fmla="*/ 76 w 76"/>
                  <a:gd name="T13" fmla="*/ 1 h 154"/>
                  <a:gd name="T14" fmla="*/ 76 w 76"/>
                  <a:gd name="T15" fmla="*/ 27 h 154"/>
                  <a:gd name="T16" fmla="*/ 66 w 76"/>
                  <a:gd name="T17" fmla="*/ 26 h 154"/>
                  <a:gd name="T18" fmla="*/ 30 w 76"/>
                  <a:gd name="T19" fmla="*/ 61 h 154"/>
                  <a:gd name="T20" fmla="*/ 29 w 76"/>
                  <a:gd name="T21" fmla="*/ 74 h 154"/>
                  <a:gd name="T22" fmla="*/ 29 w 76"/>
                  <a:gd name="T23" fmla="*/ 154 h 154"/>
                  <a:gd name="T24" fmla="*/ 2 w 76"/>
                  <a:gd name="T25" fmla="*/ 154 h 154"/>
                  <a:gd name="T26" fmla="*/ 2 w 76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54">
                    <a:moveTo>
                      <a:pt x="2" y="50"/>
                    </a:moveTo>
                    <a:cubicBezTo>
                      <a:pt x="2" y="33"/>
                      <a:pt x="1" y="17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3" y="13"/>
                      <a:pt x="50" y="0"/>
                      <a:pt x="68" y="0"/>
                    </a:cubicBezTo>
                    <a:cubicBezTo>
                      <a:pt x="71" y="0"/>
                      <a:pt x="73" y="0"/>
                      <a:pt x="76" y="1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3" y="26"/>
                      <a:pt x="70" y="26"/>
                      <a:pt x="66" y="26"/>
                    </a:cubicBezTo>
                    <a:cubicBezTo>
                      <a:pt x="47" y="26"/>
                      <a:pt x="34" y="40"/>
                      <a:pt x="30" y="61"/>
                    </a:cubicBezTo>
                    <a:cubicBezTo>
                      <a:pt x="29" y="65"/>
                      <a:pt x="29" y="69"/>
                      <a:pt x="29" y="7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5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5"/>
              <p:cNvSpPr>
                <a:spLocks/>
              </p:cNvSpPr>
              <p:nvPr userDrawn="1"/>
            </p:nvSpPr>
            <p:spPr bwMode="auto">
              <a:xfrm>
                <a:off x="1874838" y="5903913"/>
                <a:ext cx="20638" cy="22225"/>
              </a:xfrm>
              <a:custGeom>
                <a:avLst/>
                <a:gdLst>
                  <a:gd name="T0" fmla="*/ 18 w 37"/>
                  <a:gd name="T1" fmla="*/ 39 h 39"/>
                  <a:gd name="T2" fmla="*/ 0 w 37"/>
                  <a:gd name="T3" fmla="*/ 20 h 39"/>
                  <a:gd name="T4" fmla="*/ 19 w 37"/>
                  <a:gd name="T5" fmla="*/ 0 h 39"/>
                  <a:gd name="T6" fmla="*/ 37 w 37"/>
                  <a:gd name="T7" fmla="*/ 20 h 39"/>
                  <a:gd name="T8" fmla="*/ 18 w 37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18" y="39"/>
                    </a:moveTo>
                    <a:cubicBezTo>
                      <a:pt x="8" y="39"/>
                      <a:pt x="0" y="31"/>
                      <a:pt x="0" y="20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7" y="8"/>
                      <a:pt x="37" y="20"/>
                    </a:cubicBezTo>
                    <a:cubicBezTo>
                      <a:pt x="37" y="31"/>
                      <a:pt x="30" y="39"/>
                      <a:pt x="18" y="39"/>
                    </a:cubicBez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6"/>
              <p:cNvSpPr>
                <a:spLocks/>
              </p:cNvSpPr>
              <p:nvPr userDrawn="1"/>
            </p:nvSpPr>
            <p:spPr bwMode="auto">
              <a:xfrm>
                <a:off x="1909763" y="5834063"/>
                <a:ext cx="68263" cy="92075"/>
              </a:xfrm>
              <a:custGeom>
                <a:avLst/>
                <a:gdLst>
                  <a:gd name="T0" fmla="*/ 118 w 119"/>
                  <a:gd name="T1" fmla="*/ 148 h 157"/>
                  <a:gd name="T2" fmla="*/ 75 w 119"/>
                  <a:gd name="T3" fmla="*/ 157 h 157"/>
                  <a:gd name="T4" fmla="*/ 0 w 119"/>
                  <a:gd name="T5" fmla="*/ 80 h 157"/>
                  <a:gd name="T6" fmla="*/ 81 w 119"/>
                  <a:gd name="T7" fmla="*/ 0 h 157"/>
                  <a:gd name="T8" fmla="*/ 119 w 119"/>
                  <a:gd name="T9" fmla="*/ 8 h 157"/>
                  <a:gd name="T10" fmla="*/ 112 w 119"/>
                  <a:gd name="T11" fmla="*/ 29 h 157"/>
                  <a:gd name="T12" fmla="*/ 81 w 119"/>
                  <a:gd name="T13" fmla="*/ 22 h 157"/>
                  <a:gd name="T14" fmla="*/ 28 w 119"/>
                  <a:gd name="T15" fmla="*/ 79 h 157"/>
                  <a:gd name="T16" fmla="*/ 80 w 119"/>
                  <a:gd name="T17" fmla="*/ 135 h 157"/>
                  <a:gd name="T18" fmla="*/ 113 w 119"/>
                  <a:gd name="T19" fmla="*/ 128 h 157"/>
                  <a:gd name="T20" fmla="*/ 118 w 119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30" y="157"/>
                      <a:pt x="0" y="126"/>
                      <a:pt x="0" y="80"/>
                    </a:cubicBezTo>
                    <a:cubicBezTo>
                      <a:pt x="0" y="34"/>
                      <a:pt x="32" y="0"/>
                      <a:pt x="81" y="0"/>
                    </a:cubicBezTo>
                    <a:cubicBezTo>
                      <a:pt x="97" y="0"/>
                      <a:pt x="111" y="4"/>
                      <a:pt x="119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6" y="22"/>
                      <a:pt x="81" y="22"/>
                    </a:cubicBezTo>
                    <a:cubicBezTo>
                      <a:pt x="46" y="22"/>
                      <a:pt x="28" y="48"/>
                      <a:pt x="28" y="79"/>
                    </a:cubicBezTo>
                    <a:cubicBezTo>
                      <a:pt x="28" y="114"/>
                      <a:pt x="50" y="135"/>
                      <a:pt x="80" y="135"/>
                    </a:cubicBezTo>
                    <a:cubicBezTo>
                      <a:pt x="95" y="135"/>
                      <a:pt x="106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7"/>
              <p:cNvSpPr>
                <a:spLocks noEditPoints="1"/>
              </p:cNvSpPr>
              <p:nvPr userDrawn="1"/>
            </p:nvSpPr>
            <p:spPr bwMode="auto">
              <a:xfrm>
                <a:off x="1989138" y="5834063"/>
                <a:ext cx="84138" cy="92075"/>
              </a:xfrm>
              <a:custGeom>
                <a:avLst/>
                <a:gdLst>
                  <a:gd name="T0" fmla="*/ 147 w 147"/>
                  <a:gd name="T1" fmla="*/ 77 h 157"/>
                  <a:gd name="T2" fmla="*/ 72 w 147"/>
                  <a:gd name="T3" fmla="*/ 157 h 157"/>
                  <a:gd name="T4" fmla="*/ 0 w 147"/>
                  <a:gd name="T5" fmla="*/ 80 h 157"/>
                  <a:gd name="T6" fmla="*/ 75 w 147"/>
                  <a:gd name="T7" fmla="*/ 0 h 157"/>
                  <a:gd name="T8" fmla="*/ 147 w 147"/>
                  <a:gd name="T9" fmla="*/ 77 h 157"/>
                  <a:gd name="T10" fmla="*/ 28 w 147"/>
                  <a:gd name="T11" fmla="*/ 79 h 157"/>
                  <a:gd name="T12" fmla="*/ 74 w 147"/>
                  <a:gd name="T13" fmla="*/ 137 h 157"/>
                  <a:gd name="T14" fmla="*/ 119 w 147"/>
                  <a:gd name="T15" fmla="*/ 78 h 157"/>
                  <a:gd name="T16" fmla="*/ 74 w 147"/>
                  <a:gd name="T17" fmla="*/ 21 h 157"/>
                  <a:gd name="T18" fmla="*/ 28 w 147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57">
                    <a:moveTo>
                      <a:pt x="147" y="77"/>
                    </a:moveTo>
                    <a:cubicBezTo>
                      <a:pt x="147" y="133"/>
                      <a:pt x="109" y="157"/>
                      <a:pt x="72" y="157"/>
                    </a:cubicBezTo>
                    <a:cubicBezTo>
                      <a:pt x="32" y="157"/>
                      <a:pt x="0" y="127"/>
                      <a:pt x="0" y="80"/>
                    </a:cubicBezTo>
                    <a:cubicBezTo>
                      <a:pt x="0" y="30"/>
                      <a:pt x="33" y="0"/>
                      <a:pt x="75" y="0"/>
                    </a:cubicBezTo>
                    <a:cubicBezTo>
                      <a:pt x="118" y="0"/>
                      <a:pt x="147" y="31"/>
                      <a:pt x="147" y="77"/>
                    </a:cubicBezTo>
                    <a:close/>
                    <a:moveTo>
                      <a:pt x="28" y="79"/>
                    </a:moveTo>
                    <a:cubicBezTo>
                      <a:pt x="28" y="112"/>
                      <a:pt x="47" y="137"/>
                      <a:pt x="74" y="137"/>
                    </a:cubicBezTo>
                    <a:cubicBezTo>
                      <a:pt x="100" y="137"/>
                      <a:pt x="119" y="112"/>
                      <a:pt x="119" y="78"/>
                    </a:cubicBezTo>
                    <a:cubicBezTo>
                      <a:pt x="119" y="53"/>
                      <a:pt x="106" y="21"/>
                      <a:pt x="74" y="21"/>
                    </a:cubicBezTo>
                    <a:cubicBezTo>
                      <a:pt x="42" y="21"/>
                      <a:pt x="28" y="50"/>
                      <a:pt x="28" y="79"/>
                    </a:cubicBez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8"/>
              <p:cNvSpPr>
                <a:spLocks/>
              </p:cNvSpPr>
              <p:nvPr userDrawn="1"/>
            </p:nvSpPr>
            <p:spPr bwMode="auto">
              <a:xfrm>
                <a:off x="2092325" y="5834063"/>
                <a:ext cx="125413" cy="90488"/>
              </a:xfrm>
              <a:custGeom>
                <a:avLst/>
                <a:gdLst>
                  <a:gd name="T0" fmla="*/ 2 w 216"/>
                  <a:gd name="T1" fmla="*/ 44 h 154"/>
                  <a:gd name="T2" fmla="*/ 0 w 216"/>
                  <a:gd name="T3" fmla="*/ 3 h 154"/>
                  <a:gd name="T4" fmla="*/ 24 w 216"/>
                  <a:gd name="T5" fmla="*/ 3 h 154"/>
                  <a:gd name="T6" fmla="*/ 26 w 216"/>
                  <a:gd name="T7" fmla="*/ 28 h 154"/>
                  <a:gd name="T8" fmla="*/ 26 w 216"/>
                  <a:gd name="T9" fmla="*/ 28 h 154"/>
                  <a:gd name="T10" fmla="*/ 74 w 216"/>
                  <a:gd name="T11" fmla="*/ 0 h 154"/>
                  <a:gd name="T12" fmla="*/ 116 w 216"/>
                  <a:gd name="T13" fmla="*/ 30 h 154"/>
                  <a:gd name="T14" fmla="*/ 117 w 216"/>
                  <a:gd name="T15" fmla="*/ 30 h 154"/>
                  <a:gd name="T16" fmla="*/ 134 w 216"/>
                  <a:gd name="T17" fmla="*/ 11 h 154"/>
                  <a:gd name="T18" fmla="*/ 167 w 216"/>
                  <a:gd name="T19" fmla="*/ 0 h 154"/>
                  <a:gd name="T20" fmla="*/ 216 w 216"/>
                  <a:gd name="T21" fmla="*/ 65 h 154"/>
                  <a:gd name="T22" fmla="*/ 216 w 216"/>
                  <a:gd name="T23" fmla="*/ 154 h 154"/>
                  <a:gd name="T24" fmla="*/ 189 w 216"/>
                  <a:gd name="T25" fmla="*/ 154 h 154"/>
                  <a:gd name="T26" fmla="*/ 189 w 216"/>
                  <a:gd name="T27" fmla="*/ 69 h 154"/>
                  <a:gd name="T28" fmla="*/ 157 w 216"/>
                  <a:gd name="T29" fmla="*/ 22 h 154"/>
                  <a:gd name="T30" fmla="*/ 125 w 216"/>
                  <a:gd name="T31" fmla="*/ 47 h 154"/>
                  <a:gd name="T32" fmla="*/ 122 w 216"/>
                  <a:gd name="T33" fmla="*/ 61 h 154"/>
                  <a:gd name="T34" fmla="*/ 122 w 216"/>
                  <a:gd name="T35" fmla="*/ 154 h 154"/>
                  <a:gd name="T36" fmla="*/ 96 w 216"/>
                  <a:gd name="T37" fmla="*/ 154 h 154"/>
                  <a:gd name="T38" fmla="*/ 96 w 216"/>
                  <a:gd name="T39" fmla="*/ 64 h 154"/>
                  <a:gd name="T40" fmla="*/ 64 w 216"/>
                  <a:gd name="T41" fmla="*/ 22 h 154"/>
                  <a:gd name="T42" fmla="*/ 30 w 216"/>
                  <a:gd name="T43" fmla="*/ 50 h 154"/>
                  <a:gd name="T44" fmla="*/ 28 w 216"/>
                  <a:gd name="T45" fmla="*/ 63 h 154"/>
                  <a:gd name="T46" fmla="*/ 28 w 216"/>
                  <a:gd name="T47" fmla="*/ 154 h 154"/>
                  <a:gd name="T48" fmla="*/ 2 w 216"/>
                  <a:gd name="T49" fmla="*/ 154 h 154"/>
                  <a:gd name="T50" fmla="*/ 2 w 216"/>
                  <a:gd name="T5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6" h="154">
                    <a:moveTo>
                      <a:pt x="2" y="44"/>
                    </a:moveTo>
                    <a:cubicBezTo>
                      <a:pt x="2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5" y="13"/>
                      <a:pt x="49" y="0"/>
                      <a:pt x="74" y="0"/>
                    </a:cubicBezTo>
                    <a:cubicBezTo>
                      <a:pt x="94" y="0"/>
                      <a:pt x="110" y="12"/>
                      <a:pt x="116" y="30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21" y="22"/>
                      <a:pt x="127" y="15"/>
                      <a:pt x="134" y="11"/>
                    </a:cubicBezTo>
                    <a:cubicBezTo>
                      <a:pt x="143" y="4"/>
                      <a:pt x="152" y="0"/>
                      <a:pt x="167" y="0"/>
                    </a:cubicBezTo>
                    <a:cubicBezTo>
                      <a:pt x="187" y="0"/>
                      <a:pt x="216" y="13"/>
                      <a:pt x="216" y="65"/>
                    </a:cubicBezTo>
                    <a:cubicBezTo>
                      <a:pt x="216" y="154"/>
                      <a:pt x="216" y="154"/>
                      <a:pt x="216" y="154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69"/>
                      <a:pt x="189" y="69"/>
                      <a:pt x="189" y="69"/>
                    </a:cubicBezTo>
                    <a:cubicBezTo>
                      <a:pt x="189" y="40"/>
                      <a:pt x="179" y="22"/>
                      <a:pt x="157" y="22"/>
                    </a:cubicBezTo>
                    <a:cubicBezTo>
                      <a:pt x="141" y="22"/>
                      <a:pt x="129" y="34"/>
                      <a:pt x="125" y="47"/>
                    </a:cubicBezTo>
                    <a:cubicBezTo>
                      <a:pt x="123" y="51"/>
                      <a:pt x="122" y="56"/>
                      <a:pt x="122" y="61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40"/>
                      <a:pt x="85" y="22"/>
                      <a:pt x="64" y="22"/>
                    </a:cubicBezTo>
                    <a:cubicBezTo>
                      <a:pt x="47" y="22"/>
                      <a:pt x="35" y="36"/>
                      <a:pt x="30" y="50"/>
                    </a:cubicBezTo>
                    <a:cubicBezTo>
                      <a:pt x="29" y="54"/>
                      <a:pt x="28" y="58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4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" name="Freeform 19"/>
            <p:cNvSpPr>
              <a:spLocks noChangeAspect="1" noEditPoints="1"/>
            </p:cNvSpPr>
            <p:nvPr userDrawn="1"/>
          </p:nvSpPr>
          <p:spPr bwMode="auto">
            <a:xfrm>
              <a:off x="644525" y="5741988"/>
              <a:ext cx="382588" cy="238125"/>
            </a:xfrm>
            <a:custGeom>
              <a:avLst/>
              <a:gdLst>
                <a:gd name="T0" fmla="*/ 294 w 662"/>
                <a:gd name="T1" fmla="*/ 151 h 408"/>
                <a:gd name="T2" fmla="*/ 250 w 662"/>
                <a:gd name="T3" fmla="*/ 151 h 408"/>
                <a:gd name="T4" fmla="*/ 146 w 662"/>
                <a:gd name="T5" fmla="*/ 408 h 408"/>
                <a:gd name="T6" fmla="*/ 201 w 662"/>
                <a:gd name="T7" fmla="*/ 408 h 408"/>
                <a:gd name="T8" fmla="*/ 272 w 662"/>
                <a:gd name="T9" fmla="*/ 233 h 408"/>
                <a:gd name="T10" fmla="*/ 326 w 662"/>
                <a:gd name="T11" fmla="*/ 368 h 408"/>
                <a:gd name="T12" fmla="*/ 326 w 662"/>
                <a:gd name="T13" fmla="*/ 368 h 408"/>
                <a:gd name="T14" fmla="*/ 361 w 662"/>
                <a:gd name="T15" fmla="*/ 391 h 408"/>
                <a:gd name="T16" fmla="*/ 361 w 662"/>
                <a:gd name="T17" fmla="*/ 391 h 408"/>
                <a:gd name="T18" fmla="*/ 387 w 662"/>
                <a:gd name="T19" fmla="*/ 381 h 408"/>
                <a:gd name="T20" fmla="*/ 294 w 662"/>
                <a:gd name="T21" fmla="*/ 151 h 408"/>
                <a:gd name="T22" fmla="*/ 272 w 662"/>
                <a:gd name="T23" fmla="*/ 119 h 408"/>
                <a:gd name="T24" fmla="*/ 310 w 662"/>
                <a:gd name="T25" fmla="*/ 145 h 408"/>
                <a:gd name="T26" fmla="*/ 398 w 662"/>
                <a:gd name="T27" fmla="*/ 363 h 408"/>
                <a:gd name="T28" fmla="*/ 425 w 662"/>
                <a:gd name="T29" fmla="*/ 295 h 408"/>
                <a:gd name="T30" fmla="*/ 357 w 662"/>
                <a:gd name="T31" fmla="*/ 126 h 408"/>
                <a:gd name="T32" fmla="*/ 272 w 662"/>
                <a:gd name="T33" fmla="*/ 68 h 408"/>
                <a:gd name="T34" fmla="*/ 187 w 662"/>
                <a:gd name="T35" fmla="*/ 126 h 408"/>
                <a:gd name="T36" fmla="*/ 73 w 662"/>
                <a:gd name="T37" fmla="*/ 408 h 408"/>
                <a:gd name="T38" fmla="*/ 128 w 662"/>
                <a:gd name="T39" fmla="*/ 408 h 408"/>
                <a:gd name="T40" fmla="*/ 234 w 662"/>
                <a:gd name="T41" fmla="*/ 145 h 408"/>
                <a:gd name="T42" fmla="*/ 272 w 662"/>
                <a:gd name="T43" fmla="*/ 119 h 408"/>
                <a:gd name="T44" fmla="*/ 272 w 662"/>
                <a:gd name="T45" fmla="*/ 51 h 408"/>
                <a:gd name="T46" fmla="*/ 373 w 662"/>
                <a:gd name="T47" fmla="*/ 119 h 408"/>
                <a:gd name="T48" fmla="*/ 434 w 662"/>
                <a:gd name="T49" fmla="*/ 272 h 408"/>
                <a:gd name="T50" fmla="*/ 462 w 662"/>
                <a:gd name="T51" fmla="*/ 204 h 408"/>
                <a:gd name="T52" fmla="*/ 420 w 662"/>
                <a:gd name="T53" fmla="*/ 100 h 408"/>
                <a:gd name="T54" fmla="*/ 272 w 662"/>
                <a:gd name="T55" fmla="*/ 0 h 408"/>
                <a:gd name="T56" fmla="*/ 124 w 662"/>
                <a:gd name="T57" fmla="*/ 100 h 408"/>
                <a:gd name="T58" fmla="*/ 0 w 662"/>
                <a:gd name="T59" fmla="*/ 408 h 408"/>
                <a:gd name="T60" fmla="*/ 55 w 662"/>
                <a:gd name="T61" fmla="*/ 408 h 408"/>
                <a:gd name="T62" fmla="*/ 171 w 662"/>
                <a:gd name="T63" fmla="*/ 119 h 408"/>
                <a:gd name="T64" fmla="*/ 272 w 662"/>
                <a:gd name="T65" fmla="*/ 51 h 408"/>
                <a:gd name="T66" fmla="*/ 552 w 662"/>
                <a:gd name="T67" fmla="*/ 26 h 408"/>
                <a:gd name="T68" fmla="*/ 411 w 662"/>
                <a:gd name="T69" fmla="*/ 374 h 408"/>
                <a:gd name="T70" fmla="*/ 361 w 662"/>
                <a:gd name="T71" fmla="*/ 408 h 408"/>
                <a:gd name="T72" fmla="*/ 450 w 662"/>
                <a:gd name="T73" fmla="*/ 408 h 408"/>
                <a:gd name="T74" fmla="*/ 529 w 662"/>
                <a:gd name="T75" fmla="*/ 355 h 408"/>
                <a:gd name="T76" fmla="*/ 662 w 662"/>
                <a:gd name="T77" fmla="*/ 26 h 408"/>
                <a:gd name="T78" fmla="*/ 552 w 662"/>
                <a:gd name="T79" fmla="*/ 2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2" h="408">
                  <a:moveTo>
                    <a:pt x="294" y="151"/>
                  </a:moveTo>
                  <a:cubicBezTo>
                    <a:pt x="286" y="131"/>
                    <a:pt x="258" y="131"/>
                    <a:pt x="250" y="151"/>
                  </a:cubicBezTo>
                  <a:cubicBezTo>
                    <a:pt x="146" y="408"/>
                    <a:pt x="146" y="408"/>
                    <a:pt x="146" y="408"/>
                  </a:cubicBezTo>
                  <a:cubicBezTo>
                    <a:pt x="201" y="408"/>
                    <a:pt x="201" y="408"/>
                    <a:pt x="201" y="408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32" y="382"/>
                    <a:pt x="346" y="391"/>
                    <a:pt x="361" y="391"/>
                  </a:cubicBezTo>
                  <a:cubicBezTo>
                    <a:pt x="361" y="391"/>
                    <a:pt x="361" y="391"/>
                    <a:pt x="361" y="391"/>
                  </a:cubicBezTo>
                  <a:cubicBezTo>
                    <a:pt x="371" y="391"/>
                    <a:pt x="380" y="387"/>
                    <a:pt x="387" y="381"/>
                  </a:cubicBezTo>
                  <a:lnTo>
                    <a:pt x="294" y="151"/>
                  </a:lnTo>
                  <a:close/>
                  <a:moveTo>
                    <a:pt x="272" y="119"/>
                  </a:moveTo>
                  <a:cubicBezTo>
                    <a:pt x="289" y="119"/>
                    <a:pt x="303" y="129"/>
                    <a:pt x="310" y="145"/>
                  </a:cubicBezTo>
                  <a:cubicBezTo>
                    <a:pt x="398" y="363"/>
                    <a:pt x="398" y="363"/>
                    <a:pt x="398" y="363"/>
                  </a:cubicBezTo>
                  <a:cubicBezTo>
                    <a:pt x="425" y="295"/>
                    <a:pt x="425" y="295"/>
                    <a:pt x="425" y="295"/>
                  </a:cubicBezTo>
                  <a:cubicBezTo>
                    <a:pt x="357" y="126"/>
                    <a:pt x="357" y="126"/>
                    <a:pt x="357" y="126"/>
                  </a:cubicBezTo>
                  <a:cubicBezTo>
                    <a:pt x="343" y="91"/>
                    <a:pt x="309" y="68"/>
                    <a:pt x="272" y="68"/>
                  </a:cubicBezTo>
                  <a:cubicBezTo>
                    <a:pt x="234" y="68"/>
                    <a:pt x="201" y="91"/>
                    <a:pt x="187" y="126"/>
                  </a:cubicBezTo>
                  <a:cubicBezTo>
                    <a:pt x="73" y="408"/>
                    <a:pt x="73" y="408"/>
                    <a:pt x="73" y="408"/>
                  </a:cubicBezTo>
                  <a:cubicBezTo>
                    <a:pt x="128" y="408"/>
                    <a:pt x="128" y="408"/>
                    <a:pt x="128" y="408"/>
                  </a:cubicBezTo>
                  <a:cubicBezTo>
                    <a:pt x="234" y="145"/>
                    <a:pt x="234" y="145"/>
                    <a:pt x="234" y="145"/>
                  </a:cubicBezTo>
                  <a:cubicBezTo>
                    <a:pt x="240" y="129"/>
                    <a:pt x="255" y="119"/>
                    <a:pt x="272" y="119"/>
                  </a:cubicBezTo>
                  <a:moveTo>
                    <a:pt x="272" y="51"/>
                  </a:moveTo>
                  <a:cubicBezTo>
                    <a:pt x="316" y="51"/>
                    <a:pt x="356" y="78"/>
                    <a:pt x="373" y="119"/>
                  </a:cubicBezTo>
                  <a:cubicBezTo>
                    <a:pt x="434" y="272"/>
                    <a:pt x="434" y="272"/>
                    <a:pt x="434" y="272"/>
                  </a:cubicBezTo>
                  <a:cubicBezTo>
                    <a:pt x="462" y="204"/>
                    <a:pt x="462" y="204"/>
                    <a:pt x="462" y="204"/>
                  </a:cubicBezTo>
                  <a:cubicBezTo>
                    <a:pt x="420" y="100"/>
                    <a:pt x="420" y="100"/>
                    <a:pt x="420" y="100"/>
                  </a:cubicBezTo>
                  <a:cubicBezTo>
                    <a:pt x="395" y="40"/>
                    <a:pt x="337" y="0"/>
                    <a:pt x="272" y="0"/>
                  </a:cubicBezTo>
                  <a:cubicBezTo>
                    <a:pt x="207" y="0"/>
                    <a:pt x="148" y="40"/>
                    <a:pt x="124" y="100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55" y="408"/>
                    <a:pt x="55" y="408"/>
                    <a:pt x="55" y="408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88" y="78"/>
                    <a:pt x="227" y="51"/>
                    <a:pt x="272" y="51"/>
                  </a:cubicBezTo>
                  <a:moveTo>
                    <a:pt x="552" y="26"/>
                  </a:moveTo>
                  <a:cubicBezTo>
                    <a:pt x="411" y="374"/>
                    <a:pt x="411" y="374"/>
                    <a:pt x="411" y="374"/>
                  </a:cubicBezTo>
                  <a:cubicBezTo>
                    <a:pt x="403" y="395"/>
                    <a:pt x="383" y="408"/>
                    <a:pt x="361" y="408"/>
                  </a:cubicBezTo>
                  <a:cubicBezTo>
                    <a:pt x="450" y="408"/>
                    <a:pt x="450" y="408"/>
                    <a:pt x="450" y="408"/>
                  </a:cubicBezTo>
                  <a:cubicBezTo>
                    <a:pt x="485" y="408"/>
                    <a:pt x="516" y="387"/>
                    <a:pt x="529" y="355"/>
                  </a:cubicBezTo>
                  <a:cubicBezTo>
                    <a:pt x="662" y="26"/>
                    <a:pt x="662" y="26"/>
                    <a:pt x="662" y="26"/>
                  </a:cubicBezTo>
                  <a:lnTo>
                    <a:pt x="552" y="26"/>
                  </a:lnTo>
                  <a:close/>
                </a:path>
              </a:pathLst>
            </a:custGeom>
            <a:solidFill>
              <a:srgbClr val="4C7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accent4"/>
                </a:solidFill>
                <a:latin typeface="Arial"/>
                <a:cs typeface="Arial"/>
              </a:rPr>
              <a:t>‹#›</a:t>
            </a:fld>
            <a:endParaRPr lang="en-US" sz="12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</a:t>
            </a:r>
            <a:r>
              <a:rPr lang="ru-RU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2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2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</p:spTree>
    <p:extLst>
      <p:ext uri="{BB962C8B-B14F-4D97-AF65-F5344CB8AC3E}">
        <p14:creationId xmlns:p14="http://schemas.microsoft.com/office/powerpoint/2010/main" val="1325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8" r:id="rId2"/>
    <p:sldLayoutId id="2147483711" r:id="rId3"/>
    <p:sldLayoutId id="2147483713" r:id="rId4"/>
    <p:sldLayoutId id="2147483704" r:id="rId5"/>
    <p:sldLayoutId id="2147483705" r:id="rId6"/>
    <p:sldLayoutId id="2147483784" r:id="rId7"/>
    <p:sldLayoutId id="2147483706" r:id="rId8"/>
    <p:sldLayoutId id="2147483785" r:id="rId9"/>
    <p:sldLayoutId id="2147483708" r:id="rId10"/>
    <p:sldLayoutId id="2147483707" r:id="rId11"/>
    <p:sldLayoutId id="2147483650" r:id="rId12"/>
    <p:sldLayoutId id="2147483717" r:id="rId13"/>
    <p:sldLayoutId id="2147483715" r:id="rId14"/>
    <p:sldLayoutId id="2147483718" r:id="rId15"/>
    <p:sldLayoutId id="2147483716" r:id="rId16"/>
    <p:sldLayoutId id="2147483709" r:id="rId17"/>
    <p:sldLayoutId id="2147483654" r:id="rId18"/>
    <p:sldLayoutId id="2147483848" r:id="rId19"/>
    <p:sldLayoutId id="2147483856" r:id="rId20"/>
    <p:sldLayoutId id="2147483693" r:id="rId21"/>
    <p:sldLayoutId id="2147483653" r:id="rId22"/>
    <p:sldLayoutId id="2147483669" r:id="rId23"/>
    <p:sldLayoutId id="2147483702" r:id="rId24"/>
    <p:sldLayoutId id="2147483703" r:id="rId25"/>
    <p:sldLayoutId id="2147483777" r:id="rId26"/>
    <p:sldLayoutId id="2147483662" r:id="rId27"/>
    <p:sldLayoutId id="2147483695" r:id="rId28"/>
    <p:sldLayoutId id="2147483700" r:id="rId29"/>
    <p:sldLayoutId id="2147483657" r:id="rId30"/>
    <p:sldLayoutId id="2147483681" r:id="rId31"/>
    <p:sldLayoutId id="2147483689" r:id="rId32"/>
    <p:sldLayoutId id="2147483697" r:id="rId33"/>
    <p:sldLayoutId id="2147483692" r:id="rId34"/>
    <p:sldLayoutId id="2147483673" r:id="rId35"/>
    <p:sldLayoutId id="2147483686" r:id="rId36"/>
    <p:sldLayoutId id="2147483687" r:id="rId37"/>
    <p:sldLayoutId id="2147483714" r:id="rId38"/>
    <p:sldLayoutId id="2147483710" r:id="rId39"/>
    <p:sldLayoutId id="2147483690" r:id="rId4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orient="horz" pos="3743" userDrawn="1">
          <p15:clr>
            <a:srgbClr val="A4A3A4"/>
          </p15:clr>
        </p15:guide>
        <p15:guide id="5" orient="horz" pos="3821" userDrawn="1">
          <p15:clr>
            <a:srgbClr val="F26B43"/>
          </p15:clr>
        </p15:guide>
        <p15:guide id="6" orient="horz" pos="3903" userDrawn="1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 userDrawn="1">
          <p15:clr>
            <a:srgbClr val="A4A3A4"/>
          </p15:clr>
        </p15:guide>
        <p15:guide id="9" orient="horz" pos="801" userDrawn="1">
          <p15:clr>
            <a:srgbClr val="A4A3A4"/>
          </p15:clr>
        </p15:guide>
        <p15:guide id="10" orient="horz" pos="1107" userDrawn="1">
          <p15:clr>
            <a:srgbClr val="A4A3A4"/>
          </p15:clr>
        </p15:guide>
        <p15:guide id="11" orient="horz" pos="1190" userDrawn="1">
          <p15:clr>
            <a:srgbClr val="A4A3A4"/>
          </p15:clr>
        </p15:guide>
        <p15:guide id="12" orient="horz" pos="1496" userDrawn="1">
          <p15:clr>
            <a:srgbClr val="A4A3A4"/>
          </p15:clr>
        </p15:guide>
        <p15:guide id="13" orient="horz" pos="1578" userDrawn="1">
          <p15:clr>
            <a:srgbClr val="A4A3A4"/>
          </p15:clr>
        </p15:guide>
        <p15:guide id="14" orient="horz" pos="1884" userDrawn="1">
          <p15:clr>
            <a:srgbClr val="A4A3A4"/>
          </p15:clr>
        </p15:guide>
        <p15:guide id="15" orient="horz" pos="1964" userDrawn="1">
          <p15:clr>
            <a:srgbClr val="A4A3A4"/>
          </p15:clr>
        </p15:guide>
        <p15:guide id="16" orient="horz" pos="2271" userDrawn="1">
          <p15:clr>
            <a:srgbClr val="A4A3A4"/>
          </p15:clr>
        </p15:guide>
        <p15:guide id="17" orient="horz" pos="3129" userDrawn="1">
          <p15:clr>
            <a:srgbClr val="A4A3A4"/>
          </p15:clr>
        </p15:guide>
        <p15:guide id="18" orient="horz" pos="2663" userDrawn="1">
          <p15:clr>
            <a:srgbClr val="A4A3A4"/>
          </p15:clr>
        </p15:guide>
        <p15:guide id="19" orient="horz" pos="2741" userDrawn="1">
          <p15:clr>
            <a:srgbClr val="A4A3A4"/>
          </p15:clr>
        </p15:guide>
        <p15:guide id="20" orient="horz" pos="3047" userDrawn="1">
          <p15:clr>
            <a:srgbClr val="A4A3A4"/>
          </p15:clr>
        </p15:guide>
        <p15:guide id="21" orient="horz" pos="2352" userDrawn="1">
          <p15:clr>
            <a:srgbClr val="A4A3A4"/>
          </p15:clr>
        </p15:guide>
        <p15:guide id="22" orient="horz" pos="3435" userDrawn="1">
          <p15:clr>
            <a:srgbClr val="A4A3A4"/>
          </p15:clr>
        </p15:guide>
        <p15:guide id="23" orient="horz" pos="3516" userDrawn="1">
          <p15:clr>
            <a:srgbClr val="A4A3A4"/>
          </p15:clr>
        </p15:guide>
        <p15:guide id="24" pos="3881" userDrawn="1">
          <p15:clr>
            <a:srgbClr val="A4A3A4"/>
          </p15:clr>
        </p15:guide>
        <p15:guide id="25" pos="6896" userDrawn="1">
          <p15:clr>
            <a:srgbClr val="F26B43"/>
          </p15:clr>
        </p15:guide>
        <p15:guide id="26" pos="2717" userDrawn="1">
          <p15:clr>
            <a:srgbClr val="A4A3A4"/>
          </p15:clr>
        </p15:guide>
        <p15:guide id="27" pos="2636" userDrawn="1">
          <p15:clr>
            <a:srgbClr val="A4A3A4"/>
          </p15:clr>
        </p15:guide>
        <p15:guide id="28" pos="3800" userDrawn="1">
          <p15:clr>
            <a:srgbClr val="A4A3A4"/>
          </p15:clr>
        </p15:guide>
        <p15:guide id="29" pos="5432" userDrawn="1">
          <p15:clr>
            <a:srgbClr val="A4A3A4"/>
          </p15:clr>
        </p15:guide>
        <p15:guide id="30" pos="5351" userDrawn="1">
          <p15:clr>
            <a:srgbClr val="A4A3A4"/>
          </p15:clr>
        </p15:guide>
        <p15:guide id="31" pos="2330" userDrawn="1">
          <p15:clr>
            <a:srgbClr val="A4A3A4"/>
          </p15:clr>
        </p15:guide>
        <p15:guide id="32" pos="3494" userDrawn="1">
          <p15:clr>
            <a:srgbClr val="A4A3A4"/>
          </p15:clr>
        </p15:guide>
        <p15:guide id="33" pos="1085" userDrawn="1">
          <p15:clr>
            <a:srgbClr val="A4A3A4"/>
          </p15:clr>
        </p15:guide>
        <p15:guide id="34" pos="6596" userDrawn="1">
          <p15:clr>
            <a:srgbClr val="A4A3A4"/>
          </p15:clr>
        </p15:guide>
        <p15:guide id="35" pos="3024" userDrawn="1">
          <p15:clr>
            <a:srgbClr val="A4A3A4"/>
          </p15:clr>
        </p15:guide>
        <p15:guide id="36" pos="4656" userDrawn="1">
          <p15:clr>
            <a:srgbClr val="A4A3A4"/>
          </p15:clr>
        </p15:guide>
        <p15:guide id="37" pos="4188" userDrawn="1">
          <p15:clr>
            <a:srgbClr val="A4A3A4"/>
          </p15:clr>
        </p15:guide>
        <p15:guide id="38" pos="6513" userDrawn="1">
          <p15:clr>
            <a:srgbClr val="A4A3A4"/>
          </p15:clr>
        </p15:guide>
        <p15:guide id="39" pos="3105" userDrawn="1">
          <p15:clr>
            <a:srgbClr val="A4A3A4"/>
          </p15:clr>
        </p15:guide>
        <p15:guide id="40" pos="4268" userDrawn="1">
          <p15:clr>
            <a:srgbClr val="A4A3A4"/>
          </p15:clr>
        </p15:guide>
        <p15:guide id="41" pos="4574" userDrawn="1">
          <p15:clr>
            <a:srgbClr val="A4A3A4"/>
          </p15:clr>
        </p15:guide>
        <p15:guide id="42" pos="2247" userDrawn="1">
          <p15:clr>
            <a:srgbClr val="A4A3A4"/>
          </p15:clr>
        </p15:guide>
        <p15:guide id="43" pos="1941" userDrawn="1">
          <p15:clr>
            <a:srgbClr val="A4A3A4"/>
          </p15:clr>
        </p15:guide>
        <p15:guide id="44" pos="1859" userDrawn="1">
          <p15:clr>
            <a:srgbClr val="A4A3A4"/>
          </p15:clr>
        </p15:guide>
        <p15:guide id="45" pos="1472" userDrawn="1">
          <p15:clr>
            <a:srgbClr val="A4A3A4"/>
          </p15:clr>
        </p15:guide>
        <p15:guide id="46" pos="1549" userDrawn="1">
          <p15:clr>
            <a:srgbClr val="A4A3A4"/>
          </p15:clr>
        </p15:guide>
        <p15:guide id="47" pos="1167" userDrawn="1">
          <p15:clr>
            <a:srgbClr val="A4A3A4"/>
          </p15:clr>
        </p15:guide>
        <p15:guide id="48" pos="782" userDrawn="1">
          <p15:clr>
            <a:srgbClr val="F26B43"/>
          </p15:clr>
        </p15:guide>
        <p15:guide id="49" pos="4962" userDrawn="1">
          <p15:clr>
            <a:srgbClr val="A4A3A4"/>
          </p15:clr>
        </p15:guide>
        <p15:guide id="50" pos="5044" userDrawn="1">
          <p15:clr>
            <a:srgbClr val="A4A3A4"/>
          </p15:clr>
        </p15:guide>
        <p15:guide id="51" pos="5739" userDrawn="1">
          <p15:clr>
            <a:srgbClr val="A4A3A4"/>
          </p15:clr>
        </p15:guide>
        <p15:guide id="52" pos="5820" userDrawn="1">
          <p15:clr>
            <a:srgbClr val="A4A3A4"/>
          </p15:clr>
        </p15:guide>
        <p15:guide id="53" pos="6126" userDrawn="1">
          <p15:clr>
            <a:srgbClr val="A4A3A4"/>
          </p15:clr>
        </p15:guide>
        <p15:guide id="54" pos="6207" userDrawn="1">
          <p15:clr>
            <a:srgbClr val="A4A3A4"/>
          </p15:clr>
        </p15:guide>
        <p15:guide id="55" pos="3411" userDrawn="1">
          <p15:clr>
            <a:srgbClr val="A4A3A4"/>
          </p15:clr>
        </p15:guide>
        <p15:guide id="56" pos="405" userDrawn="1">
          <p15:clr>
            <a:srgbClr val="000000"/>
          </p15:clr>
        </p15:guide>
        <p15:guide id="57" pos="7275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microservices/" TargetMode="External"/><Relationship Id="rId3" Type="http://schemas.openxmlformats.org/officeDocument/2006/relationships/hyperlink" Target="https://www.atlassian.com/microservices/cloud-computing/containers-vs-vms" TargetMode="External"/><Relationship Id="rId7" Type="http://schemas.openxmlformats.org/officeDocument/2006/relationships/hyperlink" Target="https://learn.microsoft.com/en-us/dotnet/architecture/containerized-lifecycle/design-develop-containerized-apps/monolithic-applications" TargetMode="External"/><Relationship Id="rId2" Type="http://schemas.openxmlformats.org/officeDocument/2006/relationships/hyperlink" Target="https://kube.academy/courses/kubernetes-core-concepts-part-1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atlassian.com/microservices/microservices-architecture/microservices-vs-monolith" TargetMode="External"/><Relationship Id="rId5" Type="http://schemas.openxmlformats.org/officeDocument/2006/relationships/hyperlink" Target="https://cloudnative101.dev/" TargetMode="External"/><Relationship Id="rId4" Type="http://schemas.openxmlformats.org/officeDocument/2006/relationships/hyperlink" Target="https://learn.microsoft.com/en-us/virtualization/windowscontainers/about/containers-vs-vm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Docker</a:t>
            </a:r>
            <a:r>
              <a:rPr lang="pt-BR" dirty="0"/>
              <a:t> + K8s </a:t>
            </a:r>
            <a:r>
              <a:rPr lang="pt-BR" dirty="0" err="1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4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shortcomings – Cloud Native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Many advantages when compared to the traditional approach [4]</a:t>
            </a:r>
          </a:p>
          <a:p>
            <a:pPr lvl="1"/>
            <a:r>
              <a:rPr lang="en-US" dirty="0"/>
              <a:t>Speed, safety and scalability</a:t>
            </a:r>
          </a:p>
          <a:p>
            <a:pPr lvl="1"/>
            <a:r>
              <a:rPr lang="en-US" dirty="0"/>
              <a:t>Continuous delivery with zero downtime</a:t>
            </a:r>
          </a:p>
          <a:p>
            <a:pPr lvl="1"/>
            <a:r>
              <a:rPr lang="en-US" dirty="0"/>
              <a:t>More freedom when choosing technologies to be used</a:t>
            </a:r>
          </a:p>
          <a:p>
            <a:pPr lvl="1"/>
            <a:r>
              <a:rPr lang="en-US" dirty="0" smtClean="0"/>
              <a:t>Application isolation [1]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9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shortcomings – Cloud Native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have all those advantages, the application must be cloud native [4]</a:t>
            </a:r>
          </a:p>
          <a:p>
            <a:pPr marL="640080" indent="-457200">
              <a:buFont typeface="+mj-lt"/>
              <a:buAutoNum type="arabicPeriod"/>
            </a:pPr>
            <a:r>
              <a:rPr lang="en-US" dirty="0"/>
              <a:t>The application must be divided in components, that must be discrete and reusable components [1]</a:t>
            </a:r>
          </a:p>
          <a:p>
            <a:pPr lvl="1"/>
            <a:r>
              <a:rPr lang="en-US" dirty="0" err="1"/>
              <a:t>Microservices</a:t>
            </a:r>
            <a:endParaRPr lang="en-US" dirty="0"/>
          </a:p>
          <a:p>
            <a:pPr marL="640080" indent="-457200">
              <a:buFont typeface="+mj-lt"/>
              <a:buAutoNum type="arabicPeriod"/>
            </a:pPr>
            <a:r>
              <a:rPr lang="en-US" dirty="0"/>
              <a:t>Each application is isolated from each other [1]</a:t>
            </a:r>
          </a:p>
          <a:p>
            <a:pPr lvl="1"/>
            <a:r>
              <a:rPr lang="en-US" dirty="0"/>
              <a:t>Containers</a:t>
            </a:r>
          </a:p>
          <a:p>
            <a:pPr marL="640080" indent="-457200">
              <a:buFont typeface="+mj-lt"/>
              <a:buAutoNum type="arabicPeriod"/>
            </a:pPr>
            <a:r>
              <a:rPr lang="en-US" dirty="0"/>
              <a:t>Dynamically managed and scheduled by an Orchestration Process [1]</a:t>
            </a:r>
          </a:p>
          <a:p>
            <a:pPr lvl="1"/>
            <a:r>
              <a:rPr lang="en-US" dirty="0"/>
              <a:t>Kubernetes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8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shortcomings – Cloud Native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have all those advantages, the application must be cloud native [4]</a:t>
            </a:r>
          </a:p>
          <a:p>
            <a:pPr marL="640080" indent="-457200">
              <a:buFont typeface="+mj-lt"/>
              <a:buAutoNum type="arabicPeriod"/>
            </a:pPr>
            <a:r>
              <a:rPr lang="en-US" b="1" dirty="0"/>
              <a:t>The application must be divided in components, that must be discrete and reusable components [1]</a:t>
            </a:r>
          </a:p>
          <a:p>
            <a:pPr lvl="1"/>
            <a:r>
              <a:rPr lang="en-US" b="1" dirty="0" err="1"/>
              <a:t>Microservices</a:t>
            </a:r>
            <a:endParaRPr lang="en-US" b="1" dirty="0"/>
          </a:p>
          <a:p>
            <a:pPr marL="640080" indent="-457200">
              <a:buFont typeface="+mj-lt"/>
              <a:buAutoNum type="arabicPeriod"/>
            </a:pPr>
            <a:r>
              <a:rPr lang="en-US" dirty="0"/>
              <a:t>Each application is isolated from each other [1]</a:t>
            </a:r>
          </a:p>
          <a:p>
            <a:pPr lvl="1"/>
            <a:r>
              <a:rPr lang="en-US" dirty="0"/>
              <a:t>Containers</a:t>
            </a:r>
          </a:p>
          <a:p>
            <a:pPr marL="640080" indent="-457200">
              <a:buFont typeface="+mj-lt"/>
              <a:buAutoNum type="arabicPeriod"/>
            </a:pPr>
            <a:r>
              <a:rPr lang="en-US" dirty="0"/>
              <a:t>Dynamically managed and scheduled by an Orchestration Process [1]</a:t>
            </a:r>
          </a:p>
          <a:p>
            <a:pPr lvl="1"/>
            <a:r>
              <a:rPr lang="en-US" dirty="0"/>
              <a:t>Kubernetes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3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shortcomings - </a:t>
            </a:r>
            <a:r>
              <a:rPr lang="en-US" dirty="0" err="1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Separation of one service into multiple independent components [7]</a:t>
            </a:r>
          </a:p>
          <a:p>
            <a:r>
              <a:rPr lang="en-US" dirty="0"/>
              <a:t>Each component can be updated and deployed without affecting others [5]</a:t>
            </a:r>
          </a:p>
          <a:p>
            <a:r>
              <a:rPr lang="en-US" dirty="0"/>
              <a:t>More flexibility when choosing technologies to be used [5]</a:t>
            </a:r>
          </a:p>
          <a:p>
            <a:r>
              <a:rPr lang="en-US" dirty="0"/>
              <a:t>Scaling can be done only in parts that matter [5]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3663AF5-387C-A39B-D2E7-4A28A305A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295" y="1754925"/>
            <a:ext cx="5698980" cy="358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4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shortcomings – Cloud Native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have all those advantages, the application must be cloud native [4]</a:t>
            </a:r>
          </a:p>
          <a:p>
            <a:pPr marL="640080" indent="-457200">
              <a:buFont typeface="+mj-lt"/>
              <a:buAutoNum type="arabicPeriod"/>
            </a:pPr>
            <a:r>
              <a:rPr lang="en-US" dirty="0"/>
              <a:t>The application must be divided in components, that must be discrete and reusable components [1]</a:t>
            </a:r>
          </a:p>
          <a:p>
            <a:pPr lvl="1"/>
            <a:r>
              <a:rPr lang="en-US" dirty="0" err="1"/>
              <a:t>Microservices</a:t>
            </a:r>
            <a:endParaRPr lang="en-US" dirty="0"/>
          </a:p>
          <a:p>
            <a:pPr marL="640080" indent="-457200">
              <a:buFont typeface="+mj-lt"/>
              <a:buAutoNum type="arabicPeriod"/>
            </a:pPr>
            <a:r>
              <a:rPr lang="en-US" b="1" dirty="0"/>
              <a:t>Each application is isolated from each other [1]</a:t>
            </a:r>
          </a:p>
          <a:p>
            <a:pPr lvl="1"/>
            <a:r>
              <a:rPr lang="en-US" b="1" dirty="0"/>
              <a:t>Containers</a:t>
            </a:r>
          </a:p>
          <a:p>
            <a:pPr marL="640080" indent="-457200">
              <a:buFont typeface="+mj-lt"/>
              <a:buAutoNum type="arabicPeriod"/>
            </a:pPr>
            <a:r>
              <a:rPr lang="en-US" dirty="0"/>
              <a:t>Dynamically managed and scheduled by an Orchestration Process [1]</a:t>
            </a:r>
          </a:p>
          <a:p>
            <a:pPr lvl="1"/>
            <a:r>
              <a:rPr lang="en-US" dirty="0"/>
              <a:t>Kubernetes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6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Runs applications using the same host OS [3]</a:t>
            </a:r>
          </a:p>
          <a:p>
            <a:pPr lvl="1"/>
            <a:r>
              <a:rPr lang="en-US" dirty="0"/>
              <a:t>Build on top of the host’s OS Kernel</a:t>
            </a:r>
          </a:p>
          <a:p>
            <a:r>
              <a:rPr lang="en-US" dirty="0"/>
              <a:t>Contains only the apps and OS APIs necessary to run [3]</a:t>
            </a:r>
          </a:p>
          <a:p>
            <a:pPr lvl="1"/>
            <a:r>
              <a:rPr lang="en-US" dirty="0"/>
              <a:t>Less resource usage [2]</a:t>
            </a:r>
          </a:p>
          <a:p>
            <a:r>
              <a:rPr lang="en-US" dirty="0"/>
              <a:t>Enforces </a:t>
            </a:r>
            <a:r>
              <a:rPr lang="en-US" dirty="0" err="1"/>
              <a:t>progamatically</a:t>
            </a:r>
            <a:r>
              <a:rPr lang="en-US" dirty="0"/>
              <a:t> configuration [1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5729E8D1-9003-D6B4-0185-8697B4FEE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587" y="1637457"/>
            <a:ext cx="5722573" cy="372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4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Containers are running an instance of an image [1]</a:t>
            </a:r>
          </a:p>
          <a:p>
            <a:pPr lvl="1"/>
            <a:r>
              <a:rPr lang="en-US" dirty="0"/>
              <a:t>Image is created from a build and is immutable</a:t>
            </a:r>
          </a:p>
          <a:p>
            <a:pPr lvl="1"/>
            <a:r>
              <a:rPr lang="en-US" dirty="0"/>
              <a:t>Multiple containers may run from a single image</a:t>
            </a:r>
          </a:p>
          <a:p>
            <a:pPr lvl="2"/>
            <a:r>
              <a:rPr lang="en-US" dirty="0"/>
              <a:t>Different processes, but their starting point is the same</a:t>
            </a:r>
          </a:p>
          <a:p>
            <a:pPr lvl="1"/>
            <a:r>
              <a:rPr lang="en-US" dirty="0"/>
              <a:t>Images can be built using Docker with a </a:t>
            </a:r>
            <a:r>
              <a:rPr lang="en-US" dirty="0" err="1" smtClean="0"/>
              <a:t>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2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0"/>
          </p:nvPr>
        </p:nvSpPr>
        <p:spPr>
          <a:xfrm>
            <a:off x="1236665" y="1235243"/>
            <a:ext cx="4782312" cy="4830596"/>
          </a:xfrm>
        </p:spPr>
        <p:txBody>
          <a:bodyPr/>
          <a:lstStyle/>
          <a:p>
            <a:r>
              <a:rPr lang="en-US" dirty="0"/>
              <a:t>From a </a:t>
            </a:r>
            <a:r>
              <a:rPr lang="en-US" dirty="0" err="1"/>
              <a:t>RabbitMQ</a:t>
            </a:r>
            <a:r>
              <a:rPr lang="en-US" dirty="0"/>
              <a:t> image</a:t>
            </a:r>
          </a:p>
          <a:p>
            <a:pPr lvl="1"/>
            <a:r>
              <a:rPr lang="en-US" dirty="0"/>
              <a:t>Add the .</a:t>
            </a:r>
            <a:r>
              <a:rPr lang="en-US" dirty="0" err="1"/>
              <a:t>sh</a:t>
            </a:r>
            <a:r>
              <a:rPr lang="en-US" dirty="0"/>
              <a:t> file to inside the image</a:t>
            </a:r>
          </a:p>
          <a:p>
            <a:pPr lvl="1"/>
            <a:r>
              <a:rPr lang="en-US" dirty="0"/>
              <a:t>Expose the port 5672 to be accessible outside</a:t>
            </a:r>
          </a:p>
          <a:p>
            <a:pPr lvl="1"/>
            <a:r>
              <a:rPr lang="en-US" dirty="0"/>
              <a:t>Run an .</a:t>
            </a:r>
            <a:r>
              <a:rPr lang="en-US" dirty="0" err="1"/>
              <a:t>sh</a:t>
            </a:r>
            <a:r>
              <a:rPr lang="en-US" dirty="0"/>
              <a:t> file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From the JDK 1.8</a:t>
            </a:r>
          </a:p>
          <a:p>
            <a:pPr lvl="1"/>
            <a:r>
              <a:rPr lang="en-US" dirty="0"/>
              <a:t>Copy the .jar file to inside the image</a:t>
            </a:r>
          </a:p>
          <a:p>
            <a:pPr lvl="1"/>
            <a:r>
              <a:rPr lang="en-US" dirty="0"/>
              <a:t>Run the file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424F63DE-EAD1-DB6D-6F0F-1880F852D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419" y="1235243"/>
            <a:ext cx="2783937" cy="1636360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8CBC4F7-6BFC-A59A-54A0-82563041B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977" y="3496623"/>
            <a:ext cx="5603808" cy="115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Docker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build an image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build DOCKERFILE_LOCATION</a:t>
            </a:r>
          </a:p>
          <a:p>
            <a:r>
              <a:rPr lang="en-US" dirty="0"/>
              <a:t>To push/pull an image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pull/push NAME</a:t>
            </a:r>
          </a:p>
          <a:p>
            <a:r>
              <a:rPr lang="en-US" dirty="0"/>
              <a:t>To run a container with a certain image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run NAME</a:t>
            </a:r>
          </a:p>
          <a:p>
            <a:r>
              <a:rPr lang="en-US" dirty="0"/>
              <a:t>To stop a container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stop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6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Registry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Central location for container images [1]</a:t>
            </a:r>
          </a:p>
          <a:p>
            <a:r>
              <a:rPr lang="en-US" dirty="0"/>
              <a:t>Both public and private are available</a:t>
            </a:r>
          </a:p>
          <a:p>
            <a:pPr lvl="1"/>
            <a:r>
              <a:rPr lang="en-US" dirty="0"/>
              <a:t>Public: </a:t>
            </a:r>
            <a:r>
              <a:rPr lang="en-US" dirty="0" err="1"/>
              <a:t>docker</a:t>
            </a:r>
            <a:r>
              <a:rPr lang="en-US" dirty="0"/>
              <a:t> hub</a:t>
            </a:r>
          </a:p>
          <a:p>
            <a:pPr lvl="1"/>
            <a:r>
              <a:rPr lang="en-US" dirty="0"/>
              <a:t>Private: Harbor</a:t>
            </a:r>
          </a:p>
          <a:p>
            <a:r>
              <a:rPr lang="en-US" dirty="0" smtClean="0"/>
              <a:t>Images are built on host, and can be pushed to the registry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going to Docker + K8s…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Need to go back and understand why this solutions exists</a:t>
            </a:r>
          </a:p>
          <a:p>
            <a:r>
              <a:rPr lang="en-US" dirty="0"/>
              <a:t>What problems we had before? </a:t>
            </a:r>
          </a:p>
          <a:p>
            <a:r>
              <a:rPr lang="en-US" dirty="0"/>
              <a:t>What are we trying to solve?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4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examples….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shortcomings – Cloud Native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have all those advantages, the application must be cloud native [4]</a:t>
            </a:r>
          </a:p>
          <a:p>
            <a:pPr marL="640080" indent="-457200">
              <a:buFont typeface="+mj-lt"/>
              <a:buAutoNum type="arabicPeriod"/>
            </a:pPr>
            <a:r>
              <a:rPr lang="en-US" dirty="0"/>
              <a:t>The application must be divided in components, that must be discrete and reusable components [1]</a:t>
            </a:r>
          </a:p>
          <a:p>
            <a:pPr lvl="1"/>
            <a:r>
              <a:rPr lang="en-US" dirty="0" err="1"/>
              <a:t>Microservices</a:t>
            </a:r>
            <a:endParaRPr lang="en-US" dirty="0"/>
          </a:p>
          <a:p>
            <a:pPr marL="640080" indent="-457200">
              <a:buFont typeface="+mj-lt"/>
              <a:buAutoNum type="arabicPeriod"/>
            </a:pPr>
            <a:r>
              <a:rPr lang="en-US" dirty="0"/>
              <a:t>Each application is isolated from each other [1]</a:t>
            </a:r>
          </a:p>
          <a:p>
            <a:pPr lvl="1"/>
            <a:r>
              <a:rPr lang="en-US" dirty="0"/>
              <a:t>Containers</a:t>
            </a:r>
          </a:p>
          <a:p>
            <a:pPr marL="640080" indent="-457200">
              <a:buFont typeface="+mj-lt"/>
              <a:buAutoNum type="arabicPeriod"/>
            </a:pPr>
            <a:r>
              <a:rPr lang="en-US" b="1" dirty="0"/>
              <a:t>Dynamically managed and scheduled by an Orchestration Process [1]</a:t>
            </a:r>
          </a:p>
          <a:p>
            <a:pPr lvl="1"/>
            <a:r>
              <a:rPr lang="en-US" b="1" dirty="0"/>
              <a:t>Kubernetes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37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Container orchestration platform [4]</a:t>
            </a:r>
          </a:p>
          <a:p>
            <a:pPr lvl="1"/>
            <a:r>
              <a:rPr lang="en-US" dirty="0"/>
              <a:t>Automating scheduling, deployment and scaling of containerized applications</a:t>
            </a:r>
          </a:p>
          <a:p>
            <a:r>
              <a:rPr lang="en-US" dirty="0"/>
              <a:t>Works as a declarative way [1]</a:t>
            </a:r>
          </a:p>
          <a:p>
            <a:pPr lvl="1"/>
            <a:r>
              <a:rPr lang="en-US" dirty="0"/>
              <a:t>Defines state, instead of defining actions </a:t>
            </a:r>
          </a:p>
          <a:p>
            <a:pPr lvl="1"/>
            <a:r>
              <a:rPr lang="en-US" dirty="0"/>
              <a:t>The system will decide what to do</a:t>
            </a:r>
          </a:p>
          <a:p>
            <a:r>
              <a:rPr lang="en-US" dirty="0"/>
              <a:t>To talk to Kubernetes, </a:t>
            </a:r>
            <a:r>
              <a:rPr lang="en-US" u="sng" dirty="0" err="1"/>
              <a:t>kubectl</a:t>
            </a:r>
            <a:r>
              <a:rPr lang="en-US" dirty="0"/>
              <a:t> command</a:t>
            </a:r>
          </a:p>
          <a:p>
            <a:r>
              <a:rPr lang="en-US" dirty="0"/>
              <a:t>Files used by Kubernetes are </a:t>
            </a:r>
            <a:r>
              <a:rPr lang="en-US" u="sng" dirty="0"/>
              <a:t>.</a:t>
            </a:r>
            <a:r>
              <a:rPr lang="en-US" u="sng" dirty="0" err="1"/>
              <a:t>yaml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28518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Pods [1]</a:t>
            </a:r>
          </a:p>
          <a:p>
            <a:pPr lvl="1"/>
            <a:r>
              <a:rPr lang="en-US" dirty="0"/>
              <a:t>Contains at least one container (usually one)</a:t>
            </a:r>
          </a:p>
          <a:p>
            <a:pPr lvl="1"/>
            <a:r>
              <a:rPr lang="en-US" dirty="0"/>
              <a:t>All containers in the same pod can talk to each other (localhost) and share the same volume resources (like USB drives)</a:t>
            </a:r>
          </a:p>
          <a:p>
            <a:pPr lvl="1"/>
            <a:r>
              <a:rPr lang="en-US" dirty="0"/>
              <a:t>Reminds of a VMs with many applications</a:t>
            </a:r>
          </a:p>
          <a:p>
            <a:pPr lvl="1"/>
            <a:r>
              <a:rPr lang="en-US" dirty="0"/>
              <a:t>Multiple containers can be used for separation of concerns inside a </a:t>
            </a:r>
            <a:r>
              <a:rPr lang="en-US" dirty="0" smtClean="0"/>
              <a:t>pod</a:t>
            </a:r>
          </a:p>
          <a:p>
            <a:pPr lvl="1"/>
            <a:endParaRPr lang="pt-BR" dirty="0"/>
          </a:p>
          <a:p>
            <a:r>
              <a:rPr lang="en-US" dirty="0"/>
              <a:t>Services [1]</a:t>
            </a:r>
          </a:p>
          <a:p>
            <a:pPr lvl="1"/>
            <a:r>
              <a:rPr lang="en-US" dirty="0"/>
              <a:t>Load balancing for pods</a:t>
            </a:r>
          </a:p>
          <a:p>
            <a:pPr lvl="2"/>
            <a:r>
              <a:rPr lang="en-US" dirty="0"/>
              <a:t>Traffic is received by the service, which will route to the pods</a:t>
            </a:r>
          </a:p>
          <a:p>
            <a:pPr lvl="1"/>
            <a:r>
              <a:rPr lang="en-US" dirty="0"/>
              <a:t>Which port the service must listen to</a:t>
            </a:r>
          </a:p>
          <a:p>
            <a:pPr lvl="1"/>
            <a:r>
              <a:rPr lang="en-US" dirty="0" smtClean="0"/>
              <a:t>Which port the service will send the traffic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1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Deployments [1]</a:t>
            </a:r>
          </a:p>
          <a:p>
            <a:pPr lvl="1"/>
            <a:r>
              <a:rPr lang="en-US" dirty="0"/>
              <a:t>Creating or destroying pods for us</a:t>
            </a:r>
          </a:p>
          <a:p>
            <a:pPr lvl="1"/>
            <a:r>
              <a:rPr lang="en-US" dirty="0"/>
              <a:t>Control how many replicas of a pod will exist to receive traffic</a:t>
            </a:r>
          </a:p>
          <a:p>
            <a:pPr lvl="1"/>
            <a:r>
              <a:rPr lang="en-US" dirty="0"/>
              <a:t>Which strategy will use when updating the container image to a new version</a:t>
            </a:r>
          </a:p>
          <a:p>
            <a:pPr lvl="1"/>
            <a:r>
              <a:rPr lang="en-US" dirty="0"/>
              <a:t>Readiness Probe</a:t>
            </a:r>
          </a:p>
          <a:p>
            <a:pPr lvl="2"/>
            <a:r>
              <a:rPr lang="en-US" dirty="0"/>
              <a:t>Test the pod to check if it can receive traffic</a:t>
            </a:r>
          </a:p>
          <a:p>
            <a:pPr lvl="1"/>
            <a:r>
              <a:rPr lang="en-US" dirty="0"/>
              <a:t>Liveness Probe</a:t>
            </a:r>
          </a:p>
          <a:p>
            <a:pPr lvl="2"/>
            <a:r>
              <a:rPr lang="en-US" dirty="0" smtClean="0"/>
              <a:t>Test the pods to check if the pod needs to be restarted (restart all containers inside)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7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– </a:t>
            </a:r>
            <a:r>
              <a:rPr lang="en-US" dirty="0" err="1"/>
              <a:t>kubectl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VERB OBJECT OBJECT_NAME</a:t>
            </a:r>
          </a:p>
          <a:p>
            <a:r>
              <a:rPr lang="en-US" dirty="0"/>
              <a:t>VERB</a:t>
            </a:r>
          </a:p>
          <a:p>
            <a:pPr lvl="1"/>
            <a:r>
              <a:rPr lang="en-US" dirty="0"/>
              <a:t>get, apply, describe, delete, logs, edit, exec</a:t>
            </a:r>
          </a:p>
          <a:p>
            <a:r>
              <a:rPr lang="en-US" dirty="0"/>
              <a:t>OBJECT</a:t>
            </a:r>
          </a:p>
          <a:p>
            <a:pPr lvl="1"/>
            <a:r>
              <a:rPr lang="en-US" dirty="0"/>
              <a:t>pod, service, deployment, </a:t>
            </a:r>
            <a:r>
              <a:rPr lang="en-US" dirty="0" err="1"/>
              <a:t>netpol</a:t>
            </a:r>
            <a:r>
              <a:rPr lang="en-US" dirty="0"/>
              <a:t>, job, </a:t>
            </a:r>
            <a:r>
              <a:rPr lang="en-US" dirty="0" smtClean="0"/>
              <a:t>namespace</a:t>
            </a:r>
          </a:p>
          <a:p>
            <a:endParaRPr lang="pt-BR" dirty="0"/>
          </a:p>
          <a:p>
            <a:r>
              <a:rPr lang="pt-BR" dirty="0" err="1"/>
              <a:t>k</a:t>
            </a:r>
            <a:r>
              <a:rPr lang="pt-BR" dirty="0" err="1" smtClean="0"/>
              <a:t>ubectl</a:t>
            </a:r>
            <a:r>
              <a:rPr lang="pt-BR" dirty="0" smtClean="0"/>
              <a:t> </a:t>
            </a:r>
            <a:r>
              <a:rPr lang="pt-BR" dirty="0" err="1" smtClean="0"/>
              <a:t>get</a:t>
            </a:r>
            <a:r>
              <a:rPr lang="pt-BR" dirty="0" smtClean="0"/>
              <a:t> </a:t>
            </a:r>
            <a:r>
              <a:rPr lang="pt-BR" dirty="0" err="1" smtClean="0"/>
              <a:t>pods</a:t>
            </a:r>
            <a:endParaRPr lang="pt-BR" dirty="0" smtClean="0"/>
          </a:p>
          <a:p>
            <a:r>
              <a:rPr lang="pt-BR" dirty="0" err="1"/>
              <a:t>k</a:t>
            </a:r>
            <a:r>
              <a:rPr lang="pt-BR" dirty="0" err="1" smtClean="0"/>
              <a:t>ubectl</a:t>
            </a:r>
            <a:r>
              <a:rPr lang="pt-BR" dirty="0" smtClean="0"/>
              <a:t> </a:t>
            </a:r>
            <a:r>
              <a:rPr lang="pt-BR" dirty="0" err="1" smtClean="0"/>
              <a:t>describe</a:t>
            </a:r>
            <a:r>
              <a:rPr lang="pt-BR" dirty="0" smtClean="0"/>
              <a:t> servisse </a:t>
            </a:r>
            <a:r>
              <a:rPr lang="pt-BR" dirty="0" err="1" smtClean="0"/>
              <a:t>service_name</a:t>
            </a:r>
            <a:endParaRPr lang="pt-BR" dirty="0" smtClean="0"/>
          </a:p>
          <a:p>
            <a:r>
              <a:rPr lang="pt-BR" dirty="0" err="1"/>
              <a:t>k</a:t>
            </a:r>
            <a:r>
              <a:rPr lang="pt-BR" dirty="0" err="1" smtClean="0"/>
              <a:t>ubectl</a:t>
            </a:r>
            <a:r>
              <a:rPr lang="pt-BR" dirty="0" smtClean="0"/>
              <a:t> </a:t>
            </a:r>
            <a:r>
              <a:rPr lang="pt-BR" dirty="0" err="1" smtClean="0"/>
              <a:t>exec</a:t>
            </a:r>
            <a:r>
              <a:rPr lang="pt-BR" dirty="0" smtClean="0"/>
              <a:t> –it </a:t>
            </a:r>
            <a:r>
              <a:rPr lang="pt-BR" dirty="0" err="1" smtClean="0"/>
              <a:t>pod_name</a:t>
            </a:r>
            <a:r>
              <a:rPr lang="pt-BR" dirty="0" smtClean="0"/>
              <a:t> /bin/</a:t>
            </a:r>
            <a:r>
              <a:rPr lang="pt-BR" dirty="0" err="1" smtClean="0"/>
              <a:t>sh</a:t>
            </a:r>
            <a:endParaRPr lang="pt-BR" dirty="0" smtClean="0"/>
          </a:p>
          <a:p>
            <a:r>
              <a:rPr lang="pt-BR" dirty="0" err="1"/>
              <a:t>k</a:t>
            </a:r>
            <a:r>
              <a:rPr lang="pt-BR" dirty="0" err="1" smtClean="0"/>
              <a:t>ubectl</a:t>
            </a:r>
            <a:r>
              <a:rPr lang="pt-BR" dirty="0" smtClean="0"/>
              <a:t> logs –f </a:t>
            </a:r>
            <a:r>
              <a:rPr lang="pt-BR" dirty="0" err="1" smtClean="0"/>
              <a:t>pod_name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991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examples</a:t>
            </a:r>
            <a:r>
              <a:rPr lang="en-US" dirty="0"/>
              <a:t>….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4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- Connections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Inside a pod (container to container)</a:t>
            </a:r>
          </a:p>
          <a:p>
            <a:pPr lvl="1"/>
            <a:r>
              <a:rPr lang="en-US" dirty="0"/>
              <a:t>Connection via localhost</a:t>
            </a:r>
          </a:p>
          <a:p>
            <a:r>
              <a:rPr lang="en-US" dirty="0"/>
              <a:t>Pod to pod</a:t>
            </a:r>
          </a:p>
          <a:p>
            <a:pPr lvl="1"/>
            <a:r>
              <a:rPr lang="en-US" dirty="0"/>
              <a:t>Each pod can communicate to another inside the cluster</a:t>
            </a:r>
          </a:p>
          <a:p>
            <a:pPr lvl="1"/>
            <a:r>
              <a:rPr lang="en-US" dirty="0"/>
              <a:t>Via IP or DNS</a:t>
            </a:r>
          </a:p>
          <a:p>
            <a:r>
              <a:rPr lang="en-US" dirty="0"/>
              <a:t>Service to pod</a:t>
            </a:r>
          </a:p>
          <a:p>
            <a:pPr lvl="1"/>
            <a:r>
              <a:rPr lang="en-US" dirty="0" err="1"/>
              <a:t>ClusterIP</a:t>
            </a:r>
            <a:r>
              <a:rPr lang="en-US" dirty="0"/>
              <a:t>:  only accessible inside the cluster</a:t>
            </a:r>
          </a:p>
          <a:p>
            <a:pPr lvl="1"/>
            <a:r>
              <a:rPr lang="en-US" dirty="0" err="1"/>
              <a:t>NodePort</a:t>
            </a:r>
            <a:r>
              <a:rPr lang="en-US" dirty="0"/>
              <a:t>: accessible from outside the cluster, need to set a port for this</a:t>
            </a:r>
          </a:p>
          <a:p>
            <a:pPr lvl="1"/>
            <a:r>
              <a:rPr lang="en-US" dirty="0" err="1" smtClean="0"/>
              <a:t>LoadBalancer</a:t>
            </a:r>
            <a:r>
              <a:rPr lang="en-US" dirty="0" smtClean="0"/>
              <a:t>: Utilizes an external load balancing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- Connections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Every time a pod is created, a new IP is generated</a:t>
            </a:r>
          </a:p>
          <a:p>
            <a:pPr lvl="1"/>
            <a:r>
              <a:rPr lang="en-US" dirty="0"/>
              <a:t>Not recommended</a:t>
            </a:r>
          </a:p>
          <a:p>
            <a:r>
              <a:rPr lang="en-US" dirty="0"/>
              <a:t>DNS is available inside the cluster</a:t>
            </a:r>
          </a:p>
          <a:p>
            <a:pPr lvl="1"/>
            <a:r>
              <a:rPr lang="en-US" dirty="0"/>
              <a:t>SERVICE.NAMESPACE.CLUSTER</a:t>
            </a:r>
          </a:p>
          <a:p>
            <a:pPr lvl="1"/>
            <a:r>
              <a:rPr lang="en-US" dirty="0"/>
              <a:t>test-</a:t>
            </a:r>
            <a:r>
              <a:rPr lang="en-US" dirty="0" err="1"/>
              <a:t>service.test</a:t>
            </a:r>
            <a:r>
              <a:rPr lang="en-US" dirty="0"/>
              <a:t>-</a:t>
            </a:r>
            <a:r>
              <a:rPr lang="en-US" dirty="0" err="1"/>
              <a:t>namespace.svc.cluster.local</a:t>
            </a:r>
            <a:endParaRPr lang="en-US" dirty="0"/>
          </a:p>
          <a:p>
            <a:pPr lvl="1"/>
            <a:r>
              <a:rPr lang="en-US" dirty="0" err="1"/>
              <a:t>kafka-service.kafka-namespace.svc.cluster.local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1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– Volumes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If you delete a pod, any data the containers created will be deleted together</a:t>
            </a:r>
          </a:p>
          <a:p>
            <a:r>
              <a:rPr lang="en-US" dirty="0"/>
              <a:t>Volumes can be used to attach a storage to the pod</a:t>
            </a:r>
          </a:p>
          <a:p>
            <a:r>
              <a:rPr lang="en-US" dirty="0"/>
              <a:t>Lifecycle independent from the pod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54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Single and large application [5]</a:t>
            </a:r>
          </a:p>
          <a:p>
            <a:pPr lvl="1"/>
            <a:r>
              <a:rPr lang="en-US" dirty="0"/>
              <a:t>All intelligence is inside</a:t>
            </a:r>
          </a:p>
          <a:p>
            <a:pPr lvl="1"/>
            <a:r>
              <a:rPr lang="en-US" dirty="0"/>
              <a:t>Everything is released at once</a:t>
            </a:r>
          </a:p>
          <a:p>
            <a:pPr lvl="1"/>
            <a:r>
              <a:rPr lang="en-US" dirty="0"/>
              <a:t>Faster development because of the </a:t>
            </a:r>
            <a:r>
              <a:rPr lang="en-US" dirty="0" smtClean="0"/>
              <a:t>simplicity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61088" y="1193452"/>
            <a:ext cx="5398308" cy="4870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Graphic Here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3D137-7936-7E34-14C5-5ED06E8EA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1088" y="1193452"/>
            <a:ext cx="5523420" cy="487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– </a:t>
            </a:r>
            <a:r>
              <a:rPr lang="en-US" dirty="0" smtClean="0"/>
              <a:t>Jobs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Services inside </a:t>
            </a:r>
            <a:r>
              <a:rPr lang="en-US" dirty="0" err="1"/>
              <a:t>thew</a:t>
            </a:r>
            <a:r>
              <a:rPr lang="en-US" dirty="0"/>
              <a:t> Kubernetes are constantly running</a:t>
            </a:r>
          </a:p>
          <a:p>
            <a:r>
              <a:rPr lang="en-US" dirty="0"/>
              <a:t>Jobs normally start and finish</a:t>
            </a:r>
          </a:p>
          <a:p>
            <a:pPr lvl="1"/>
            <a:r>
              <a:rPr lang="en-US" dirty="0"/>
              <a:t>Resources will remain, like logs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 smtClean="0"/>
              <a:t>Job</a:t>
            </a:r>
          </a:p>
          <a:p>
            <a:pPr lvl="2"/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one</a:t>
            </a:r>
            <a:r>
              <a:rPr lang="pt-BR" dirty="0" smtClean="0"/>
              <a:t>, </a:t>
            </a:r>
            <a:r>
              <a:rPr lang="pt-BR" dirty="0" err="1" smtClean="0"/>
              <a:t>then</a:t>
            </a:r>
            <a:r>
              <a:rPr lang="pt-BR" dirty="0" smtClean="0"/>
              <a:t> </a:t>
            </a:r>
            <a:r>
              <a:rPr lang="pt-BR" dirty="0" err="1" smtClean="0"/>
              <a:t>exit</a:t>
            </a:r>
            <a:endParaRPr lang="en-US" dirty="0" smtClean="0"/>
          </a:p>
          <a:p>
            <a:pPr lvl="2"/>
            <a:r>
              <a:rPr lang="en-US" dirty="0" smtClean="0"/>
              <a:t>Can </a:t>
            </a:r>
            <a:r>
              <a:rPr lang="en-US" dirty="0"/>
              <a:t>be parallelized</a:t>
            </a:r>
          </a:p>
          <a:p>
            <a:pPr lvl="1"/>
            <a:r>
              <a:rPr lang="en-US" dirty="0"/>
              <a:t>CRON </a:t>
            </a:r>
            <a:r>
              <a:rPr lang="en-US" dirty="0" smtClean="0"/>
              <a:t>job</a:t>
            </a:r>
            <a:endParaRPr lang="en-US" dirty="0"/>
          </a:p>
          <a:p>
            <a:pPr lvl="2"/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time </a:t>
            </a:r>
            <a:r>
              <a:rPr lang="pt-BR" dirty="0" err="1" smtClean="0"/>
              <a:t>to</a:t>
            </a:r>
            <a:r>
              <a:rPr lang="pt-BR" dirty="0" smtClean="0"/>
              <a:t>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5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– </a:t>
            </a:r>
            <a:r>
              <a:rPr lang="en-US" dirty="0" err="1" smtClean="0"/>
              <a:t>ConfigMaps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prevent hardcoded stuff like addresses or passwords</a:t>
            </a:r>
          </a:p>
          <a:p>
            <a:r>
              <a:rPr lang="en-US" dirty="0" err="1"/>
              <a:t>ConfigMaps</a:t>
            </a:r>
            <a:endParaRPr lang="en-US" dirty="0"/>
          </a:p>
          <a:p>
            <a:pPr lvl="1"/>
            <a:r>
              <a:rPr lang="en-US" dirty="0"/>
              <a:t>Configurable in runtime</a:t>
            </a:r>
          </a:p>
          <a:p>
            <a:pPr lvl="1"/>
            <a:r>
              <a:rPr lang="en-US" dirty="0"/>
              <a:t>Stores a pair of Key and Value</a:t>
            </a:r>
          </a:p>
          <a:p>
            <a:pPr lvl="1"/>
            <a:r>
              <a:rPr lang="en-US" dirty="0"/>
              <a:t>Needs to restart the container to update the values</a:t>
            </a:r>
          </a:p>
          <a:p>
            <a:r>
              <a:rPr lang="en-US" dirty="0"/>
              <a:t>Secrets</a:t>
            </a:r>
          </a:p>
          <a:p>
            <a:pPr lvl="1"/>
            <a:r>
              <a:rPr lang="en-US" dirty="0"/>
              <a:t>For sensitive information</a:t>
            </a:r>
          </a:p>
          <a:p>
            <a:pPr lvl="1"/>
            <a:r>
              <a:rPr lang="en-US" dirty="0"/>
              <a:t>Stuff are loaded in BASE64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6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[</a:t>
            </a:r>
            <a:r>
              <a:rPr lang="pt-BR" dirty="0">
                <a:hlinkClick r:id="rId2"/>
              </a:rPr>
              <a:t>1] https://kube.academy/courses/kubernetes-core-concepts-part-1</a:t>
            </a:r>
            <a:endParaRPr lang="pt-BR" dirty="0"/>
          </a:p>
          <a:p>
            <a:r>
              <a:rPr lang="pt-BR" dirty="0">
                <a:hlinkClick r:id="rId3"/>
              </a:rPr>
              <a:t>[2] https://www.atlassian.com/microservices/cloud-computing/containers-vs-vms</a:t>
            </a:r>
            <a:endParaRPr lang="pt-BR" dirty="0"/>
          </a:p>
          <a:p>
            <a:r>
              <a:rPr lang="pt-BR" dirty="0">
                <a:hlinkClick r:id="rId4"/>
              </a:rPr>
              <a:t>[3] https://learn.microsoft.com/en-us/virtualization/windowscontainers/about/containers-vs-vm</a:t>
            </a:r>
            <a:endParaRPr lang="pt-BR" dirty="0"/>
          </a:p>
          <a:p>
            <a:r>
              <a:rPr lang="pt-BR" dirty="0">
                <a:hlinkClick r:id="rId5"/>
              </a:rPr>
              <a:t>[4] </a:t>
            </a:r>
            <a:r>
              <a:rPr lang="pt-BR" dirty="0">
                <a:hlinkClick r:id="rId5"/>
              </a:rPr>
              <a:t>https://cloudnative101.dev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r>
              <a:rPr lang="pt-BR" dirty="0">
                <a:hlinkClick r:id="rId6"/>
              </a:rPr>
              <a:t>[5] https://www.atlassian.com/microservices/microservices-architecture/microservices-vs-monolith</a:t>
            </a:r>
            <a:endParaRPr lang="pt-BR" dirty="0"/>
          </a:p>
          <a:p>
            <a:r>
              <a:rPr lang="pt-BR" dirty="0">
                <a:hlinkClick r:id="rId7"/>
              </a:rPr>
              <a:t>[6] https://learn.microsoft.com/en-us/dotnet/architecture/containerized-lifecycle/design-develop-containerized-apps/monolithic-applications</a:t>
            </a:r>
            <a:endParaRPr lang="pt-BR" dirty="0"/>
          </a:p>
          <a:p>
            <a:r>
              <a:rPr lang="pt-BR" dirty="0">
                <a:hlinkClick r:id="rId8"/>
              </a:rPr>
              <a:t>[7] https://aws.amazon.com/microservices</a:t>
            </a:r>
            <a:r>
              <a:rPr lang="pt-BR" dirty="0" smtClean="0">
                <a:hlinkClick r:id="rId8"/>
              </a:rPr>
              <a:t>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65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9" descr="NTC_Brand-Graphics-2.0-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>
          <a:xfrm>
            <a:off x="-62085" y="790575"/>
            <a:ext cx="12339809" cy="61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Normally used in Virtual Machines (VMs)</a:t>
            </a:r>
          </a:p>
          <a:p>
            <a:pPr lvl="1"/>
            <a:r>
              <a:rPr lang="en-US" dirty="0"/>
              <a:t>Virtualize an entire machine [2]</a:t>
            </a:r>
          </a:p>
          <a:p>
            <a:pPr lvl="1"/>
            <a:r>
              <a:rPr lang="en-US" dirty="0"/>
              <a:t>Complete emulation of low level hardware, like CPU and Disk [2]</a:t>
            </a:r>
          </a:p>
          <a:p>
            <a:pPr lvl="1"/>
            <a:r>
              <a:rPr lang="en-US" dirty="0"/>
              <a:t>Normally many services run inside one VM [1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6CF1FBA2-B43F-E976-C00D-BC08EA6CA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088" y="1193451"/>
            <a:ext cx="5476300" cy="358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8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Monolithic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 - Pros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High performance [5]</a:t>
            </a:r>
          </a:p>
          <a:p>
            <a:pPr lvl="1"/>
            <a:r>
              <a:rPr lang="en-US" dirty="0"/>
              <a:t>Single application, not necessary to communicate with other services</a:t>
            </a:r>
          </a:p>
          <a:p>
            <a:r>
              <a:rPr lang="en-US" dirty="0"/>
              <a:t>Simplified testing [5]</a:t>
            </a:r>
          </a:p>
          <a:p>
            <a:pPr lvl="1"/>
            <a:r>
              <a:rPr lang="en-US" dirty="0"/>
              <a:t>Easier to test than a distributed solution</a:t>
            </a:r>
          </a:p>
          <a:p>
            <a:r>
              <a:rPr lang="en-US" dirty="0"/>
              <a:t>Easier debugging [5]</a:t>
            </a:r>
          </a:p>
          <a:p>
            <a:pPr lvl="1"/>
            <a:r>
              <a:rPr lang="en-US" dirty="0" smtClean="0"/>
              <a:t>Easier to follow a request since everything is inside one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7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Virtual </a:t>
            </a:r>
            <a:r>
              <a:rPr lang="pt-BR" dirty="0" err="1"/>
              <a:t>Machines</a:t>
            </a:r>
            <a:r>
              <a:rPr lang="pt-BR" dirty="0"/>
              <a:t> - Pros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Isolation Security [2]</a:t>
            </a:r>
          </a:p>
          <a:p>
            <a:pPr lvl="1"/>
            <a:r>
              <a:rPr lang="en-US" dirty="0"/>
              <a:t>Each VM is isolated to each other, reducing exploits</a:t>
            </a:r>
          </a:p>
          <a:p>
            <a:r>
              <a:rPr lang="en-US" dirty="0"/>
              <a:t>Interactive development [2]</a:t>
            </a:r>
          </a:p>
          <a:p>
            <a:pPr lvl="1"/>
            <a:r>
              <a:rPr lang="en-US" dirty="0"/>
              <a:t>Can be treated as a normal computer</a:t>
            </a:r>
          </a:p>
          <a:p>
            <a:pPr lvl="1"/>
            <a:r>
              <a:rPr lang="en-US" dirty="0"/>
              <a:t>Manual installation of software</a:t>
            </a:r>
          </a:p>
          <a:p>
            <a:pPr lvl="1"/>
            <a:r>
              <a:rPr lang="en-US" dirty="0"/>
              <a:t>Snapshot </a:t>
            </a:r>
            <a:r>
              <a:rPr lang="en-US" dirty="0" smtClean="0"/>
              <a:t>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application - 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Harder to scale individual components [5]</a:t>
            </a:r>
          </a:p>
          <a:p>
            <a:pPr lvl="1"/>
            <a:r>
              <a:rPr lang="en-US" dirty="0"/>
              <a:t>Most of the cases, only a few parts needs to scale [6]</a:t>
            </a:r>
          </a:p>
          <a:p>
            <a:r>
              <a:rPr lang="en-US" dirty="0"/>
              <a:t>Long redeployments [5]</a:t>
            </a:r>
          </a:p>
          <a:p>
            <a:pPr lvl="1"/>
            <a:r>
              <a:rPr lang="en-US" dirty="0"/>
              <a:t>Changing small stuff requires redeploying the whole system</a:t>
            </a:r>
          </a:p>
          <a:p>
            <a:r>
              <a:rPr lang="en-US" dirty="0"/>
              <a:t>Adding or improving features becomes more complex as the base code grows [7]</a:t>
            </a:r>
          </a:p>
          <a:p>
            <a:pPr lvl="1"/>
            <a:r>
              <a:rPr lang="en-US" dirty="0"/>
              <a:t>It also prevents experimentation and new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2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VMs</a:t>
            </a:r>
            <a:r>
              <a:rPr lang="pt-BR" dirty="0"/>
              <a:t> - </a:t>
            </a:r>
            <a:r>
              <a:rPr lang="pt-BR" dirty="0" err="1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Normally, multiple applications aren’t separated in different VMs [1]</a:t>
            </a:r>
          </a:p>
          <a:p>
            <a:pPr lvl="1"/>
            <a:r>
              <a:rPr lang="en-US" dirty="0"/>
              <a:t>Decrease prices, but do not isolate applications</a:t>
            </a:r>
          </a:p>
          <a:p>
            <a:r>
              <a:rPr lang="en-US" dirty="0"/>
              <a:t>Full abstraction of a machine [1, 2]</a:t>
            </a:r>
          </a:p>
          <a:p>
            <a:pPr lvl="1"/>
            <a:r>
              <a:rPr lang="en-US" dirty="0"/>
              <a:t>Resource heavy</a:t>
            </a:r>
          </a:p>
          <a:p>
            <a:r>
              <a:rPr lang="en-US" dirty="0"/>
              <a:t>Possibility of manual configuration [1]</a:t>
            </a:r>
          </a:p>
          <a:p>
            <a:pPr lvl="1"/>
            <a:r>
              <a:rPr lang="en-US" dirty="0"/>
              <a:t>Error prone, even with available documentation</a:t>
            </a:r>
          </a:p>
          <a:p>
            <a:r>
              <a:rPr lang="en-US" dirty="0"/>
              <a:t>Increased storage usage [2]</a:t>
            </a:r>
          </a:p>
          <a:p>
            <a:r>
              <a:rPr lang="en-US" dirty="0"/>
              <a:t>Time consuming on upgrades [3]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1241402" y="385011"/>
            <a:ext cx="9701784" cy="5679239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How can we solve both the VMs and the Monolithic Application shortcomings?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9342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 2022 Corporate PPT Template External NDA ">
  <a:themeElements>
    <a:clrScheme name="NC">
      <a:dk1>
        <a:srgbClr val="070A0D"/>
      </a:dk1>
      <a:lt1>
        <a:sysClr val="window" lastClr="FFFFFF"/>
      </a:lt1>
      <a:dk2>
        <a:srgbClr val="183147"/>
      </a:dk2>
      <a:lt2>
        <a:srgbClr val="F1F0EC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tcracker_Corporate PPT Template_External NDA_2022 01.potx" id="{1143061C-663E-45F3-9CDA-D2F7D6F5B52A}" vid="{5A5710A0-7568-4A17-9C63-D5E05CA707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983D86CBC404B801434494CB5BDC6" ma:contentTypeVersion="0" ma:contentTypeDescription="Create a new document." ma:contentTypeScope="" ma:versionID="249e1500bf8db16d3f0124bffaf80b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3DB229-9242-44A9-B1F1-8BF5F2E15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5668F01-448C-4214-B9AE-79BC8EA702D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65B3765-F997-44C7-AE74-90F1DB73DB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Netcracker_Corporate PPT Template_External NDA_2022 01</Template>
  <TotalTime>61</TotalTime>
  <Words>1388</Words>
  <Application>Microsoft Office PowerPoint</Application>
  <PresentationFormat>Widescreen</PresentationFormat>
  <Paragraphs>220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Gibson</vt:lpstr>
      <vt:lpstr>Gibson Light</vt:lpstr>
      <vt:lpstr>Lucida Grande</vt:lpstr>
      <vt:lpstr>Netcracker 2022 Corporate PPT Template External NDA </vt:lpstr>
      <vt:lpstr>Docker + K8s Introduction</vt:lpstr>
      <vt:lpstr>Before going to Docker + K8s…</vt:lpstr>
      <vt:lpstr>Monolithic Applications</vt:lpstr>
      <vt:lpstr>Monolithic Applications</vt:lpstr>
      <vt:lpstr>Monolithic application - Pros</vt:lpstr>
      <vt:lpstr>Virtual Machines - Pros</vt:lpstr>
      <vt:lpstr>Monolithic application - Cons</vt:lpstr>
      <vt:lpstr>VMs - Cons</vt:lpstr>
      <vt:lpstr>PowerPoint Presentation</vt:lpstr>
      <vt:lpstr>VMs shortcomings – Cloud Native</vt:lpstr>
      <vt:lpstr>VMs shortcomings – Cloud Native</vt:lpstr>
      <vt:lpstr>VMs shortcomings – Cloud Native</vt:lpstr>
      <vt:lpstr>Monolithic shortcomings - Microservices</vt:lpstr>
      <vt:lpstr>VMs shortcomings – Cloud Native</vt:lpstr>
      <vt:lpstr>Containers</vt:lpstr>
      <vt:lpstr>Containers</vt:lpstr>
      <vt:lpstr>Dockerfile</vt:lpstr>
      <vt:lpstr>Docker</vt:lpstr>
      <vt:lpstr>Container Registry</vt:lpstr>
      <vt:lpstr>Docker examples….</vt:lpstr>
      <vt:lpstr>VMs shortcomings – Cloud Native</vt:lpstr>
      <vt:lpstr>Kubernetes</vt:lpstr>
      <vt:lpstr>Kubernetes</vt:lpstr>
      <vt:lpstr>Kubernetes</vt:lpstr>
      <vt:lpstr>Kubernetes – kubectl </vt:lpstr>
      <vt:lpstr>Kubernetes examples….</vt:lpstr>
      <vt:lpstr>Kubernetes - Connections</vt:lpstr>
      <vt:lpstr>Kubernetes - Connections</vt:lpstr>
      <vt:lpstr>Kubernetes – Volumes</vt:lpstr>
      <vt:lpstr>Kubernetes – Jobs</vt:lpstr>
      <vt:lpstr>Kubernetes – ConfigMaps</vt:lpstr>
      <vt:lpstr>References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+ K8s Introduction</dc:title>
  <dc:creator>Rafael Nissi</dc:creator>
  <cp:lastModifiedBy>Rafael Nissi</cp:lastModifiedBy>
  <cp:revision>6</cp:revision>
  <dcterms:created xsi:type="dcterms:W3CDTF">2022-11-08T17:22:24Z</dcterms:created>
  <dcterms:modified xsi:type="dcterms:W3CDTF">2022-11-08T18:24:12Z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0x010100D8B983D86CBC404B801434494CB5BDC6</vt:lpwstr>
  </property>
</Properties>
</file>