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75" r:id="rId4"/>
    <p:sldId id="276" r:id="rId5"/>
    <p:sldId id="277" r:id="rId6"/>
    <p:sldId id="279" r:id="rId7"/>
    <p:sldId id="280" r:id="rId8"/>
    <p:sldId id="281" r:id="rId9"/>
    <p:sldId id="273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3764" autoAdjust="0"/>
  </p:normalViewPr>
  <p:slideViewPr>
    <p:cSldViewPr snapToGrid="0" snapToObjects="1">
      <p:cViewPr varScale="1">
        <p:scale>
          <a:sx n="74" d="100"/>
          <a:sy n="74" d="100"/>
        </p:scale>
        <p:origin x="1284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http://docs.spring.io/spring/docs/4.3.7.BUILD-SNAPSHOT/spring-framework-reference/htmlsingle/#overview-modules</a:t>
            </a:r>
          </a:p>
          <a:p>
            <a:r>
              <a:rPr lang="pt-BR" noProof="0" dirty="0" smtClean="0"/>
              <a:t>Explicar sobre</a:t>
            </a:r>
            <a:r>
              <a:rPr lang="pt-BR" baseline="0" noProof="0" dirty="0" smtClean="0"/>
              <a:t> a visão geral de cada módulo acessando o site oficial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https://docs.spring.io/spring/docs/current/spring-framework-reference/web.html#mvc-ann-requestmapping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https://domineospring.wordpress.com/2015/09/16/sera-que-voce-sabe-tudo-das-configuracoes-do-seu-projeto-com-spring/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://docs.spring.io/spring/docs/4.3.7.BUILD-SNAPSHOT/spring-framework-reference/htmlsingle/#overview-modul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Model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View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e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Controller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Arquitetura do Spring Framework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32" y="5138023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884" y="1312521"/>
            <a:ext cx="5275489" cy="3825501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9162351">
            <a:off x="5654099" y="2399456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–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Request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Mapping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35" y="1312906"/>
            <a:ext cx="6828571" cy="2466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50" y="3210877"/>
            <a:ext cx="1887757" cy="2098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9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28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- Media </a:t>
            </a:r>
            <a:r>
              <a:rPr lang="pt-BR" sz="28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Types</a:t>
            </a:r>
            <a:endParaRPr lang="pt-BR" sz="2800" dirty="0" smtClean="0">
              <a:solidFill>
                <a:srgbClr val="1E435B"/>
              </a:solidFill>
              <a:latin typeface="Lucida Sans"/>
              <a:cs typeface="Lucida Sans"/>
            </a:endParaRPr>
          </a:p>
          <a:p>
            <a:pPr lvl="1" algn="ctr"/>
            <a:endParaRPr lang="pt-BR" sz="2800" b="1" i="1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116301"/>
            <a:ext cx="5714286" cy="17142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33" y="2968362"/>
            <a:ext cx="733333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- 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Matrix 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Variables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000" y="1924166"/>
            <a:ext cx="6200000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-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 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Handler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>
                <a:solidFill>
                  <a:srgbClr val="1E435B"/>
                </a:solidFill>
                <a:latin typeface="Lucida Sans"/>
                <a:cs typeface="Lucida Sans"/>
              </a:rPr>
              <a:t>Methods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6001"/>
          <a:stretch/>
        </p:blipFill>
        <p:spPr>
          <a:xfrm>
            <a:off x="3575772" y="1131769"/>
            <a:ext cx="2085714" cy="426130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9946086">
            <a:off x="3026810" y="1383114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9946086">
            <a:off x="3026809" y="4701017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9150572">
            <a:off x="5195228" y="4756237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1600742">
            <a:off x="5393388" y="1067893"/>
            <a:ext cx="785919" cy="5409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8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-</a:t>
            </a:r>
            <a:r>
              <a:rPr lang="pt-BR" sz="3200" dirty="0">
                <a:solidFill>
                  <a:srgbClr val="1E435B"/>
                </a:solidFill>
                <a:latin typeface="Lucida Sans"/>
                <a:cs typeface="Lucida Sans"/>
              </a:rPr>
              <a:t> 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Extras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6" y="5106137"/>
            <a:ext cx="1419432" cy="4419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12108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https://domineospring.wordpress.com/2015/09/16/sera-que-voce-sabe-tudo-das-configuracoes-do-seu-projeto-com-spring/</a:t>
            </a:r>
          </a:p>
        </p:txBody>
      </p:sp>
    </p:spTree>
    <p:extLst>
      <p:ext uri="{BB962C8B-B14F-4D97-AF65-F5344CB8AC3E}">
        <p14:creationId xmlns:p14="http://schemas.microsoft.com/office/powerpoint/2010/main" val="31289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Model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View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 e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Controller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77</Words>
  <Application>Microsoft Office PowerPoint</Application>
  <PresentationFormat>On-screen Show (16:10)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TechnoEdition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Martins de Morais, Willians</cp:lastModifiedBy>
  <cp:revision>73</cp:revision>
  <dcterms:created xsi:type="dcterms:W3CDTF">2017-01-10T12:22:44Z</dcterms:created>
  <dcterms:modified xsi:type="dcterms:W3CDTF">2019-01-11T16:23:17Z</dcterms:modified>
</cp:coreProperties>
</file>