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88" autoAdjust="0"/>
  </p:normalViewPr>
  <p:slideViewPr>
    <p:cSldViewPr snapToGrid="0" snapToObjects="1">
      <p:cViewPr varScale="1">
        <p:scale>
          <a:sx n="105" d="100"/>
          <a:sy n="105" d="100"/>
        </p:scale>
        <p:origin x="-42" y="28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B33FD-7A3F-4792-BF06-A58665588C6C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B7ADF31-EB6A-4997-A9F0-2EA079A7F354}">
      <dgm:prSet phldrT="[Texto]"/>
      <dgm:spPr/>
      <dgm:t>
        <a:bodyPr/>
        <a:lstStyle/>
        <a:p>
          <a:r>
            <a:rPr lang="pt-BR" dirty="0"/>
            <a:t>GET</a:t>
          </a:r>
        </a:p>
      </dgm:t>
    </dgm:pt>
    <dgm:pt modelId="{EF14823C-D3B6-4445-86BC-88F2BF6F3067}" type="parTrans" cxnId="{2690BB7F-6271-42AA-9500-5CAEA8241EAC}">
      <dgm:prSet/>
      <dgm:spPr/>
      <dgm:t>
        <a:bodyPr/>
        <a:lstStyle/>
        <a:p>
          <a:endParaRPr lang="pt-BR"/>
        </a:p>
      </dgm:t>
    </dgm:pt>
    <dgm:pt modelId="{8472492C-4687-4147-A11B-2028562CDB4B}" type="sibTrans" cxnId="{2690BB7F-6271-42AA-9500-5CAEA8241EAC}">
      <dgm:prSet/>
      <dgm:spPr/>
      <dgm:t>
        <a:bodyPr/>
        <a:lstStyle/>
        <a:p>
          <a:endParaRPr lang="pt-BR"/>
        </a:p>
      </dgm:t>
    </dgm:pt>
    <dgm:pt modelId="{0CA48826-F64A-40CE-BC46-B13908CF7C4B}">
      <dgm:prSet phldrT="[Texto]"/>
      <dgm:spPr/>
      <dgm:t>
        <a:bodyPr/>
        <a:lstStyle/>
        <a:p>
          <a:r>
            <a:rPr lang="pt-BR" dirty="0"/>
            <a:t>POST</a:t>
          </a:r>
        </a:p>
      </dgm:t>
    </dgm:pt>
    <dgm:pt modelId="{53745C29-2AE4-48E9-AFF8-5BCA992BFD65}" type="parTrans" cxnId="{93151B81-0193-483B-AB4A-FC98BF892304}">
      <dgm:prSet/>
      <dgm:spPr/>
      <dgm:t>
        <a:bodyPr/>
        <a:lstStyle/>
        <a:p>
          <a:endParaRPr lang="pt-BR"/>
        </a:p>
      </dgm:t>
    </dgm:pt>
    <dgm:pt modelId="{DFF2C55B-C8AF-4901-9F1E-13D63F80EB8E}" type="sibTrans" cxnId="{93151B81-0193-483B-AB4A-FC98BF892304}">
      <dgm:prSet/>
      <dgm:spPr/>
      <dgm:t>
        <a:bodyPr/>
        <a:lstStyle/>
        <a:p>
          <a:endParaRPr lang="pt-BR"/>
        </a:p>
      </dgm:t>
    </dgm:pt>
    <dgm:pt modelId="{E4082F5F-14D6-454D-A305-A1D1EDDC665E}">
      <dgm:prSet phldrT="[Texto]"/>
      <dgm:spPr/>
      <dgm:t>
        <a:bodyPr/>
        <a:lstStyle/>
        <a:p>
          <a:r>
            <a:rPr lang="pt-BR" dirty="0"/>
            <a:t>HEAD</a:t>
          </a:r>
        </a:p>
      </dgm:t>
    </dgm:pt>
    <dgm:pt modelId="{5799CCD6-76E8-4B84-8943-4EE30543670D}" type="parTrans" cxnId="{A0574263-1A5C-4DF1-BE1B-029E2558F563}">
      <dgm:prSet/>
      <dgm:spPr/>
      <dgm:t>
        <a:bodyPr/>
        <a:lstStyle/>
        <a:p>
          <a:endParaRPr lang="pt-BR"/>
        </a:p>
      </dgm:t>
    </dgm:pt>
    <dgm:pt modelId="{18D8C8F7-54B2-4EFA-BBC5-B2F19D02368A}" type="sibTrans" cxnId="{A0574263-1A5C-4DF1-BE1B-029E2558F563}">
      <dgm:prSet/>
      <dgm:spPr/>
      <dgm:t>
        <a:bodyPr/>
        <a:lstStyle/>
        <a:p>
          <a:endParaRPr lang="pt-BR"/>
        </a:p>
      </dgm:t>
    </dgm:pt>
    <dgm:pt modelId="{E6B8CFD8-4AB4-4E0F-82B8-E21998F8413E}">
      <dgm:prSet phldrT="[Texto]"/>
      <dgm:spPr/>
      <dgm:t>
        <a:bodyPr/>
        <a:lstStyle/>
        <a:p>
          <a:r>
            <a:rPr lang="pt-BR" dirty="0"/>
            <a:t>PUT</a:t>
          </a:r>
        </a:p>
      </dgm:t>
    </dgm:pt>
    <dgm:pt modelId="{CF4B1E7A-C42B-46F9-BCB1-DE4C5FA1C4EC}" type="parTrans" cxnId="{DFE1B0B9-2128-4EA6-90B4-4FA16CA46A60}">
      <dgm:prSet/>
      <dgm:spPr/>
      <dgm:t>
        <a:bodyPr/>
        <a:lstStyle/>
        <a:p>
          <a:endParaRPr lang="pt-BR"/>
        </a:p>
      </dgm:t>
    </dgm:pt>
    <dgm:pt modelId="{84D8E14F-34BB-4D30-ADD2-E588D90428E7}" type="sibTrans" cxnId="{DFE1B0B9-2128-4EA6-90B4-4FA16CA46A60}">
      <dgm:prSet/>
      <dgm:spPr/>
      <dgm:t>
        <a:bodyPr/>
        <a:lstStyle/>
        <a:p>
          <a:endParaRPr lang="pt-BR"/>
        </a:p>
      </dgm:t>
    </dgm:pt>
    <dgm:pt modelId="{F4C49132-F3C2-4D2B-85D1-DA366FF04C82}">
      <dgm:prSet phldrT="[Texto]"/>
      <dgm:spPr/>
      <dgm:t>
        <a:bodyPr/>
        <a:lstStyle/>
        <a:p>
          <a:r>
            <a:rPr lang="pt-BR" dirty="0"/>
            <a:t>DELETE</a:t>
          </a:r>
        </a:p>
      </dgm:t>
    </dgm:pt>
    <dgm:pt modelId="{6C3F85DE-A17C-4656-B13A-07435738A759}" type="parTrans" cxnId="{F3AF6957-8515-43E7-A322-FB51D9E3832A}">
      <dgm:prSet/>
      <dgm:spPr/>
      <dgm:t>
        <a:bodyPr/>
        <a:lstStyle/>
        <a:p>
          <a:endParaRPr lang="pt-BR"/>
        </a:p>
      </dgm:t>
    </dgm:pt>
    <dgm:pt modelId="{22058D80-467C-445A-9A41-9B022AFB4A51}" type="sibTrans" cxnId="{F3AF6957-8515-43E7-A322-FB51D9E3832A}">
      <dgm:prSet/>
      <dgm:spPr/>
      <dgm:t>
        <a:bodyPr/>
        <a:lstStyle/>
        <a:p>
          <a:endParaRPr lang="pt-BR"/>
        </a:p>
      </dgm:t>
    </dgm:pt>
    <dgm:pt modelId="{E6824267-990F-46EA-9E0F-D6011CE10F17}">
      <dgm:prSet phldrT="[Texto]"/>
      <dgm:spPr/>
      <dgm:t>
        <a:bodyPr/>
        <a:lstStyle/>
        <a:p>
          <a:r>
            <a:rPr lang="pt-BR" dirty="0"/>
            <a:t>TRACE</a:t>
          </a:r>
        </a:p>
      </dgm:t>
    </dgm:pt>
    <dgm:pt modelId="{7AD0A88B-EAAA-4127-A7E8-DEC61F0BC2EE}" type="parTrans" cxnId="{4080B419-E227-4AEC-8A24-0BB47953A205}">
      <dgm:prSet/>
      <dgm:spPr/>
      <dgm:t>
        <a:bodyPr/>
        <a:lstStyle/>
        <a:p>
          <a:endParaRPr lang="pt-BR"/>
        </a:p>
      </dgm:t>
    </dgm:pt>
    <dgm:pt modelId="{682AFA1D-6384-4EA7-90E1-99C6F670A0DE}" type="sibTrans" cxnId="{4080B419-E227-4AEC-8A24-0BB47953A205}">
      <dgm:prSet/>
      <dgm:spPr/>
      <dgm:t>
        <a:bodyPr/>
        <a:lstStyle/>
        <a:p>
          <a:endParaRPr lang="pt-BR"/>
        </a:p>
      </dgm:t>
    </dgm:pt>
    <dgm:pt modelId="{C3FBD84B-91F2-4DA8-B77A-C94663960C96}">
      <dgm:prSet phldrT="[Texto]"/>
      <dgm:spPr/>
      <dgm:t>
        <a:bodyPr/>
        <a:lstStyle/>
        <a:p>
          <a:r>
            <a:rPr lang="pt-BR" dirty="0"/>
            <a:t>OPTIONS</a:t>
          </a:r>
        </a:p>
      </dgm:t>
    </dgm:pt>
    <dgm:pt modelId="{C9BBC5E5-14DD-469F-B8FB-34F9B9A612B1}" type="parTrans" cxnId="{8043F7FE-50C6-4264-AF28-25D22DC84BF5}">
      <dgm:prSet/>
      <dgm:spPr/>
      <dgm:t>
        <a:bodyPr/>
        <a:lstStyle/>
        <a:p>
          <a:endParaRPr lang="pt-BR"/>
        </a:p>
      </dgm:t>
    </dgm:pt>
    <dgm:pt modelId="{D59DC569-FDC0-4CBC-8FA3-0E3295BAEB65}" type="sibTrans" cxnId="{8043F7FE-50C6-4264-AF28-25D22DC84BF5}">
      <dgm:prSet/>
      <dgm:spPr/>
      <dgm:t>
        <a:bodyPr/>
        <a:lstStyle/>
        <a:p>
          <a:endParaRPr lang="pt-BR"/>
        </a:p>
      </dgm:t>
    </dgm:pt>
    <dgm:pt modelId="{0F3628B5-E583-4B76-B9D9-7E173C091DC3}">
      <dgm:prSet phldrT="[Texto]"/>
      <dgm:spPr/>
      <dgm:t>
        <a:bodyPr/>
        <a:lstStyle/>
        <a:p>
          <a:r>
            <a:rPr lang="pt-BR" dirty="0"/>
            <a:t>CONNECT</a:t>
          </a:r>
        </a:p>
      </dgm:t>
    </dgm:pt>
    <dgm:pt modelId="{8A2D95C9-C887-427D-ADBB-73612102D8A5}" type="parTrans" cxnId="{C39DF4EF-00B4-4AEE-A92B-B399AEA83835}">
      <dgm:prSet/>
      <dgm:spPr/>
      <dgm:t>
        <a:bodyPr/>
        <a:lstStyle/>
        <a:p>
          <a:endParaRPr lang="pt-BR"/>
        </a:p>
      </dgm:t>
    </dgm:pt>
    <dgm:pt modelId="{CB72E26D-B21D-4591-AF2B-EBE59A88E603}" type="sibTrans" cxnId="{C39DF4EF-00B4-4AEE-A92B-B399AEA83835}">
      <dgm:prSet/>
      <dgm:spPr/>
      <dgm:t>
        <a:bodyPr/>
        <a:lstStyle/>
        <a:p>
          <a:endParaRPr lang="pt-BR"/>
        </a:p>
      </dgm:t>
    </dgm:pt>
    <dgm:pt modelId="{DEDD55EC-E7DB-41CD-9E85-F37368591B93}" type="pres">
      <dgm:prSet presAssocID="{C57B33FD-7A3F-4792-BF06-A58665588C6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610854CE-A887-41C6-A02F-D86072EF3D85}" type="pres">
      <dgm:prSet presAssocID="{6B7ADF31-EB6A-4997-A9F0-2EA079A7F354}" presName="thickLine" presStyleLbl="alignNode1" presStyleIdx="0" presStyleCnt="8"/>
      <dgm:spPr/>
    </dgm:pt>
    <dgm:pt modelId="{3E086B64-3F98-47A8-BB9C-F0E2294FB059}" type="pres">
      <dgm:prSet presAssocID="{6B7ADF31-EB6A-4997-A9F0-2EA079A7F354}" presName="horz1" presStyleCnt="0"/>
      <dgm:spPr/>
    </dgm:pt>
    <dgm:pt modelId="{C7DCAC88-FB7D-4F26-9286-4021C3675EFC}" type="pres">
      <dgm:prSet presAssocID="{6B7ADF31-EB6A-4997-A9F0-2EA079A7F354}" presName="tx1" presStyleLbl="revTx" presStyleIdx="0" presStyleCnt="8"/>
      <dgm:spPr/>
      <dgm:t>
        <a:bodyPr/>
        <a:lstStyle/>
        <a:p>
          <a:endParaRPr lang="pt-BR"/>
        </a:p>
      </dgm:t>
    </dgm:pt>
    <dgm:pt modelId="{4BD51996-42B7-432A-9B6E-D6C7CBCE1C0E}" type="pres">
      <dgm:prSet presAssocID="{6B7ADF31-EB6A-4997-A9F0-2EA079A7F354}" presName="vert1" presStyleCnt="0"/>
      <dgm:spPr/>
    </dgm:pt>
    <dgm:pt modelId="{53945C64-26EA-43A9-A520-B25F391C8476}" type="pres">
      <dgm:prSet presAssocID="{0CA48826-F64A-40CE-BC46-B13908CF7C4B}" presName="thickLine" presStyleLbl="alignNode1" presStyleIdx="1" presStyleCnt="8"/>
      <dgm:spPr/>
    </dgm:pt>
    <dgm:pt modelId="{0405C945-37A9-4282-AA39-6791BAE4A347}" type="pres">
      <dgm:prSet presAssocID="{0CA48826-F64A-40CE-BC46-B13908CF7C4B}" presName="horz1" presStyleCnt="0"/>
      <dgm:spPr/>
    </dgm:pt>
    <dgm:pt modelId="{7F8517C5-B052-4D35-9EBD-66C503BA3A16}" type="pres">
      <dgm:prSet presAssocID="{0CA48826-F64A-40CE-BC46-B13908CF7C4B}" presName="tx1" presStyleLbl="revTx" presStyleIdx="1" presStyleCnt="8"/>
      <dgm:spPr/>
      <dgm:t>
        <a:bodyPr/>
        <a:lstStyle/>
        <a:p>
          <a:endParaRPr lang="pt-BR"/>
        </a:p>
      </dgm:t>
    </dgm:pt>
    <dgm:pt modelId="{73577478-B331-4A07-87D1-361ED02D4D61}" type="pres">
      <dgm:prSet presAssocID="{0CA48826-F64A-40CE-BC46-B13908CF7C4B}" presName="vert1" presStyleCnt="0"/>
      <dgm:spPr/>
    </dgm:pt>
    <dgm:pt modelId="{80066E04-5682-4D7B-BF70-587525DEA65F}" type="pres">
      <dgm:prSet presAssocID="{E4082F5F-14D6-454D-A305-A1D1EDDC665E}" presName="thickLine" presStyleLbl="alignNode1" presStyleIdx="2" presStyleCnt="8"/>
      <dgm:spPr/>
    </dgm:pt>
    <dgm:pt modelId="{0748F3FD-DE62-49FB-B03E-2892C2E21028}" type="pres">
      <dgm:prSet presAssocID="{E4082F5F-14D6-454D-A305-A1D1EDDC665E}" presName="horz1" presStyleCnt="0"/>
      <dgm:spPr/>
    </dgm:pt>
    <dgm:pt modelId="{AA0BA897-B59C-4371-9A3E-3FC420C332B0}" type="pres">
      <dgm:prSet presAssocID="{E4082F5F-14D6-454D-A305-A1D1EDDC665E}" presName="tx1" presStyleLbl="revTx" presStyleIdx="2" presStyleCnt="8"/>
      <dgm:spPr/>
      <dgm:t>
        <a:bodyPr/>
        <a:lstStyle/>
        <a:p>
          <a:endParaRPr lang="pt-BR"/>
        </a:p>
      </dgm:t>
    </dgm:pt>
    <dgm:pt modelId="{0EE6E67B-C357-472D-96C2-2426BA03E14F}" type="pres">
      <dgm:prSet presAssocID="{E4082F5F-14D6-454D-A305-A1D1EDDC665E}" presName="vert1" presStyleCnt="0"/>
      <dgm:spPr/>
    </dgm:pt>
    <dgm:pt modelId="{32FE3CBE-C47B-4EF1-85CC-6A070F382BAB}" type="pres">
      <dgm:prSet presAssocID="{E6B8CFD8-4AB4-4E0F-82B8-E21998F8413E}" presName="thickLine" presStyleLbl="alignNode1" presStyleIdx="3" presStyleCnt="8"/>
      <dgm:spPr/>
    </dgm:pt>
    <dgm:pt modelId="{0DA95570-57F5-445E-8E59-654FE8A89649}" type="pres">
      <dgm:prSet presAssocID="{E6B8CFD8-4AB4-4E0F-82B8-E21998F8413E}" presName="horz1" presStyleCnt="0"/>
      <dgm:spPr/>
    </dgm:pt>
    <dgm:pt modelId="{9708CF1E-DE61-409A-85E5-4ECBDBB2154D}" type="pres">
      <dgm:prSet presAssocID="{E6B8CFD8-4AB4-4E0F-82B8-E21998F8413E}" presName="tx1" presStyleLbl="revTx" presStyleIdx="3" presStyleCnt="8"/>
      <dgm:spPr/>
      <dgm:t>
        <a:bodyPr/>
        <a:lstStyle/>
        <a:p>
          <a:endParaRPr lang="pt-BR"/>
        </a:p>
      </dgm:t>
    </dgm:pt>
    <dgm:pt modelId="{8627EAD3-546F-46FA-9344-B625FFEFCDBC}" type="pres">
      <dgm:prSet presAssocID="{E6B8CFD8-4AB4-4E0F-82B8-E21998F8413E}" presName="vert1" presStyleCnt="0"/>
      <dgm:spPr/>
    </dgm:pt>
    <dgm:pt modelId="{A30DB6C0-97AA-4337-B86C-1AFE79F0E422}" type="pres">
      <dgm:prSet presAssocID="{F4C49132-F3C2-4D2B-85D1-DA366FF04C82}" presName="thickLine" presStyleLbl="alignNode1" presStyleIdx="4" presStyleCnt="8"/>
      <dgm:spPr/>
    </dgm:pt>
    <dgm:pt modelId="{A9A131AD-6E36-4978-BBEB-854FAD222C63}" type="pres">
      <dgm:prSet presAssocID="{F4C49132-F3C2-4D2B-85D1-DA366FF04C82}" presName="horz1" presStyleCnt="0"/>
      <dgm:spPr/>
    </dgm:pt>
    <dgm:pt modelId="{9B3F5404-9410-48F8-AD45-72708F388CA6}" type="pres">
      <dgm:prSet presAssocID="{F4C49132-F3C2-4D2B-85D1-DA366FF04C82}" presName="tx1" presStyleLbl="revTx" presStyleIdx="4" presStyleCnt="8"/>
      <dgm:spPr/>
      <dgm:t>
        <a:bodyPr/>
        <a:lstStyle/>
        <a:p>
          <a:endParaRPr lang="pt-BR"/>
        </a:p>
      </dgm:t>
    </dgm:pt>
    <dgm:pt modelId="{7656470B-458C-4E78-9B1F-A03AC4BBE6DD}" type="pres">
      <dgm:prSet presAssocID="{F4C49132-F3C2-4D2B-85D1-DA366FF04C82}" presName="vert1" presStyleCnt="0"/>
      <dgm:spPr/>
    </dgm:pt>
    <dgm:pt modelId="{9C869F20-5470-4659-952D-6115133C7047}" type="pres">
      <dgm:prSet presAssocID="{E6824267-990F-46EA-9E0F-D6011CE10F17}" presName="thickLine" presStyleLbl="alignNode1" presStyleIdx="5" presStyleCnt="8"/>
      <dgm:spPr/>
    </dgm:pt>
    <dgm:pt modelId="{212C4896-4C90-4606-9739-1FFEC19C984C}" type="pres">
      <dgm:prSet presAssocID="{E6824267-990F-46EA-9E0F-D6011CE10F17}" presName="horz1" presStyleCnt="0"/>
      <dgm:spPr/>
    </dgm:pt>
    <dgm:pt modelId="{7AB615A2-5F20-4AAD-88A8-C55D0AEC1312}" type="pres">
      <dgm:prSet presAssocID="{E6824267-990F-46EA-9E0F-D6011CE10F17}" presName="tx1" presStyleLbl="revTx" presStyleIdx="5" presStyleCnt="8"/>
      <dgm:spPr/>
      <dgm:t>
        <a:bodyPr/>
        <a:lstStyle/>
        <a:p>
          <a:endParaRPr lang="pt-BR"/>
        </a:p>
      </dgm:t>
    </dgm:pt>
    <dgm:pt modelId="{86E05F34-1C26-4BD8-BDC5-A8A2900406DE}" type="pres">
      <dgm:prSet presAssocID="{E6824267-990F-46EA-9E0F-D6011CE10F17}" presName="vert1" presStyleCnt="0"/>
      <dgm:spPr/>
    </dgm:pt>
    <dgm:pt modelId="{AABE2A56-0A69-4BF7-A8AB-B6F5FFFCEE8C}" type="pres">
      <dgm:prSet presAssocID="{C3FBD84B-91F2-4DA8-B77A-C94663960C96}" presName="thickLine" presStyleLbl="alignNode1" presStyleIdx="6" presStyleCnt="8"/>
      <dgm:spPr/>
    </dgm:pt>
    <dgm:pt modelId="{2BF02F01-BABB-4FA9-9D5D-58BB1880E457}" type="pres">
      <dgm:prSet presAssocID="{C3FBD84B-91F2-4DA8-B77A-C94663960C96}" presName="horz1" presStyleCnt="0"/>
      <dgm:spPr/>
    </dgm:pt>
    <dgm:pt modelId="{BB3A752B-FE56-458D-BF1B-D73DB194C605}" type="pres">
      <dgm:prSet presAssocID="{C3FBD84B-91F2-4DA8-B77A-C94663960C96}" presName="tx1" presStyleLbl="revTx" presStyleIdx="6" presStyleCnt="8"/>
      <dgm:spPr/>
      <dgm:t>
        <a:bodyPr/>
        <a:lstStyle/>
        <a:p>
          <a:endParaRPr lang="pt-BR"/>
        </a:p>
      </dgm:t>
    </dgm:pt>
    <dgm:pt modelId="{E1409B66-A851-4EC3-8FF4-33D7F2A860A9}" type="pres">
      <dgm:prSet presAssocID="{C3FBD84B-91F2-4DA8-B77A-C94663960C96}" presName="vert1" presStyleCnt="0"/>
      <dgm:spPr/>
    </dgm:pt>
    <dgm:pt modelId="{C93F77A8-7734-4814-B099-9462EA72B7F7}" type="pres">
      <dgm:prSet presAssocID="{0F3628B5-E583-4B76-B9D9-7E173C091DC3}" presName="thickLine" presStyleLbl="alignNode1" presStyleIdx="7" presStyleCnt="8"/>
      <dgm:spPr/>
    </dgm:pt>
    <dgm:pt modelId="{AD513091-BF24-41F7-A0F3-A047346739CE}" type="pres">
      <dgm:prSet presAssocID="{0F3628B5-E583-4B76-B9D9-7E173C091DC3}" presName="horz1" presStyleCnt="0"/>
      <dgm:spPr/>
    </dgm:pt>
    <dgm:pt modelId="{41F58366-062D-4168-A69C-6BFA51D4735E}" type="pres">
      <dgm:prSet presAssocID="{0F3628B5-E583-4B76-B9D9-7E173C091DC3}" presName="tx1" presStyleLbl="revTx" presStyleIdx="7" presStyleCnt="8"/>
      <dgm:spPr/>
      <dgm:t>
        <a:bodyPr/>
        <a:lstStyle/>
        <a:p>
          <a:endParaRPr lang="pt-BR"/>
        </a:p>
      </dgm:t>
    </dgm:pt>
    <dgm:pt modelId="{D79012FF-BFA0-4F3F-BAA2-2228B528BEF1}" type="pres">
      <dgm:prSet presAssocID="{0F3628B5-E583-4B76-B9D9-7E173C091DC3}" presName="vert1" presStyleCnt="0"/>
      <dgm:spPr/>
    </dgm:pt>
  </dgm:ptLst>
  <dgm:cxnLst>
    <dgm:cxn modelId="{4080B419-E227-4AEC-8A24-0BB47953A205}" srcId="{C57B33FD-7A3F-4792-BF06-A58665588C6C}" destId="{E6824267-990F-46EA-9E0F-D6011CE10F17}" srcOrd="5" destOrd="0" parTransId="{7AD0A88B-EAAA-4127-A7E8-DEC61F0BC2EE}" sibTransId="{682AFA1D-6384-4EA7-90E1-99C6F670A0DE}"/>
    <dgm:cxn modelId="{C39DF4EF-00B4-4AEE-A92B-B399AEA83835}" srcId="{C57B33FD-7A3F-4792-BF06-A58665588C6C}" destId="{0F3628B5-E583-4B76-B9D9-7E173C091DC3}" srcOrd="7" destOrd="0" parTransId="{8A2D95C9-C887-427D-ADBB-73612102D8A5}" sibTransId="{CB72E26D-B21D-4591-AF2B-EBE59A88E603}"/>
    <dgm:cxn modelId="{8A8E9A09-6470-43C6-A352-4F567BA0029C}" type="presOf" srcId="{E6824267-990F-46EA-9E0F-D6011CE10F17}" destId="{7AB615A2-5F20-4AAD-88A8-C55D0AEC1312}" srcOrd="0" destOrd="0" presId="urn:microsoft.com/office/officeart/2008/layout/LinedList"/>
    <dgm:cxn modelId="{93151B81-0193-483B-AB4A-FC98BF892304}" srcId="{C57B33FD-7A3F-4792-BF06-A58665588C6C}" destId="{0CA48826-F64A-40CE-BC46-B13908CF7C4B}" srcOrd="1" destOrd="0" parTransId="{53745C29-2AE4-48E9-AFF8-5BCA992BFD65}" sibTransId="{DFF2C55B-C8AF-4901-9F1E-13D63F80EB8E}"/>
    <dgm:cxn modelId="{2690BB7F-6271-42AA-9500-5CAEA8241EAC}" srcId="{C57B33FD-7A3F-4792-BF06-A58665588C6C}" destId="{6B7ADF31-EB6A-4997-A9F0-2EA079A7F354}" srcOrd="0" destOrd="0" parTransId="{EF14823C-D3B6-4445-86BC-88F2BF6F3067}" sibTransId="{8472492C-4687-4147-A11B-2028562CDB4B}"/>
    <dgm:cxn modelId="{D47B69A8-7104-453D-8988-F81DC69E1357}" type="presOf" srcId="{F4C49132-F3C2-4D2B-85D1-DA366FF04C82}" destId="{9B3F5404-9410-48F8-AD45-72708F388CA6}" srcOrd="0" destOrd="0" presId="urn:microsoft.com/office/officeart/2008/layout/LinedList"/>
    <dgm:cxn modelId="{8399B48C-00C1-4F4B-BE45-AB66EE8FA5BD}" type="presOf" srcId="{E4082F5F-14D6-454D-A305-A1D1EDDC665E}" destId="{AA0BA897-B59C-4371-9A3E-3FC420C332B0}" srcOrd="0" destOrd="0" presId="urn:microsoft.com/office/officeart/2008/layout/LinedList"/>
    <dgm:cxn modelId="{632F1A3F-7AFD-4D11-9536-A139107B8F41}" type="presOf" srcId="{0F3628B5-E583-4B76-B9D9-7E173C091DC3}" destId="{41F58366-062D-4168-A69C-6BFA51D4735E}" srcOrd="0" destOrd="0" presId="urn:microsoft.com/office/officeart/2008/layout/LinedList"/>
    <dgm:cxn modelId="{5DC96584-1E44-46E2-87D3-CB708DE87C0F}" type="presOf" srcId="{C3FBD84B-91F2-4DA8-B77A-C94663960C96}" destId="{BB3A752B-FE56-458D-BF1B-D73DB194C605}" srcOrd="0" destOrd="0" presId="urn:microsoft.com/office/officeart/2008/layout/LinedList"/>
    <dgm:cxn modelId="{8043F7FE-50C6-4264-AF28-25D22DC84BF5}" srcId="{C57B33FD-7A3F-4792-BF06-A58665588C6C}" destId="{C3FBD84B-91F2-4DA8-B77A-C94663960C96}" srcOrd="6" destOrd="0" parTransId="{C9BBC5E5-14DD-469F-B8FB-34F9B9A612B1}" sibTransId="{D59DC569-FDC0-4CBC-8FA3-0E3295BAEB65}"/>
    <dgm:cxn modelId="{F3AF6957-8515-43E7-A322-FB51D9E3832A}" srcId="{C57B33FD-7A3F-4792-BF06-A58665588C6C}" destId="{F4C49132-F3C2-4D2B-85D1-DA366FF04C82}" srcOrd="4" destOrd="0" parTransId="{6C3F85DE-A17C-4656-B13A-07435738A759}" sibTransId="{22058D80-467C-445A-9A41-9B022AFB4A51}"/>
    <dgm:cxn modelId="{A0574263-1A5C-4DF1-BE1B-029E2558F563}" srcId="{C57B33FD-7A3F-4792-BF06-A58665588C6C}" destId="{E4082F5F-14D6-454D-A305-A1D1EDDC665E}" srcOrd="2" destOrd="0" parTransId="{5799CCD6-76E8-4B84-8943-4EE30543670D}" sibTransId="{18D8C8F7-54B2-4EFA-BBC5-B2F19D02368A}"/>
    <dgm:cxn modelId="{AEEF4227-BAE8-48EF-B2F5-A47AAE20EF39}" type="presOf" srcId="{6B7ADF31-EB6A-4997-A9F0-2EA079A7F354}" destId="{C7DCAC88-FB7D-4F26-9286-4021C3675EFC}" srcOrd="0" destOrd="0" presId="urn:microsoft.com/office/officeart/2008/layout/LinedList"/>
    <dgm:cxn modelId="{B832A5F8-BB26-48F1-8B8B-C05F8D14C7C7}" type="presOf" srcId="{0CA48826-F64A-40CE-BC46-B13908CF7C4B}" destId="{7F8517C5-B052-4D35-9EBD-66C503BA3A16}" srcOrd="0" destOrd="0" presId="urn:microsoft.com/office/officeart/2008/layout/LinedList"/>
    <dgm:cxn modelId="{DFE1B0B9-2128-4EA6-90B4-4FA16CA46A60}" srcId="{C57B33FD-7A3F-4792-BF06-A58665588C6C}" destId="{E6B8CFD8-4AB4-4E0F-82B8-E21998F8413E}" srcOrd="3" destOrd="0" parTransId="{CF4B1E7A-C42B-46F9-BCB1-DE4C5FA1C4EC}" sibTransId="{84D8E14F-34BB-4D30-ADD2-E588D90428E7}"/>
    <dgm:cxn modelId="{7352D2EF-1F57-43CF-8F15-6EB8346F7CB1}" type="presOf" srcId="{C57B33FD-7A3F-4792-BF06-A58665588C6C}" destId="{DEDD55EC-E7DB-41CD-9E85-F37368591B93}" srcOrd="0" destOrd="0" presId="urn:microsoft.com/office/officeart/2008/layout/LinedList"/>
    <dgm:cxn modelId="{2559B253-171F-4B29-89E1-9BD62AF0E936}" type="presOf" srcId="{E6B8CFD8-4AB4-4E0F-82B8-E21998F8413E}" destId="{9708CF1E-DE61-409A-85E5-4ECBDBB2154D}" srcOrd="0" destOrd="0" presId="urn:microsoft.com/office/officeart/2008/layout/LinedList"/>
    <dgm:cxn modelId="{AEBAFB68-E621-4BE0-94CC-3338B918D009}" type="presParOf" srcId="{DEDD55EC-E7DB-41CD-9E85-F37368591B93}" destId="{610854CE-A887-41C6-A02F-D86072EF3D85}" srcOrd="0" destOrd="0" presId="urn:microsoft.com/office/officeart/2008/layout/LinedList"/>
    <dgm:cxn modelId="{3E771149-79CB-46D1-A421-09BF38495D71}" type="presParOf" srcId="{DEDD55EC-E7DB-41CD-9E85-F37368591B93}" destId="{3E086B64-3F98-47A8-BB9C-F0E2294FB059}" srcOrd="1" destOrd="0" presId="urn:microsoft.com/office/officeart/2008/layout/LinedList"/>
    <dgm:cxn modelId="{FFACE786-C825-4AD6-BF58-DADA4DA0074C}" type="presParOf" srcId="{3E086B64-3F98-47A8-BB9C-F0E2294FB059}" destId="{C7DCAC88-FB7D-4F26-9286-4021C3675EFC}" srcOrd="0" destOrd="0" presId="urn:microsoft.com/office/officeart/2008/layout/LinedList"/>
    <dgm:cxn modelId="{35FE3E56-59AC-41A0-8F5C-1B6BEAFB9CFB}" type="presParOf" srcId="{3E086B64-3F98-47A8-BB9C-F0E2294FB059}" destId="{4BD51996-42B7-432A-9B6E-D6C7CBCE1C0E}" srcOrd="1" destOrd="0" presId="urn:microsoft.com/office/officeart/2008/layout/LinedList"/>
    <dgm:cxn modelId="{25AE8DA2-EE29-4FBD-8246-C1B87C8FD738}" type="presParOf" srcId="{DEDD55EC-E7DB-41CD-9E85-F37368591B93}" destId="{53945C64-26EA-43A9-A520-B25F391C8476}" srcOrd="2" destOrd="0" presId="urn:microsoft.com/office/officeart/2008/layout/LinedList"/>
    <dgm:cxn modelId="{A2C82025-9676-4B03-AAFD-925B35045CD0}" type="presParOf" srcId="{DEDD55EC-E7DB-41CD-9E85-F37368591B93}" destId="{0405C945-37A9-4282-AA39-6791BAE4A347}" srcOrd="3" destOrd="0" presId="urn:microsoft.com/office/officeart/2008/layout/LinedList"/>
    <dgm:cxn modelId="{CB3F17CE-CB39-4654-A97A-FB2F641B61CB}" type="presParOf" srcId="{0405C945-37A9-4282-AA39-6791BAE4A347}" destId="{7F8517C5-B052-4D35-9EBD-66C503BA3A16}" srcOrd="0" destOrd="0" presId="urn:microsoft.com/office/officeart/2008/layout/LinedList"/>
    <dgm:cxn modelId="{ABEA6113-0F49-4B0E-9485-AAADE53A428B}" type="presParOf" srcId="{0405C945-37A9-4282-AA39-6791BAE4A347}" destId="{73577478-B331-4A07-87D1-361ED02D4D61}" srcOrd="1" destOrd="0" presId="urn:microsoft.com/office/officeart/2008/layout/LinedList"/>
    <dgm:cxn modelId="{CE5BF04A-F0F4-4496-93D0-5DF5524FD789}" type="presParOf" srcId="{DEDD55EC-E7DB-41CD-9E85-F37368591B93}" destId="{80066E04-5682-4D7B-BF70-587525DEA65F}" srcOrd="4" destOrd="0" presId="urn:microsoft.com/office/officeart/2008/layout/LinedList"/>
    <dgm:cxn modelId="{F1EDF68F-67A2-4632-8FCB-36099D46E385}" type="presParOf" srcId="{DEDD55EC-E7DB-41CD-9E85-F37368591B93}" destId="{0748F3FD-DE62-49FB-B03E-2892C2E21028}" srcOrd="5" destOrd="0" presId="urn:microsoft.com/office/officeart/2008/layout/LinedList"/>
    <dgm:cxn modelId="{4EE63707-5467-4DC4-A8B9-587BAF976512}" type="presParOf" srcId="{0748F3FD-DE62-49FB-B03E-2892C2E21028}" destId="{AA0BA897-B59C-4371-9A3E-3FC420C332B0}" srcOrd="0" destOrd="0" presId="urn:microsoft.com/office/officeart/2008/layout/LinedList"/>
    <dgm:cxn modelId="{F96CA714-8FF6-40AB-B2EB-84380A1CF9D0}" type="presParOf" srcId="{0748F3FD-DE62-49FB-B03E-2892C2E21028}" destId="{0EE6E67B-C357-472D-96C2-2426BA03E14F}" srcOrd="1" destOrd="0" presId="urn:microsoft.com/office/officeart/2008/layout/LinedList"/>
    <dgm:cxn modelId="{25CF17FA-68C2-4418-9FA5-9A24CFF72706}" type="presParOf" srcId="{DEDD55EC-E7DB-41CD-9E85-F37368591B93}" destId="{32FE3CBE-C47B-4EF1-85CC-6A070F382BAB}" srcOrd="6" destOrd="0" presId="urn:microsoft.com/office/officeart/2008/layout/LinedList"/>
    <dgm:cxn modelId="{28B01DD1-A686-400F-A226-14965CF945CB}" type="presParOf" srcId="{DEDD55EC-E7DB-41CD-9E85-F37368591B93}" destId="{0DA95570-57F5-445E-8E59-654FE8A89649}" srcOrd="7" destOrd="0" presId="urn:microsoft.com/office/officeart/2008/layout/LinedList"/>
    <dgm:cxn modelId="{665BDAB6-0B47-4B29-8F2C-AC54502EB21C}" type="presParOf" srcId="{0DA95570-57F5-445E-8E59-654FE8A89649}" destId="{9708CF1E-DE61-409A-85E5-4ECBDBB2154D}" srcOrd="0" destOrd="0" presId="urn:microsoft.com/office/officeart/2008/layout/LinedList"/>
    <dgm:cxn modelId="{3979BB48-D7B1-4B8A-869A-0D4A5819D65B}" type="presParOf" srcId="{0DA95570-57F5-445E-8E59-654FE8A89649}" destId="{8627EAD3-546F-46FA-9344-B625FFEFCDBC}" srcOrd="1" destOrd="0" presId="urn:microsoft.com/office/officeart/2008/layout/LinedList"/>
    <dgm:cxn modelId="{4CC77FA5-4FEE-451C-B925-3DC32C918493}" type="presParOf" srcId="{DEDD55EC-E7DB-41CD-9E85-F37368591B93}" destId="{A30DB6C0-97AA-4337-B86C-1AFE79F0E422}" srcOrd="8" destOrd="0" presId="urn:microsoft.com/office/officeart/2008/layout/LinedList"/>
    <dgm:cxn modelId="{64A58659-5780-40B9-84DC-DE684D4320A3}" type="presParOf" srcId="{DEDD55EC-E7DB-41CD-9E85-F37368591B93}" destId="{A9A131AD-6E36-4978-BBEB-854FAD222C63}" srcOrd="9" destOrd="0" presId="urn:microsoft.com/office/officeart/2008/layout/LinedList"/>
    <dgm:cxn modelId="{54A424E8-4FEF-4F7C-B277-701173B25573}" type="presParOf" srcId="{A9A131AD-6E36-4978-BBEB-854FAD222C63}" destId="{9B3F5404-9410-48F8-AD45-72708F388CA6}" srcOrd="0" destOrd="0" presId="urn:microsoft.com/office/officeart/2008/layout/LinedList"/>
    <dgm:cxn modelId="{9A5277CE-92D2-48FC-9D91-8164AD8F8504}" type="presParOf" srcId="{A9A131AD-6E36-4978-BBEB-854FAD222C63}" destId="{7656470B-458C-4E78-9B1F-A03AC4BBE6DD}" srcOrd="1" destOrd="0" presId="urn:microsoft.com/office/officeart/2008/layout/LinedList"/>
    <dgm:cxn modelId="{D0F6D99E-5994-42EE-BA63-8EF447E3DB70}" type="presParOf" srcId="{DEDD55EC-E7DB-41CD-9E85-F37368591B93}" destId="{9C869F20-5470-4659-952D-6115133C7047}" srcOrd="10" destOrd="0" presId="urn:microsoft.com/office/officeart/2008/layout/LinedList"/>
    <dgm:cxn modelId="{3CFFB537-07BA-4629-B450-CF115911E5BF}" type="presParOf" srcId="{DEDD55EC-E7DB-41CD-9E85-F37368591B93}" destId="{212C4896-4C90-4606-9739-1FFEC19C984C}" srcOrd="11" destOrd="0" presId="urn:microsoft.com/office/officeart/2008/layout/LinedList"/>
    <dgm:cxn modelId="{DF336E5E-9BC0-415A-8DE7-6B5ECBF9B4AD}" type="presParOf" srcId="{212C4896-4C90-4606-9739-1FFEC19C984C}" destId="{7AB615A2-5F20-4AAD-88A8-C55D0AEC1312}" srcOrd="0" destOrd="0" presId="urn:microsoft.com/office/officeart/2008/layout/LinedList"/>
    <dgm:cxn modelId="{BC9F2DD6-45BA-40D7-A072-F437736ED85E}" type="presParOf" srcId="{212C4896-4C90-4606-9739-1FFEC19C984C}" destId="{86E05F34-1C26-4BD8-BDC5-A8A2900406DE}" srcOrd="1" destOrd="0" presId="urn:microsoft.com/office/officeart/2008/layout/LinedList"/>
    <dgm:cxn modelId="{967EFD6C-9F5F-4B6E-A746-70AD9F66E975}" type="presParOf" srcId="{DEDD55EC-E7DB-41CD-9E85-F37368591B93}" destId="{AABE2A56-0A69-4BF7-A8AB-B6F5FFFCEE8C}" srcOrd="12" destOrd="0" presId="urn:microsoft.com/office/officeart/2008/layout/LinedList"/>
    <dgm:cxn modelId="{049F5050-3DA8-4015-97D2-DECA9207AAB3}" type="presParOf" srcId="{DEDD55EC-E7DB-41CD-9E85-F37368591B93}" destId="{2BF02F01-BABB-4FA9-9D5D-58BB1880E457}" srcOrd="13" destOrd="0" presId="urn:microsoft.com/office/officeart/2008/layout/LinedList"/>
    <dgm:cxn modelId="{177391AA-77A0-47D6-B0DE-D30C0480507E}" type="presParOf" srcId="{2BF02F01-BABB-4FA9-9D5D-58BB1880E457}" destId="{BB3A752B-FE56-458D-BF1B-D73DB194C605}" srcOrd="0" destOrd="0" presId="urn:microsoft.com/office/officeart/2008/layout/LinedList"/>
    <dgm:cxn modelId="{0137A708-EE55-44E9-A158-E15FCB7A9F9A}" type="presParOf" srcId="{2BF02F01-BABB-4FA9-9D5D-58BB1880E457}" destId="{E1409B66-A851-4EC3-8FF4-33D7F2A860A9}" srcOrd="1" destOrd="0" presId="urn:microsoft.com/office/officeart/2008/layout/LinedList"/>
    <dgm:cxn modelId="{653FE9E9-B6D9-4DA3-A68A-21B816EB521B}" type="presParOf" srcId="{DEDD55EC-E7DB-41CD-9E85-F37368591B93}" destId="{C93F77A8-7734-4814-B099-9462EA72B7F7}" srcOrd="14" destOrd="0" presId="urn:microsoft.com/office/officeart/2008/layout/LinedList"/>
    <dgm:cxn modelId="{2A06A4B9-0351-48B8-A192-ABC3EBB7D5DF}" type="presParOf" srcId="{DEDD55EC-E7DB-41CD-9E85-F37368591B93}" destId="{AD513091-BF24-41F7-A0F3-A047346739CE}" srcOrd="15" destOrd="0" presId="urn:microsoft.com/office/officeart/2008/layout/LinedList"/>
    <dgm:cxn modelId="{50ED111C-C594-4347-872F-50E3D739F3E0}" type="presParOf" srcId="{AD513091-BF24-41F7-A0F3-A047346739CE}" destId="{41F58366-062D-4168-A69C-6BFA51D4735E}" srcOrd="0" destOrd="0" presId="urn:microsoft.com/office/officeart/2008/layout/LinedList"/>
    <dgm:cxn modelId="{44F95D5E-DEBF-4BF0-A4AD-F8B73460E881}" type="presParOf" srcId="{AD513091-BF24-41F7-A0F3-A047346739CE}" destId="{D79012FF-BFA0-4F3F-BAA2-2228B528BE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854CE-A887-41C6-A02F-D86072EF3D85}">
      <dsp:nvSpPr>
        <dsp:cNvPr id="0" name=""/>
        <dsp:cNvSpPr/>
      </dsp:nvSpPr>
      <dsp:spPr>
        <a:xfrm>
          <a:off x="0" y="0"/>
          <a:ext cx="3111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DCAC88-FB7D-4F26-9286-4021C3675EFC}">
      <dsp:nvSpPr>
        <dsp:cNvPr id="0" name=""/>
        <dsp:cNvSpPr/>
      </dsp:nvSpPr>
      <dsp:spPr>
        <a:xfrm>
          <a:off x="0" y="0"/>
          <a:ext cx="3111337" cy="459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GET</a:t>
          </a:r>
        </a:p>
      </dsp:txBody>
      <dsp:txXfrm>
        <a:off x="0" y="0"/>
        <a:ext cx="3111337" cy="459652"/>
      </dsp:txXfrm>
    </dsp:sp>
    <dsp:sp modelId="{53945C64-26EA-43A9-A520-B25F391C8476}">
      <dsp:nvSpPr>
        <dsp:cNvPr id="0" name=""/>
        <dsp:cNvSpPr/>
      </dsp:nvSpPr>
      <dsp:spPr>
        <a:xfrm>
          <a:off x="0" y="459652"/>
          <a:ext cx="3111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8517C5-B052-4D35-9EBD-66C503BA3A16}">
      <dsp:nvSpPr>
        <dsp:cNvPr id="0" name=""/>
        <dsp:cNvSpPr/>
      </dsp:nvSpPr>
      <dsp:spPr>
        <a:xfrm>
          <a:off x="0" y="459652"/>
          <a:ext cx="3111337" cy="459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POST</a:t>
          </a:r>
        </a:p>
      </dsp:txBody>
      <dsp:txXfrm>
        <a:off x="0" y="459652"/>
        <a:ext cx="3111337" cy="459652"/>
      </dsp:txXfrm>
    </dsp:sp>
    <dsp:sp modelId="{80066E04-5682-4D7B-BF70-587525DEA65F}">
      <dsp:nvSpPr>
        <dsp:cNvPr id="0" name=""/>
        <dsp:cNvSpPr/>
      </dsp:nvSpPr>
      <dsp:spPr>
        <a:xfrm>
          <a:off x="0" y="919304"/>
          <a:ext cx="3111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0BA897-B59C-4371-9A3E-3FC420C332B0}">
      <dsp:nvSpPr>
        <dsp:cNvPr id="0" name=""/>
        <dsp:cNvSpPr/>
      </dsp:nvSpPr>
      <dsp:spPr>
        <a:xfrm>
          <a:off x="0" y="919304"/>
          <a:ext cx="3111337" cy="459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HEAD</a:t>
          </a:r>
        </a:p>
      </dsp:txBody>
      <dsp:txXfrm>
        <a:off x="0" y="919304"/>
        <a:ext cx="3111337" cy="459652"/>
      </dsp:txXfrm>
    </dsp:sp>
    <dsp:sp modelId="{32FE3CBE-C47B-4EF1-85CC-6A070F382BAB}">
      <dsp:nvSpPr>
        <dsp:cNvPr id="0" name=""/>
        <dsp:cNvSpPr/>
      </dsp:nvSpPr>
      <dsp:spPr>
        <a:xfrm>
          <a:off x="0" y="1378955"/>
          <a:ext cx="3111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08CF1E-DE61-409A-85E5-4ECBDBB2154D}">
      <dsp:nvSpPr>
        <dsp:cNvPr id="0" name=""/>
        <dsp:cNvSpPr/>
      </dsp:nvSpPr>
      <dsp:spPr>
        <a:xfrm>
          <a:off x="0" y="1378956"/>
          <a:ext cx="3111337" cy="459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PUT</a:t>
          </a:r>
        </a:p>
      </dsp:txBody>
      <dsp:txXfrm>
        <a:off x="0" y="1378956"/>
        <a:ext cx="3111337" cy="459652"/>
      </dsp:txXfrm>
    </dsp:sp>
    <dsp:sp modelId="{A30DB6C0-97AA-4337-B86C-1AFE79F0E422}">
      <dsp:nvSpPr>
        <dsp:cNvPr id="0" name=""/>
        <dsp:cNvSpPr/>
      </dsp:nvSpPr>
      <dsp:spPr>
        <a:xfrm>
          <a:off x="0" y="1838608"/>
          <a:ext cx="3111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3F5404-9410-48F8-AD45-72708F388CA6}">
      <dsp:nvSpPr>
        <dsp:cNvPr id="0" name=""/>
        <dsp:cNvSpPr/>
      </dsp:nvSpPr>
      <dsp:spPr>
        <a:xfrm>
          <a:off x="0" y="1838608"/>
          <a:ext cx="3111337" cy="459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DELETE</a:t>
          </a:r>
        </a:p>
      </dsp:txBody>
      <dsp:txXfrm>
        <a:off x="0" y="1838608"/>
        <a:ext cx="3111337" cy="459652"/>
      </dsp:txXfrm>
    </dsp:sp>
    <dsp:sp modelId="{9C869F20-5470-4659-952D-6115133C7047}">
      <dsp:nvSpPr>
        <dsp:cNvPr id="0" name=""/>
        <dsp:cNvSpPr/>
      </dsp:nvSpPr>
      <dsp:spPr>
        <a:xfrm>
          <a:off x="0" y="2298260"/>
          <a:ext cx="3111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B615A2-5F20-4AAD-88A8-C55D0AEC1312}">
      <dsp:nvSpPr>
        <dsp:cNvPr id="0" name=""/>
        <dsp:cNvSpPr/>
      </dsp:nvSpPr>
      <dsp:spPr>
        <a:xfrm>
          <a:off x="0" y="2298260"/>
          <a:ext cx="3111337" cy="459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TRACE</a:t>
          </a:r>
        </a:p>
      </dsp:txBody>
      <dsp:txXfrm>
        <a:off x="0" y="2298260"/>
        <a:ext cx="3111337" cy="459652"/>
      </dsp:txXfrm>
    </dsp:sp>
    <dsp:sp modelId="{AABE2A56-0A69-4BF7-A8AB-B6F5FFFCEE8C}">
      <dsp:nvSpPr>
        <dsp:cNvPr id="0" name=""/>
        <dsp:cNvSpPr/>
      </dsp:nvSpPr>
      <dsp:spPr>
        <a:xfrm>
          <a:off x="0" y="2757911"/>
          <a:ext cx="3111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3A752B-FE56-458D-BF1B-D73DB194C605}">
      <dsp:nvSpPr>
        <dsp:cNvPr id="0" name=""/>
        <dsp:cNvSpPr/>
      </dsp:nvSpPr>
      <dsp:spPr>
        <a:xfrm>
          <a:off x="0" y="2757912"/>
          <a:ext cx="3111337" cy="459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OPTIONS</a:t>
          </a:r>
        </a:p>
      </dsp:txBody>
      <dsp:txXfrm>
        <a:off x="0" y="2757912"/>
        <a:ext cx="3111337" cy="459652"/>
      </dsp:txXfrm>
    </dsp:sp>
    <dsp:sp modelId="{C93F77A8-7734-4814-B099-9462EA72B7F7}">
      <dsp:nvSpPr>
        <dsp:cNvPr id="0" name=""/>
        <dsp:cNvSpPr/>
      </dsp:nvSpPr>
      <dsp:spPr>
        <a:xfrm>
          <a:off x="0" y="3217563"/>
          <a:ext cx="3111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F58366-062D-4168-A69C-6BFA51D4735E}">
      <dsp:nvSpPr>
        <dsp:cNvPr id="0" name=""/>
        <dsp:cNvSpPr/>
      </dsp:nvSpPr>
      <dsp:spPr>
        <a:xfrm>
          <a:off x="0" y="3217564"/>
          <a:ext cx="3111337" cy="459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CONNECT</a:t>
          </a:r>
        </a:p>
      </dsp:txBody>
      <dsp:txXfrm>
        <a:off x="0" y="3217564"/>
        <a:ext cx="3111337" cy="459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developer.mozilla.org/pt-BR/docs/Web/HTTP/Methods#Especifica&#231;&#245;es" TargetMode="External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mcat.apache.org/download-70.cgi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spring.io/tools/st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849" y="2650384"/>
            <a:ext cx="4451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Aplicações Java Web 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7295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Desktop x Web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349" y="1573125"/>
            <a:ext cx="2444351" cy="244435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113" y="1657812"/>
            <a:ext cx="2359664" cy="2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5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729565"/>
            <a:ext cx="6619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Plataformas Java – Visão geral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79" y="1456447"/>
            <a:ext cx="4045578" cy="35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729565"/>
            <a:ext cx="775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200" dirty="0">
                <a:solidFill>
                  <a:srgbClr val="1E435B"/>
                </a:solidFill>
                <a:latin typeface="Lucida Sans"/>
                <a:cs typeface="Lucida Sans"/>
              </a:rPr>
              <a:t>Java Enterprise Edition (JEE)</a:t>
            </a: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7" name="Picture 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40" y="1492967"/>
            <a:ext cx="6023562" cy="358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91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729565"/>
            <a:ext cx="775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Camadas do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JEE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84" y="5166082"/>
            <a:ext cx="1419432" cy="441922"/>
          </a:xfrm>
          <a:prstGeom prst="rect">
            <a:avLst/>
          </a:prstGeom>
        </p:spPr>
      </p:pic>
      <p:pic>
        <p:nvPicPr>
          <p:cNvPr id="7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1" y="1364335"/>
            <a:ext cx="3394386" cy="402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632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729565"/>
            <a:ext cx="775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Protocolo HTTP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84" y="5166082"/>
            <a:ext cx="1419432" cy="441922"/>
          </a:xfrm>
          <a:prstGeom prst="rect">
            <a:avLst/>
          </a:prstGeom>
        </p:spPr>
      </p:pic>
      <p:graphicFrame>
        <p:nvGraphicFramePr>
          <p:cNvPr id="3" name="Diagrama 2">
            <a:hlinkClick r:id="rId4"/>
          </p:cNvPr>
          <p:cNvGraphicFramePr/>
          <p:nvPr>
            <p:extLst>
              <p:ext uri="{D42A27DB-BD31-4B8C-83A1-F6EECF244321}">
                <p14:modId xmlns:p14="http://schemas.microsoft.com/office/powerpoint/2010/main" val="1946712090"/>
              </p:ext>
            </p:extLst>
          </p:nvPr>
        </p:nvGraphicFramePr>
        <p:xfrm>
          <a:off x="3206336" y="1698267"/>
          <a:ext cx="3111337" cy="3677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821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729565"/>
            <a:ext cx="775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Ambiente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64" y="51660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896" y="2062072"/>
            <a:ext cx="3050804" cy="1736753"/>
          </a:xfrm>
          <a:prstGeom prst="rect">
            <a:avLst/>
          </a:prstGeom>
        </p:spPr>
      </p:pic>
      <p:pic>
        <p:nvPicPr>
          <p:cNvPr id="4" name="Imagem 3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299" y="2240202"/>
            <a:ext cx="1942740" cy="13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1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849" y="2650384"/>
            <a:ext cx="4451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Aplicações Java Web 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35</Words>
  <Application>Microsoft Office PowerPoint</Application>
  <PresentationFormat>Apresentação na tela (16:10)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Marcos Cesar dos Santos Silva - TechnoEdition</cp:lastModifiedBy>
  <cp:revision>26</cp:revision>
  <dcterms:created xsi:type="dcterms:W3CDTF">2017-01-10T12:22:44Z</dcterms:created>
  <dcterms:modified xsi:type="dcterms:W3CDTF">2017-12-14T11:55:57Z</dcterms:modified>
</cp:coreProperties>
</file>