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2"/>
  </p:notesMasterIdLst>
  <p:sldIdLst>
    <p:sldId id="257" r:id="rId2"/>
    <p:sldId id="258" r:id="rId3"/>
    <p:sldId id="260" r:id="rId4"/>
    <p:sldId id="267" r:id="rId5"/>
    <p:sldId id="268" r:id="rId6"/>
    <p:sldId id="271" r:id="rId7"/>
    <p:sldId id="269" r:id="rId8"/>
    <p:sldId id="270" r:id="rId9"/>
    <p:sldId id="272" r:id="rId10"/>
    <p:sldId id="266" r:id="rId11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476A"/>
    <a:srgbClr val="1E43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4" autoAdjust="0"/>
    <p:restoredTop sz="94688" autoAdjust="0"/>
  </p:normalViewPr>
  <p:slideViewPr>
    <p:cSldViewPr snapToGrid="0" snapToObjects="1">
      <p:cViewPr varScale="1">
        <p:scale>
          <a:sx n="105" d="100"/>
          <a:sy n="105" d="100"/>
        </p:scale>
        <p:origin x="84" y="288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9A1903-0BF2-F745-A142-B9AFD4003DB8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6A4844-41CC-BF41-B519-0EA4C1275D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63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A4844-41CC-BF41-B519-0EA4C1275D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3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noProof="0" dirty="0" smtClean="0"/>
              <a:t>Atividade 1 do Mãos à Obra </a:t>
            </a:r>
            <a:r>
              <a:rPr lang="pt-BR" baseline="0" noProof="0" dirty="0" smtClean="0"/>
              <a:t>3</a:t>
            </a:r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A4844-41CC-BF41-B519-0EA4C1275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0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noProof="0" dirty="0" smtClean="0"/>
              <a:t>Atividades 2 a 5 do Mãos à Obra </a:t>
            </a:r>
            <a:r>
              <a:rPr lang="pt-BR" baseline="0" noProof="0" dirty="0" smtClean="0"/>
              <a:t>3</a:t>
            </a:r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A4844-41CC-BF41-B519-0EA4C1275D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36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44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062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14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12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45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34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41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91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42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780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00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5E16F-4840-DE47-A3AB-5C9E0815BE1A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CA4A4-722C-0545-B923-FC1AFF0745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52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alphaModFix amt="45000"/>
          </a:blip>
          <a:stretch>
            <a:fillRect/>
          </a:stretch>
        </p:blipFill>
        <p:spPr>
          <a:xfrm>
            <a:off x="0" y="792549"/>
            <a:ext cx="9144000" cy="4245429"/>
          </a:xfrm>
          <a:prstGeom prst="rect">
            <a:avLst/>
          </a:prstGeom>
        </p:spPr>
      </p:pic>
      <p:pic>
        <p:nvPicPr>
          <p:cNvPr id="5" name="Picture 4" descr="LOGO.psd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907" y="1284224"/>
            <a:ext cx="3831840" cy="284873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E435B"/>
              </a:solidFill>
            </a:endParaRPr>
          </a:p>
        </p:txBody>
      </p:sp>
      <p:pic>
        <p:nvPicPr>
          <p:cNvPr id="9" name="Picture 8" descr="logo_treinamentos_impacta_azul-0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133" y="4673618"/>
            <a:ext cx="2340608" cy="72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349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5823186" cy="5804370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7082" y="2406663"/>
            <a:ext cx="53187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bg1">
                    <a:lumMod val="95000"/>
                  </a:schemeClr>
                </a:solidFill>
                <a:latin typeface="Lucida Sans"/>
                <a:cs typeface="Lucida Sans"/>
              </a:rPr>
              <a:t>Dinâmica de página </a:t>
            </a:r>
          </a:p>
          <a:p>
            <a:pPr algn="ctr"/>
            <a:r>
              <a:rPr lang="pt-BR" sz="3200" dirty="0" smtClean="0">
                <a:solidFill>
                  <a:schemeClr val="bg1">
                    <a:lumMod val="95000"/>
                  </a:schemeClr>
                </a:solidFill>
                <a:latin typeface="Lucida Sans"/>
                <a:cs typeface="Lucida Sans"/>
              </a:rPr>
              <a:t>Web com Servlets </a:t>
            </a:r>
            <a:endParaRPr lang="pt-BR" sz="3200" dirty="0">
              <a:solidFill>
                <a:schemeClr val="bg1">
                  <a:lumMod val="95000"/>
                </a:schemeClr>
              </a:solidFill>
              <a:latin typeface="Lucida Sans"/>
              <a:cs typeface="Lucida Sans"/>
            </a:endParaRPr>
          </a:p>
        </p:txBody>
      </p:sp>
      <p:pic>
        <p:nvPicPr>
          <p:cNvPr id="2" name="Picture 1" descr="ArteBG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928" y="739990"/>
            <a:ext cx="9144000" cy="441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224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5823186" cy="5804370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7082" y="2406663"/>
            <a:ext cx="53187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bg1">
                    <a:lumMod val="95000"/>
                  </a:schemeClr>
                </a:solidFill>
                <a:latin typeface="Lucida Sans"/>
                <a:cs typeface="Lucida Sans"/>
              </a:rPr>
              <a:t>Dinâmica de página </a:t>
            </a:r>
          </a:p>
          <a:p>
            <a:pPr algn="ctr"/>
            <a:r>
              <a:rPr lang="pt-BR" sz="3200" dirty="0" smtClean="0">
                <a:solidFill>
                  <a:schemeClr val="bg1">
                    <a:lumMod val="95000"/>
                  </a:schemeClr>
                </a:solidFill>
                <a:latin typeface="Lucida Sans"/>
                <a:cs typeface="Lucida Sans"/>
              </a:rPr>
              <a:t>Web com Servlets </a:t>
            </a:r>
            <a:endParaRPr lang="pt-BR" sz="3200" dirty="0">
              <a:solidFill>
                <a:schemeClr val="bg1">
                  <a:lumMod val="95000"/>
                </a:schemeClr>
              </a:solidFill>
              <a:latin typeface="Lucida Sans"/>
              <a:cs typeface="Lucida Sans"/>
            </a:endParaRPr>
          </a:p>
        </p:txBody>
      </p:sp>
      <p:pic>
        <p:nvPicPr>
          <p:cNvPr id="2" name="Picture 1" descr="ArteBG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928" y="739990"/>
            <a:ext cx="9144000" cy="441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1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39358" y="551440"/>
            <a:ext cx="7958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Envio de parâmetros (método GET)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pic>
        <p:nvPicPr>
          <p:cNvPr id="11" name="Picture 10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10" name="Picture 9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5577" y="1314340"/>
            <a:ext cx="5746103" cy="362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557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39358" y="492065"/>
            <a:ext cx="7958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Envio de parâmetros (método POST)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pic>
        <p:nvPicPr>
          <p:cNvPr id="11" name="Picture 10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10" name="Picture 9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1938" y="1219340"/>
            <a:ext cx="5047013" cy="366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766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39358" y="492065"/>
            <a:ext cx="7958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GET x POST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pic>
        <p:nvPicPr>
          <p:cNvPr id="11" name="Picture 10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10" name="Picture 9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6328" y="1237706"/>
            <a:ext cx="3931539" cy="369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80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oligono.ps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10" name="Picture 9" descr="logo_treinamentos_impacta_azul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  <p:grpSp>
        <p:nvGrpSpPr>
          <p:cNvPr id="7" name="Agrupar 6"/>
          <p:cNvGrpSpPr/>
          <p:nvPr/>
        </p:nvGrpSpPr>
        <p:grpSpPr>
          <a:xfrm>
            <a:off x="1690254" y="1670764"/>
            <a:ext cx="5805055" cy="2008910"/>
            <a:chOff x="1690254" y="1670764"/>
            <a:chExt cx="5805055" cy="2008910"/>
          </a:xfrm>
        </p:grpSpPr>
        <p:sp>
          <p:nvSpPr>
            <p:cNvPr id="5" name="Faixa de Opções: Inclinada para Cima 4"/>
            <p:cNvSpPr/>
            <p:nvPr/>
          </p:nvSpPr>
          <p:spPr>
            <a:xfrm>
              <a:off x="1690254" y="1670764"/>
              <a:ext cx="5805055" cy="2008910"/>
            </a:xfrm>
            <a:prstGeom prst="ribbon2">
              <a:avLst/>
            </a:prstGeom>
            <a:solidFill>
              <a:srgbClr val="00206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" name="Sol 5"/>
            <p:cNvSpPr/>
            <p:nvPr/>
          </p:nvSpPr>
          <p:spPr>
            <a:xfrm>
              <a:off x="3524414" y="1670764"/>
              <a:ext cx="2136734" cy="1565563"/>
            </a:xfrm>
            <a:prstGeom prst="sun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6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pt-BR" sz="6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6915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36283" y="492065"/>
            <a:ext cx="7958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FORWARD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pic>
        <p:nvPicPr>
          <p:cNvPr id="11" name="Picture 10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10" name="Picture 9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  <p:pic>
        <p:nvPicPr>
          <p:cNvPr id="7" name="Picture 1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" y="1219098"/>
            <a:ext cx="7046595" cy="3806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8983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36283" y="492065"/>
            <a:ext cx="7958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REDIRECT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pic>
        <p:nvPicPr>
          <p:cNvPr id="11" name="Picture 10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10" name="Picture 9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  <p:pic>
        <p:nvPicPr>
          <p:cNvPr id="7" name="Picture 1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643" y="1076840"/>
            <a:ext cx="6320819" cy="39297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858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oligono.ps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10" name="Picture 9" descr="logo_treinamentos_impacta_azul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  <p:grpSp>
        <p:nvGrpSpPr>
          <p:cNvPr id="7" name="Agrupar 6"/>
          <p:cNvGrpSpPr/>
          <p:nvPr/>
        </p:nvGrpSpPr>
        <p:grpSpPr>
          <a:xfrm>
            <a:off x="1690254" y="1670764"/>
            <a:ext cx="5805055" cy="2008910"/>
            <a:chOff x="1690254" y="1670764"/>
            <a:chExt cx="5805055" cy="2008910"/>
          </a:xfrm>
        </p:grpSpPr>
        <p:sp>
          <p:nvSpPr>
            <p:cNvPr id="5" name="Faixa de Opções: Inclinada para Cima 4"/>
            <p:cNvSpPr/>
            <p:nvPr/>
          </p:nvSpPr>
          <p:spPr>
            <a:xfrm>
              <a:off x="1690254" y="1670764"/>
              <a:ext cx="5805055" cy="2008910"/>
            </a:xfrm>
            <a:prstGeom prst="ribbon2">
              <a:avLst/>
            </a:prstGeom>
            <a:solidFill>
              <a:srgbClr val="00206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" name="Sol 5"/>
            <p:cNvSpPr/>
            <p:nvPr/>
          </p:nvSpPr>
          <p:spPr>
            <a:xfrm>
              <a:off x="3524414" y="1670764"/>
              <a:ext cx="2136734" cy="1565563"/>
            </a:xfrm>
            <a:prstGeom prst="sun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6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pt-BR" sz="6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3311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527</TotalTime>
  <Words>52</Words>
  <Application>Microsoft Office PowerPoint</Application>
  <PresentationFormat>Apresentação na tela (16:10)</PresentationFormat>
  <Paragraphs>16</Paragraphs>
  <Slides>10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Lucida Sans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TechnoEdition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Bruno Santos</dc:creator>
  <cp:lastModifiedBy>Marcos Cesar dos Santos Silva - TechnoEdition</cp:lastModifiedBy>
  <cp:revision>44</cp:revision>
  <dcterms:created xsi:type="dcterms:W3CDTF">2017-01-10T12:22:44Z</dcterms:created>
  <dcterms:modified xsi:type="dcterms:W3CDTF">2017-12-14T12:05:17Z</dcterms:modified>
</cp:coreProperties>
</file>