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60" r:id="rId4"/>
    <p:sldId id="267" r:id="rId5"/>
    <p:sldId id="273" r:id="rId6"/>
    <p:sldId id="278" r:id="rId7"/>
    <p:sldId id="279" r:id="rId8"/>
    <p:sldId id="280" r:id="rId9"/>
    <p:sldId id="281" r:id="rId10"/>
    <p:sldId id="277" r:id="rId11"/>
    <p:sldId id="276" r:id="rId12"/>
    <p:sldId id="275" r:id="rId13"/>
    <p:sldId id="274" r:id="rId14"/>
    <p:sldId id="272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6531" autoAdjust="0"/>
  </p:normalViewPr>
  <p:slideViewPr>
    <p:cSldViewPr snapToGrid="0" snapToObjects="1">
      <p:cViewPr varScale="1">
        <p:scale>
          <a:sx n="77" d="100"/>
          <a:sy n="77" d="100"/>
        </p:scale>
        <p:origin x="1224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https://projects.spring.io/spring-boot/</a:t>
            </a:r>
          </a:p>
          <a:p>
            <a:r>
              <a:rPr lang="pt-BR" noProof="0" dirty="0" smtClean="0"/>
              <a:t>Abrir o link do projeto</a:t>
            </a:r>
          </a:p>
          <a:p>
            <a:r>
              <a:rPr lang="pt-BR" noProof="0" dirty="0" smtClean="0"/>
              <a:t>Explicar</a:t>
            </a:r>
            <a:r>
              <a:rPr lang="pt-BR" baseline="0" noProof="0" dirty="0" smtClean="0"/>
              <a:t> o intuito do projeto e mostrar alguns exemplos diretamente do site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https://maven.apache.org/</a:t>
            </a:r>
          </a:p>
          <a:p>
            <a:r>
              <a:rPr lang="pt-BR" noProof="0" dirty="0" smtClean="0"/>
              <a:t>https://spring.io/tools/sts</a:t>
            </a:r>
          </a:p>
          <a:p>
            <a:r>
              <a:rPr lang="pt-BR" noProof="0" dirty="0" smtClean="0"/>
              <a:t>http://tomcat.apache.org/</a:t>
            </a:r>
          </a:p>
          <a:p>
            <a:endParaRPr lang="pt-BR" noProof="0" dirty="0" smtClean="0"/>
          </a:p>
          <a:p>
            <a:r>
              <a:rPr lang="pt-BR" noProof="0" dirty="0" smtClean="0"/>
              <a:t>Navegar</a:t>
            </a:r>
            <a:r>
              <a:rPr lang="pt-BR" baseline="0" noProof="0" dirty="0" smtClean="0"/>
              <a:t> em cada site e explicar os conceitos básicos de cada um deles, acessando o site e mostrando uma referência básica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7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7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https://spring.io/projects</a:t>
            </a:r>
          </a:p>
          <a:p>
            <a:r>
              <a:rPr lang="pt-BR" noProof="0" dirty="0" smtClean="0"/>
              <a:t>Apresentar os projetos do</a:t>
            </a:r>
            <a:r>
              <a:rPr lang="pt-BR" baseline="0" noProof="0" dirty="0" smtClean="0"/>
              <a:t> Spring – Visão Geral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http://projects.spring.io/spring-framework/</a:t>
            </a:r>
          </a:p>
          <a:p>
            <a:r>
              <a:rPr lang="pt-BR" noProof="0" dirty="0" smtClean="0"/>
              <a:t>Apresentar,</a:t>
            </a:r>
            <a:r>
              <a:rPr lang="pt-BR" baseline="0" noProof="0" dirty="0" smtClean="0"/>
              <a:t> de uma forma geral, o projeto Spring Framework que contém como integrante o Spring </a:t>
            </a:r>
            <a:r>
              <a:rPr lang="pt-BR" baseline="0" noProof="0" dirty="0" err="1" smtClean="0"/>
              <a:t>MVC</a:t>
            </a:r>
            <a:endParaRPr lang="pt-BR" baseline="0" noProof="0" dirty="0" smtClean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http://projects.spring.io/spring-framework/</a:t>
            </a:r>
          </a:p>
          <a:p>
            <a:r>
              <a:rPr lang="pt-BR" noProof="0" dirty="0" smtClean="0"/>
              <a:t>Apresentar,</a:t>
            </a:r>
            <a:r>
              <a:rPr lang="pt-BR" baseline="0" noProof="0" dirty="0" smtClean="0"/>
              <a:t> de uma forma geral, o projeto Spring Framework que contém como integrante o Spring </a:t>
            </a:r>
            <a:r>
              <a:rPr lang="pt-BR" baseline="0" noProof="0" dirty="0" err="1" smtClean="0"/>
              <a:t>MVC</a:t>
            </a:r>
            <a:endParaRPr lang="pt-BR" baseline="0" noProof="0" dirty="0" smtClean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http://projects.spring.io/spring-framework/</a:t>
            </a:r>
          </a:p>
          <a:p>
            <a:r>
              <a:rPr lang="pt-BR" noProof="0" dirty="0" smtClean="0"/>
              <a:t>Apresentar,</a:t>
            </a:r>
            <a:r>
              <a:rPr lang="pt-BR" baseline="0" noProof="0" dirty="0" smtClean="0"/>
              <a:t> de uma forma geral, o projeto Spring Framework que contém como integrante o Spring </a:t>
            </a:r>
            <a:r>
              <a:rPr lang="pt-BR" baseline="0" noProof="0" dirty="0" err="1" smtClean="0"/>
              <a:t>MVC</a:t>
            </a:r>
            <a:endParaRPr lang="pt-BR" baseline="0" noProof="0" dirty="0" smtClean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http://projects.spring.io/spring-framework/</a:t>
            </a:r>
          </a:p>
          <a:p>
            <a:r>
              <a:rPr lang="pt-BR" noProof="0" dirty="0" smtClean="0"/>
              <a:t>Apresentar,</a:t>
            </a:r>
            <a:r>
              <a:rPr lang="pt-BR" baseline="0" noProof="0" dirty="0" smtClean="0"/>
              <a:t> de uma forma geral, o projeto Spring Framework que contém como integrante o Spring </a:t>
            </a:r>
            <a:r>
              <a:rPr lang="pt-BR" baseline="0" noProof="0" dirty="0" err="1" smtClean="0"/>
              <a:t>MVC</a:t>
            </a:r>
            <a:endParaRPr lang="pt-BR" baseline="0" noProof="0" dirty="0" smtClean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http://projects.spring.io/spring-framework/</a:t>
            </a:r>
          </a:p>
          <a:p>
            <a:r>
              <a:rPr lang="pt-BR" noProof="0" dirty="0" smtClean="0"/>
              <a:t>Apresentar,</a:t>
            </a:r>
            <a:r>
              <a:rPr lang="pt-BR" baseline="0" noProof="0" dirty="0" smtClean="0"/>
              <a:t> de uma forma geral, o projeto Spring Framework que contém como integrante o Spring </a:t>
            </a:r>
            <a:r>
              <a:rPr lang="pt-BR" baseline="0" noProof="0" dirty="0" err="1" smtClean="0"/>
              <a:t>MVC</a:t>
            </a:r>
            <a:endParaRPr lang="pt-BR" baseline="0" noProof="0" dirty="0" smtClean="0"/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Rodar o projeto Spring MVC</a:t>
            </a:r>
          </a:p>
          <a:p>
            <a:r>
              <a:rPr lang="pt-BR" noProof="0" dirty="0" smtClean="0"/>
              <a:t>https://github.com/williansma</a:t>
            </a:r>
            <a:r>
              <a:rPr lang="pt-BR" u="none" noProof="0" dirty="0" smtClean="0"/>
              <a:t>rtins/impacta-2018-1</a:t>
            </a:r>
            <a:r>
              <a:rPr lang="pt-BR" noProof="0" dirty="0" smtClean="0"/>
              <a:t>2/tree/master/projeto-spring-mvc-annotations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9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http://start.spring.io</a:t>
            </a:r>
            <a:r>
              <a:rPr lang="pt-BR" noProof="0" dirty="0" smtClean="0"/>
              <a:t>/</a:t>
            </a:r>
            <a:endParaRPr lang="pt-BR" noProof="0" dirty="0" smtClean="0"/>
          </a:p>
          <a:p>
            <a:endParaRPr lang="pt-BR" noProof="0" dirty="0" smtClean="0"/>
          </a:p>
          <a:p>
            <a:r>
              <a:rPr lang="pt-BR" noProof="0" dirty="0" smtClean="0"/>
              <a:t>Acessar o projeto explicando</a:t>
            </a:r>
            <a:r>
              <a:rPr lang="pt-BR" baseline="0" noProof="0" dirty="0" smtClean="0"/>
              <a:t> seu intuito</a:t>
            </a:r>
          </a:p>
          <a:p>
            <a:r>
              <a:rPr lang="pt-BR" baseline="0" noProof="0" dirty="0" smtClean="0"/>
              <a:t>Acessar o site e navegar</a:t>
            </a:r>
          </a:p>
          <a:p>
            <a:r>
              <a:rPr lang="pt-BR" baseline="0" noProof="0" dirty="0" smtClean="0"/>
              <a:t>Mostrar na ferramenta </a:t>
            </a:r>
            <a:r>
              <a:rPr lang="pt-BR" baseline="0" noProof="0" dirty="0" err="1" smtClean="0"/>
              <a:t>STS</a:t>
            </a:r>
            <a:r>
              <a:rPr lang="pt-BR" baseline="0" noProof="0" dirty="0" smtClean="0"/>
              <a:t> que pode-se obter um projeto inicial como acontece no site do starter</a:t>
            </a:r>
          </a:p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://start.spring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projects.spring.io/spring-boot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://tomcat.apache.org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hyperlink" Target="https://spring.io/tools/st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spring.io/project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projects.spring.io/spring-framework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pt-B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89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818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MVC –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Scafolder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3" name="Imagem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67" y="2419288"/>
            <a:ext cx="8723849" cy="9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8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Boot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48" y="2304972"/>
            <a:ext cx="8257083" cy="12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Ambiente de Desenvolvimento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87" y="2965440"/>
            <a:ext cx="4059642" cy="1197189"/>
          </a:xfrm>
          <a:prstGeom prst="rect">
            <a:avLst/>
          </a:prstGeom>
        </p:spPr>
      </p:pic>
      <p:pic>
        <p:nvPicPr>
          <p:cNvPr id="5" name="Imagem 4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69735"/>
          <a:stretch/>
        </p:blipFill>
        <p:spPr>
          <a:xfrm>
            <a:off x="2993722" y="1529224"/>
            <a:ext cx="2219317" cy="608635"/>
          </a:xfrm>
          <a:prstGeom prst="rect">
            <a:avLst/>
          </a:prstGeom>
        </p:spPr>
      </p:pic>
      <p:pic>
        <p:nvPicPr>
          <p:cNvPr id="6" name="Imagem 5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4214" y="2590244"/>
            <a:ext cx="2755900" cy="15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Introdução ao Spring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MVC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Introdução ao Spring </a:t>
            </a:r>
            <a:r>
              <a:rPr lang="pt-BR" sz="3200" dirty="0" err="1" smtClean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MVC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Action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Based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 Framework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1638795" y="2033457"/>
            <a:ext cx="5563559" cy="1956652"/>
            <a:chOff x="1511660" y="1804482"/>
            <a:chExt cx="5373600" cy="1869486"/>
          </a:xfrm>
        </p:grpSpPr>
        <p:pic>
          <p:nvPicPr>
            <p:cNvPr id="7" name="Picture 2" descr="C:\Users\Administrador\AppData\Local\Microsoft\Windows\Temporary Internet Files\Content.IE5\LN9AMRG5\Logos-Browsers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660" y="1991108"/>
              <a:ext cx="1204708" cy="1204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de cantos arredondados 3"/>
            <p:cNvSpPr/>
            <p:nvPr/>
          </p:nvSpPr>
          <p:spPr>
            <a:xfrm>
              <a:off x="3731907" y="1804482"/>
              <a:ext cx="1140127" cy="60006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/>
                <a:t>Web </a:t>
              </a:r>
              <a:r>
                <a:rPr lang="pt-BR" sz="1500" b="1" dirty="0" err="1"/>
                <a:t>App</a:t>
              </a:r>
              <a:r>
                <a:rPr lang="pt-BR" sz="1500" dirty="0"/>
                <a:t> </a:t>
              </a:r>
            </a:p>
          </p:txBody>
        </p:sp>
        <p:sp>
          <p:nvSpPr>
            <p:cNvPr id="13" name="Retângulo de cantos arredondados 5"/>
            <p:cNvSpPr/>
            <p:nvPr/>
          </p:nvSpPr>
          <p:spPr>
            <a:xfrm>
              <a:off x="5712127" y="1804482"/>
              <a:ext cx="1140127" cy="60006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 err="1"/>
                <a:t>Controller</a:t>
              </a:r>
              <a:endParaRPr lang="pt-BR" sz="1500" b="1" dirty="0"/>
            </a:p>
          </p:txBody>
        </p:sp>
        <p:sp>
          <p:nvSpPr>
            <p:cNvPr id="14" name="Retângulo de cantos arredondados 6"/>
            <p:cNvSpPr/>
            <p:nvPr/>
          </p:nvSpPr>
          <p:spPr>
            <a:xfrm>
              <a:off x="5745133" y="3073901"/>
              <a:ext cx="1140127" cy="60006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 err="1"/>
                <a:t>Model</a:t>
              </a:r>
              <a:endParaRPr lang="pt-BR" sz="1500" b="1" dirty="0"/>
            </a:p>
          </p:txBody>
        </p:sp>
        <p:sp>
          <p:nvSpPr>
            <p:cNvPr id="15" name="Retângulo de cantos arredondados 7"/>
            <p:cNvSpPr/>
            <p:nvPr/>
          </p:nvSpPr>
          <p:spPr>
            <a:xfrm>
              <a:off x="3761662" y="3055316"/>
              <a:ext cx="1140127" cy="60006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 err="1"/>
                <a:t>View</a:t>
              </a:r>
              <a:endParaRPr lang="pt-BR" sz="1500" b="1" dirty="0"/>
            </a:p>
          </p:txBody>
        </p:sp>
        <p:sp>
          <p:nvSpPr>
            <p:cNvPr id="16" name="Seta para baixo 4"/>
            <p:cNvSpPr/>
            <p:nvPr/>
          </p:nvSpPr>
          <p:spPr>
            <a:xfrm>
              <a:off x="6184102" y="2468039"/>
              <a:ext cx="164438" cy="51405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00" dirty="0"/>
            </a:p>
          </p:txBody>
        </p:sp>
        <p:sp>
          <p:nvSpPr>
            <p:cNvPr id="17" name="Seta para baixo 9"/>
            <p:cNvSpPr/>
            <p:nvPr/>
          </p:nvSpPr>
          <p:spPr>
            <a:xfrm rot="2723318">
              <a:off x="5298131" y="2377450"/>
              <a:ext cx="197376" cy="108055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00" dirty="0"/>
            </a:p>
          </p:txBody>
        </p:sp>
        <p:sp>
          <p:nvSpPr>
            <p:cNvPr id="18" name="Seta para baixo 10"/>
            <p:cNvSpPr/>
            <p:nvPr/>
          </p:nvSpPr>
          <p:spPr>
            <a:xfrm rot="16200000">
              <a:off x="5203091" y="1739733"/>
              <a:ext cx="227903" cy="72465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00" dirty="0"/>
            </a:p>
          </p:txBody>
        </p:sp>
        <p:sp>
          <p:nvSpPr>
            <p:cNvPr id="19" name="Seta para baixo 11"/>
            <p:cNvSpPr/>
            <p:nvPr/>
          </p:nvSpPr>
          <p:spPr>
            <a:xfrm rot="7067646">
              <a:off x="3125768" y="2756353"/>
              <a:ext cx="193848" cy="8789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00" dirty="0"/>
            </a:p>
          </p:txBody>
        </p:sp>
        <p:sp>
          <p:nvSpPr>
            <p:cNvPr id="20" name="Seta para baixo 12"/>
            <p:cNvSpPr/>
            <p:nvPr/>
          </p:nvSpPr>
          <p:spPr>
            <a:xfrm rot="15741753">
              <a:off x="2991743" y="1825801"/>
              <a:ext cx="186720" cy="970437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Framework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05" y="2244729"/>
            <a:ext cx="8499248" cy="14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MVC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3" name="Imagem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95" y="1241234"/>
            <a:ext cx="317226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- Dependências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951" y="1181121"/>
            <a:ext cx="5163506" cy="36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- </a:t>
            </a:r>
            <a:r>
              <a:rPr lang="pt-BR" sz="3200" dirty="0" err="1" smtClean="0">
                <a:solidFill>
                  <a:srgbClr val="1E435B"/>
                </a:solidFill>
                <a:latin typeface="Lucida Sans"/>
                <a:cs typeface="Lucida Sans"/>
              </a:rPr>
              <a:t>Controller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57" y="1653571"/>
            <a:ext cx="7539086" cy="24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- Configuração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07" y="1275786"/>
            <a:ext cx="7057143" cy="26476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659" y="4084773"/>
            <a:ext cx="5928191" cy="14856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802" y="1797588"/>
            <a:ext cx="3697589" cy="24855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748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</a:t>
            </a:r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MVC – Artefato de entrega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84" y="51660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676" y="1211937"/>
            <a:ext cx="4961905" cy="3819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32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274</Words>
  <Application>Microsoft Office PowerPoint</Application>
  <PresentationFormat>Apresentação na tela (16:10)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Willians Martins de Morais</cp:lastModifiedBy>
  <cp:revision>63</cp:revision>
  <dcterms:created xsi:type="dcterms:W3CDTF">2017-01-10T12:22:44Z</dcterms:created>
  <dcterms:modified xsi:type="dcterms:W3CDTF">2019-01-03T20:12:40Z</dcterms:modified>
</cp:coreProperties>
</file>