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57" r:id="rId2"/>
    <p:sldId id="258" r:id="rId3"/>
    <p:sldId id="260" r:id="rId4"/>
    <p:sldId id="259" r:id="rId5"/>
    <p:sldId id="261" r:id="rId6"/>
    <p:sldId id="263" r:id="rId7"/>
    <p:sldId id="262" r:id="rId8"/>
    <p:sldId id="265" r:id="rId9"/>
    <p:sldId id="264" r:id="rId10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76A"/>
    <a:srgbClr val="1E4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88" autoAdjust="0"/>
  </p:normalViewPr>
  <p:slideViewPr>
    <p:cSldViewPr snapToGrid="0" snapToObjects="1">
      <p:cViewPr varScale="1">
        <p:scale>
          <a:sx n="105" d="100"/>
          <a:sy n="105" d="100"/>
        </p:scale>
        <p:origin x="78" y="28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A1903-0BF2-F745-A142-B9AFD4003DB8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A4844-41CC-BF41-B519-0EA4C1275D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6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4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6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1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4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4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9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4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8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0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5E16F-4840-DE47-A3AB-5C9E0815BE1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5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hyperlink" Target="https://docs.oracle.com/javaee/7/tutorial/servlets001.ht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0" y="792549"/>
            <a:ext cx="9144000" cy="4245429"/>
          </a:xfrm>
          <a:prstGeom prst="rect">
            <a:avLst/>
          </a:prstGeom>
        </p:spPr>
      </p:pic>
      <p:pic>
        <p:nvPicPr>
          <p:cNvPr id="5" name="Picture 4" descr="LOGO.ps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907" y="1284224"/>
            <a:ext cx="3831840" cy="28487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435B"/>
              </a:solidFill>
            </a:endParaRPr>
          </a:p>
        </p:txBody>
      </p:sp>
      <p:pic>
        <p:nvPicPr>
          <p:cNvPr id="9" name="Picture 8" descr="logo_treinamentos_impacta_azul-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133" y="4673618"/>
            <a:ext cx="2340608" cy="72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4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823186" cy="5804370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4849" y="2650384"/>
            <a:ext cx="4724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Java Web com </a:t>
            </a:r>
            <a:r>
              <a:rPr lang="pt-BR" sz="3200" dirty="0" err="1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Servlets</a:t>
            </a:r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 </a:t>
            </a:r>
            <a:endParaRPr lang="pt-BR" sz="3200" dirty="0">
              <a:solidFill>
                <a:schemeClr val="bg1">
                  <a:lumMod val="95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ArteBG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28" y="739990"/>
            <a:ext cx="9144000" cy="44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729565"/>
            <a:ext cx="795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3200" dirty="0">
                <a:solidFill>
                  <a:srgbClr val="1E435B"/>
                </a:solidFill>
                <a:latin typeface="Lucida Sans"/>
                <a:cs typeface="Lucida Sans"/>
              </a:rPr>
              <a:t>O que é um </a:t>
            </a:r>
            <a:r>
              <a:rPr lang="en-US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Servlet?</a:t>
            </a:r>
            <a:endParaRPr lang="en-US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pic>
        <p:nvPicPr>
          <p:cNvPr id="2" name="Imagem 1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358" y="1670072"/>
            <a:ext cx="8110847" cy="27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5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5602" y="670190"/>
            <a:ext cx="7934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Ciclo de vida de </a:t>
            </a:r>
            <a:r>
              <a:rPr lang="pt-BR" sz="3200" dirty="0" err="1" smtClean="0">
                <a:solidFill>
                  <a:srgbClr val="1E435B"/>
                </a:solidFill>
                <a:latin typeface="Lucida Sans"/>
                <a:cs typeface="Lucida Sans"/>
              </a:rPr>
              <a:t>Servlets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507" y="5142471"/>
            <a:ext cx="1419432" cy="441922"/>
          </a:xfrm>
          <a:prstGeom prst="rect">
            <a:avLst/>
          </a:prstGeom>
        </p:spPr>
      </p:pic>
      <p:pic>
        <p:nvPicPr>
          <p:cNvPr id="7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448" y="1346506"/>
            <a:ext cx="3614212" cy="4237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118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729565"/>
            <a:ext cx="7755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err="1" smtClean="0">
                <a:solidFill>
                  <a:srgbClr val="1E435B"/>
                </a:solidFill>
                <a:latin typeface="Lucida Sans"/>
                <a:cs typeface="Lucida Sans"/>
              </a:rPr>
              <a:t>Servlets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 – Requisição e Resposta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pic>
        <p:nvPicPr>
          <p:cNvPr id="9" name="Picture 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2126161"/>
            <a:ext cx="4122168" cy="223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530" y="2126161"/>
            <a:ext cx="4122168" cy="223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1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634565"/>
            <a:ext cx="7755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Definindo um </a:t>
            </a:r>
            <a:r>
              <a:rPr lang="pt-BR" sz="3200" dirty="0" err="1" smtClean="0">
                <a:solidFill>
                  <a:srgbClr val="1E435B"/>
                </a:solidFill>
                <a:latin typeface="Lucida Sans"/>
                <a:cs typeface="Lucida Sans"/>
              </a:rPr>
              <a:t>Servlet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984" y="5166082"/>
            <a:ext cx="1419432" cy="44192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5719" y="1488867"/>
            <a:ext cx="2401105" cy="395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15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729565"/>
            <a:ext cx="7755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Mapeamento via </a:t>
            </a:r>
            <a:r>
              <a:rPr lang="pt-BR" sz="3200" dirty="0" err="1" smtClean="0">
                <a:solidFill>
                  <a:srgbClr val="1E435B"/>
                </a:solidFill>
                <a:latin typeface="Lucida Sans"/>
                <a:cs typeface="Lucida Sans"/>
              </a:rPr>
              <a:t>annotation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984" y="5166082"/>
            <a:ext cx="1419432" cy="44192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866" y="1735157"/>
            <a:ext cx="8772547" cy="254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22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587065"/>
            <a:ext cx="7755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Mapeamento via web.xml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984" y="5166082"/>
            <a:ext cx="1419432" cy="44192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664" y="1403828"/>
            <a:ext cx="7034632" cy="370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6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823186" cy="5804370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4849" y="2650384"/>
            <a:ext cx="4724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Java Web com </a:t>
            </a:r>
            <a:r>
              <a:rPr lang="pt-BR" sz="3200" dirty="0" err="1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Servlets</a:t>
            </a:r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 </a:t>
            </a:r>
            <a:endParaRPr lang="pt-BR" sz="3200" dirty="0">
              <a:solidFill>
                <a:schemeClr val="bg1">
                  <a:lumMod val="95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ArteBG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28" y="739990"/>
            <a:ext cx="9144000" cy="44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44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</TotalTime>
  <Words>34</Words>
  <Application>Microsoft Office PowerPoint</Application>
  <PresentationFormat>Apresentação na tela (16:10)</PresentationFormat>
  <Paragraphs>9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Lucida 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TechnoEdition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Santos</dc:creator>
  <cp:lastModifiedBy>Marcos Cesar dos Santos Silva - TechnoEdition</cp:lastModifiedBy>
  <cp:revision>35</cp:revision>
  <dcterms:created xsi:type="dcterms:W3CDTF">2017-01-10T12:22:44Z</dcterms:created>
  <dcterms:modified xsi:type="dcterms:W3CDTF">2017-12-14T12:01:51Z</dcterms:modified>
</cp:coreProperties>
</file>