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7" r:id="rId2"/>
    <p:sldId id="258" r:id="rId3"/>
    <p:sldId id="267" r:id="rId4"/>
    <p:sldId id="260" r:id="rId5"/>
    <p:sldId id="276" r:id="rId6"/>
    <p:sldId id="275" r:id="rId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76A"/>
    <a:srgbClr val="1E4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85492" autoAdjust="0"/>
  </p:normalViewPr>
  <p:slideViewPr>
    <p:cSldViewPr snapToGrid="0" snapToObjects="1">
      <p:cViewPr varScale="1">
        <p:scale>
          <a:sx n="104" d="100"/>
          <a:sy n="104" d="100"/>
        </p:scale>
        <p:origin x="114" y="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A1903-0BF2-F745-A142-B9AFD4003DB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A4844-41CC-BF41-B519-0EA4C1275D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http://docs.oracle.com/javaee/6/tutorial/doc/gircz.html</a:t>
            </a:r>
          </a:p>
          <a:p>
            <a:r>
              <a:rPr lang="pt-BR" noProof="0" dirty="0" smtClean="0"/>
              <a:t>Entrar no site e verificar as </a:t>
            </a:r>
            <a:r>
              <a:rPr lang="pt-BR" noProof="0" dirty="0" err="1" smtClean="0"/>
              <a:t>annotations</a:t>
            </a:r>
            <a:r>
              <a:rPr lang="pt-BR" noProof="0" dirty="0" smtClean="0"/>
              <a:t> disponíveis,</a:t>
            </a:r>
            <a:r>
              <a:rPr lang="pt-BR" baseline="0" noProof="0" dirty="0" smtClean="0"/>
              <a:t> explicando cada uma delas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6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Atividade 1 </a:t>
            </a:r>
            <a:r>
              <a:rPr lang="pt-BR" noProof="0" smtClean="0"/>
              <a:t>do </a:t>
            </a:r>
            <a:r>
              <a:rPr lang="pt-BR" noProof="0" smtClean="0"/>
              <a:t>Mãos à Obra </a:t>
            </a:r>
            <a:r>
              <a:rPr lang="pt-BR" baseline="0" noProof="0" smtClean="0"/>
              <a:t>8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9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4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4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9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8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://docs.oracle.com/javaee/6/tutorial/doc/gircz.html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0" y="792549"/>
            <a:ext cx="9144000" cy="4245429"/>
          </a:xfrm>
          <a:prstGeom prst="rect">
            <a:avLst/>
          </a:prstGeom>
        </p:spPr>
      </p:pic>
      <p:pic>
        <p:nvPicPr>
          <p:cNvPr id="5" name="Picture 4" descr="LOGO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07" y="1284224"/>
            <a:ext cx="3831840" cy="28487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35B"/>
              </a:solidFill>
            </a:endParaRPr>
          </a:p>
        </p:txBody>
      </p:sp>
      <p:pic>
        <p:nvPicPr>
          <p:cNvPr id="9" name="Picture 8" descr="logo_treinamentos_impacta_azul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33" y="4673618"/>
            <a:ext cx="2340608" cy="7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4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9698" y="2406663"/>
            <a:ext cx="4303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Validações com </a:t>
            </a:r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Bean</a:t>
            </a: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 </a:t>
            </a:r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Validation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Validações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sp>
        <p:nvSpPr>
          <p:cNvPr id="3" name="Fluxograma: Dados armazenados 2"/>
          <p:cNvSpPr/>
          <p:nvPr/>
        </p:nvSpPr>
        <p:spPr>
          <a:xfrm>
            <a:off x="1076325" y="2314573"/>
            <a:ext cx="1666875" cy="926973"/>
          </a:xfrm>
          <a:prstGeom prst="flowChartOnlineStorag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Min/Max</a:t>
            </a:r>
            <a:endParaRPr lang="pt-BR" b="1" dirty="0"/>
          </a:p>
        </p:txBody>
      </p:sp>
      <p:sp>
        <p:nvSpPr>
          <p:cNvPr id="9" name="Fluxograma: Dados armazenados 8"/>
          <p:cNvSpPr/>
          <p:nvPr/>
        </p:nvSpPr>
        <p:spPr>
          <a:xfrm>
            <a:off x="2652713" y="2933698"/>
            <a:ext cx="1666875" cy="926973"/>
          </a:xfrm>
          <a:prstGeom prst="flowChartOnlineStorag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Nulos</a:t>
            </a:r>
            <a:endParaRPr lang="pt-BR" b="1" dirty="0"/>
          </a:p>
        </p:txBody>
      </p:sp>
      <p:sp>
        <p:nvSpPr>
          <p:cNvPr id="13" name="Fluxograma: Dados armazenados 12"/>
          <p:cNvSpPr/>
          <p:nvPr/>
        </p:nvSpPr>
        <p:spPr>
          <a:xfrm>
            <a:off x="2652713" y="1616007"/>
            <a:ext cx="1666875" cy="926973"/>
          </a:xfrm>
          <a:prstGeom prst="flowChartOnlineStorag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Passado / Futuro</a:t>
            </a:r>
            <a:endParaRPr lang="pt-BR" b="1" dirty="0"/>
          </a:p>
        </p:txBody>
      </p:sp>
      <p:sp>
        <p:nvSpPr>
          <p:cNvPr id="14" name="Fluxograma: Dados armazenados 13"/>
          <p:cNvSpPr/>
          <p:nvPr/>
        </p:nvSpPr>
        <p:spPr>
          <a:xfrm>
            <a:off x="4221993" y="2079493"/>
            <a:ext cx="1797807" cy="926973"/>
          </a:xfrm>
          <a:prstGeom prst="flowChartOnlineStorag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Intervalos</a:t>
            </a:r>
            <a:endParaRPr lang="pt-BR" b="1" dirty="0"/>
          </a:p>
        </p:txBody>
      </p:sp>
      <p:sp>
        <p:nvSpPr>
          <p:cNvPr id="15" name="Fluxograma: Dados armazenados 14"/>
          <p:cNvSpPr/>
          <p:nvPr/>
        </p:nvSpPr>
        <p:spPr>
          <a:xfrm>
            <a:off x="4221993" y="3403275"/>
            <a:ext cx="1797807" cy="926973"/>
          </a:xfrm>
          <a:prstGeom prst="flowChartOnlineStorag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Padrões</a:t>
            </a:r>
            <a:endParaRPr lang="pt-BR" b="1" dirty="0"/>
          </a:p>
        </p:txBody>
      </p:sp>
      <p:sp>
        <p:nvSpPr>
          <p:cNvPr id="16" name="Fluxograma: Dados armazenados 15"/>
          <p:cNvSpPr/>
          <p:nvPr/>
        </p:nvSpPr>
        <p:spPr>
          <a:xfrm>
            <a:off x="5916463" y="1616007"/>
            <a:ext cx="1903561" cy="926973"/>
          </a:xfrm>
          <a:prstGeom prst="flowChartOnlineStorag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True</a:t>
            </a:r>
            <a:r>
              <a:rPr lang="pt-BR" b="1" dirty="0" smtClean="0"/>
              <a:t>/False</a:t>
            </a:r>
            <a:endParaRPr lang="pt-BR" b="1" dirty="0"/>
          </a:p>
        </p:txBody>
      </p:sp>
      <p:sp>
        <p:nvSpPr>
          <p:cNvPr id="17" name="Fluxograma: Dados armazenados 16"/>
          <p:cNvSpPr/>
          <p:nvPr/>
        </p:nvSpPr>
        <p:spPr>
          <a:xfrm>
            <a:off x="5916464" y="2939788"/>
            <a:ext cx="1903561" cy="926973"/>
          </a:xfrm>
          <a:prstGeom prst="flowChartOnlineStorag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Tamanho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7276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551440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Bean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 </a:t>
            </a:r>
            <a:r>
              <a:rPr lang="pt-BR" sz="32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Validation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2" name="Imagem 1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79" y="1333626"/>
            <a:ext cx="2109042" cy="304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5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1690254" y="1670764"/>
            <a:ext cx="5805055" cy="2008910"/>
            <a:chOff x="1690254" y="1670764"/>
            <a:chExt cx="5805055" cy="2008910"/>
          </a:xfrm>
        </p:grpSpPr>
        <p:sp>
          <p:nvSpPr>
            <p:cNvPr id="5" name="Faixa de Opções: Inclinada para Cima 4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ol 5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77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59698" y="2406663"/>
            <a:ext cx="4303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Validações com </a:t>
            </a:r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Bean</a:t>
            </a: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 </a:t>
            </a:r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Validation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7720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47</Words>
  <Application>Microsoft Office PowerPoint</Application>
  <PresentationFormat>Apresentação na tela (16:10)</PresentationFormat>
  <Paragraphs>18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Lucida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TechnoEdition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Santos</dc:creator>
  <cp:lastModifiedBy>Marcos Cesar</cp:lastModifiedBy>
  <cp:revision>51</cp:revision>
  <dcterms:created xsi:type="dcterms:W3CDTF">2017-01-10T12:22:44Z</dcterms:created>
  <dcterms:modified xsi:type="dcterms:W3CDTF">2017-04-07T16:32:32Z</dcterms:modified>
</cp:coreProperties>
</file>