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60" r:id="rId4"/>
    <p:sldId id="267" r:id="rId5"/>
    <p:sldId id="277" r:id="rId6"/>
    <p:sldId id="276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6A"/>
    <a:srgbClr val="1E4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6962" autoAdjust="0"/>
  </p:normalViewPr>
  <p:slideViewPr>
    <p:cSldViewPr snapToGrid="0" snapToObjects="1">
      <p:cViewPr varScale="1">
        <p:scale>
          <a:sx n="105" d="100"/>
          <a:sy n="105" d="100"/>
        </p:scale>
        <p:origin x="84" y="11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A1903-0BF2-F745-A142-B9AFD4003DB8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A4844-41CC-BF41-B519-0EA4C1275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https://docs.spring.io/spring-security/site/docs/current/reference/htmlsingle/#getting-started</a:t>
            </a:r>
          </a:p>
          <a:p>
            <a:endParaRPr lang="pt-BR" dirty="0" smtClean="0"/>
          </a:p>
          <a:p>
            <a:r>
              <a:rPr lang="pt-BR" dirty="0" smtClean="0"/>
              <a:t>Página principal</a:t>
            </a:r>
            <a:r>
              <a:rPr lang="pt-BR" baseline="0" dirty="0" smtClean="0"/>
              <a:t> detalhando um pouco mais a respeito do framework de segurança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 smtClean="0"/>
              <a:t>Atividade 1 </a:t>
            </a:r>
            <a:r>
              <a:rPr lang="pt-BR" noProof="0" smtClean="0"/>
              <a:t>do </a:t>
            </a:r>
            <a:r>
              <a:rPr lang="pt-BR" noProof="0" smtClean="0"/>
              <a:t>Mãos à Obra </a:t>
            </a:r>
            <a:r>
              <a:rPr lang="pt-BR" baseline="0" noProof="0" smtClean="0"/>
              <a:t>9 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A4844-41CC-BF41-B519-0EA4C1275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4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E16F-4840-DE47-A3AB-5C9E0815BE1A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4-722C-0545-B923-FC1AFF0745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docs.spring.io/spring-security/site/docs/current/reference/htmlsingle/#getting-starte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0" y="792549"/>
            <a:ext cx="9144000" cy="4245429"/>
          </a:xfrm>
          <a:prstGeom prst="rect">
            <a:avLst/>
          </a:prstGeom>
        </p:spPr>
      </p:pic>
      <p:pic>
        <p:nvPicPr>
          <p:cNvPr id="5" name="Picture 4" descr="LOGO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07" y="1284224"/>
            <a:ext cx="3831840" cy="2848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9" name="Picture 8" descr="logo_treinamentos_impacta_azul-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33" y="4673618"/>
            <a:ext cx="2340608" cy="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Spring Security</a:t>
            </a: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551440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Esquema de Autorização</a:t>
            </a:r>
            <a:endParaRPr lang="pt-BR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303855"/>
            <a:ext cx="6728460" cy="346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9358" y="492065"/>
            <a:ext cx="79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200" dirty="0" smtClean="0">
                <a:solidFill>
                  <a:srgbClr val="1E435B"/>
                </a:solidFill>
                <a:latin typeface="Lucida Sans"/>
                <a:cs typeface="Lucida Sans"/>
              </a:rPr>
              <a:t>Spring Security</a:t>
            </a:r>
            <a:endParaRPr lang="en-US" sz="3200" dirty="0">
              <a:solidFill>
                <a:srgbClr val="1E435B"/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pic>
        <p:nvPicPr>
          <p:cNvPr id="2" name="Imagem 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1" y="2087881"/>
            <a:ext cx="2344318" cy="23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ligono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9" y="4895288"/>
            <a:ext cx="919480" cy="7127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319853" y="-84666"/>
            <a:ext cx="9670815" cy="639704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E435B"/>
              </a:solidFill>
            </a:endParaRPr>
          </a:p>
        </p:txBody>
      </p:sp>
      <p:pic>
        <p:nvPicPr>
          <p:cNvPr id="10" name="Picture 9" descr="logo_treinamentos_impacta_azul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84" y="5168182"/>
            <a:ext cx="1419432" cy="441922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1690254" y="1670764"/>
            <a:ext cx="5805055" cy="2008910"/>
            <a:chOff x="1690254" y="1670764"/>
            <a:chExt cx="5805055" cy="2008910"/>
          </a:xfrm>
        </p:grpSpPr>
        <p:sp>
          <p:nvSpPr>
            <p:cNvPr id="5" name="Faixa de Opções: Inclinada para Cima 4"/>
            <p:cNvSpPr/>
            <p:nvPr/>
          </p:nvSpPr>
          <p:spPr>
            <a:xfrm>
              <a:off x="1690254" y="1670764"/>
              <a:ext cx="5805055" cy="2008910"/>
            </a:xfrm>
            <a:prstGeom prst="ribbon2">
              <a:avLst/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ol 5"/>
            <p:cNvSpPr/>
            <p:nvPr/>
          </p:nvSpPr>
          <p:spPr>
            <a:xfrm>
              <a:off x="3524414" y="1670764"/>
              <a:ext cx="2136734" cy="1565563"/>
            </a:xfrm>
            <a:prstGeom prst="sun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28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5823186" cy="5804370"/>
          </a:xfrm>
          <a:prstGeom prst="rect">
            <a:avLst/>
          </a:prstGeom>
          <a:solidFill>
            <a:srgbClr val="17476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35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082" y="2406663"/>
            <a:ext cx="531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Lucida Sans"/>
                <a:cs typeface="Lucida Sans"/>
              </a:rPr>
              <a:t>Spring Security</a:t>
            </a:r>
          </a:p>
        </p:txBody>
      </p:sp>
      <p:pic>
        <p:nvPicPr>
          <p:cNvPr id="2" name="Picture 1" descr="ArteBG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28" y="739990"/>
            <a:ext cx="9144000" cy="44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4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37</Words>
  <Application>Microsoft Office PowerPoint</Application>
  <PresentationFormat>Apresentação na tela (16:10)</PresentationFormat>
  <Paragraphs>12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TechnoEdition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Santos</dc:creator>
  <cp:lastModifiedBy>Marcos Cesar</cp:lastModifiedBy>
  <cp:revision>50</cp:revision>
  <dcterms:created xsi:type="dcterms:W3CDTF">2017-01-10T12:22:44Z</dcterms:created>
  <dcterms:modified xsi:type="dcterms:W3CDTF">2017-04-07T16:32:44Z</dcterms:modified>
</cp:coreProperties>
</file>