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7" r:id="rId2"/>
    <p:sldId id="258" r:id="rId3"/>
    <p:sldId id="260" r:id="rId4"/>
    <p:sldId id="279" r:id="rId5"/>
    <p:sldId id="280" r:id="rId6"/>
    <p:sldId id="281" r:id="rId7"/>
    <p:sldId id="277" r:id="rId8"/>
    <p:sldId id="278" r:id="rId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76A"/>
    <a:srgbClr val="1E4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88" autoAdjust="0"/>
  </p:normalViewPr>
  <p:slideViewPr>
    <p:cSldViewPr snapToGrid="0" snapToObjects="1">
      <p:cViewPr varScale="1">
        <p:scale>
          <a:sx n="105" d="100"/>
          <a:sy n="105" d="100"/>
        </p:scale>
        <p:origin x="84" y="28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A1903-0BF2-F745-A142-B9AFD4003DB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A4844-41CC-BF41-B519-0EA4C1275D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6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0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Atividades 1 a 4 do </a:t>
            </a:r>
            <a:r>
              <a:rPr lang="pt-BR" noProof="0" dirty="0" smtClean="0"/>
              <a:t>Mãos à Obra – </a:t>
            </a:r>
            <a:r>
              <a:rPr lang="pt-BR" baseline="0" noProof="0" dirty="0" smtClean="0"/>
              <a:t>Apêndice 1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9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4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4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9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8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bootstrap-datepicker.readthedocs.io/en/lates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hyperlink" Target="http://docs.spring.io/spring-framework/docs/current/javadoc-api/org/springframework/web/servlet/mvc/support/RedirectAttribute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hyperlink" Target="https://github.com/plentz/jquery-maskmoney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spring.io/spring-data/jpa/docs/current/reference/html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0" y="792549"/>
            <a:ext cx="9144000" cy="4245429"/>
          </a:xfrm>
          <a:prstGeom prst="rect">
            <a:avLst/>
          </a:prstGeom>
        </p:spPr>
      </p:pic>
      <p:pic>
        <p:nvPicPr>
          <p:cNvPr id="5" name="Picture 4" descr="LOGO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07" y="1284224"/>
            <a:ext cx="3831840" cy="28487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35B"/>
              </a:solidFill>
            </a:endParaRPr>
          </a:p>
        </p:txBody>
      </p:sp>
      <p:pic>
        <p:nvPicPr>
          <p:cNvPr id="9" name="Picture 8" descr="logo_treinamentos_impacta_azul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33" y="4673618"/>
            <a:ext cx="2340608" cy="7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4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206" y="2609797"/>
            <a:ext cx="531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Refinamento da aplicação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6283" y="551440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Componente Calendário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68" y="5166082"/>
            <a:ext cx="1419432" cy="441922"/>
          </a:xfrm>
          <a:prstGeom prst="rect">
            <a:avLst/>
          </a:prstGeom>
        </p:spPr>
      </p:pic>
      <p:pic>
        <p:nvPicPr>
          <p:cNvPr id="3" name="Imagem 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b="1053"/>
          <a:stretch/>
        </p:blipFill>
        <p:spPr>
          <a:xfrm>
            <a:off x="1801640" y="1279651"/>
            <a:ext cx="5922928" cy="3742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655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551440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RedirectAttributes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 – 4 </a:t>
            </a:r>
            <a:r>
              <a:rPr lang="pt-BR" sz="32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Refresh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68" y="5166082"/>
            <a:ext cx="1419432" cy="441922"/>
          </a:xfrm>
          <a:prstGeom prst="rect">
            <a:avLst/>
          </a:prstGeom>
        </p:spPr>
      </p:pic>
      <p:pic>
        <p:nvPicPr>
          <p:cNvPr id="2" name="Imagem 1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13077"/>
            <a:ext cx="9144000" cy="248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1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551440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MaskMoney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 – Máscara Monetária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68" y="5166082"/>
            <a:ext cx="1419432" cy="441922"/>
          </a:xfrm>
          <a:prstGeom prst="rect">
            <a:avLst/>
          </a:prstGeom>
        </p:spPr>
      </p:pic>
      <p:pic>
        <p:nvPicPr>
          <p:cNvPr id="3" name="Imagem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00212"/>
            <a:ext cx="9144000" cy="25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9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551440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3200" dirty="0">
                <a:solidFill>
                  <a:srgbClr val="1E435B"/>
                </a:solidFill>
                <a:latin typeface="Lucida Sans"/>
                <a:cs typeface="Lucida Sans"/>
              </a:rPr>
              <a:t>Spring Data – JPA Queries</a:t>
            </a: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68" y="5166082"/>
            <a:ext cx="1419432" cy="441922"/>
          </a:xfrm>
          <a:prstGeom prst="rect">
            <a:avLst/>
          </a:prstGeom>
        </p:spPr>
      </p:pic>
      <p:sp>
        <p:nvSpPr>
          <p:cNvPr id="2" name="Fluxograma: Disco Magnético 1">
            <a:hlinkClick r:id="rId5"/>
          </p:cNvPr>
          <p:cNvSpPr/>
          <p:nvPr/>
        </p:nvSpPr>
        <p:spPr>
          <a:xfrm>
            <a:off x="2719449" y="2095414"/>
            <a:ext cx="3384468" cy="184067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JPA Query</a:t>
            </a:r>
          </a:p>
        </p:txBody>
      </p:sp>
    </p:spTree>
    <p:extLst>
      <p:ext uri="{BB962C8B-B14F-4D97-AF65-F5344CB8AC3E}">
        <p14:creationId xmlns:p14="http://schemas.microsoft.com/office/powerpoint/2010/main" val="81688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1690254" y="1670764"/>
            <a:ext cx="5805055" cy="2008910"/>
            <a:chOff x="1690254" y="1670764"/>
            <a:chExt cx="5805055" cy="2008910"/>
          </a:xfrm>
        </p:grpSpPr>
        <p:sp>
          <p:nvSpPr>
            <p:cNvPr id="5" name="Faixa de Opções: Inclinada para Cima 4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ol 5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928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206" y="2609797"/>
            <a:ext cx="531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Refinamento da aplicação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7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39</Words>
  <Application>Microsoft Office PowerPoint</Application>
  <PresentationFormat>Apresentação na tela (16:10)</PresentationFormat>
  <Paragraphs>13</Paragraphs>
  <Slides>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Lucida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TechnoEdition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Santos</dc:creator>
  <cp:lastModifiedBy>Marcos Cesar</cp:lastModifiedBy>
  <cp:revision>57</cp:revision>
  <dcterms:created xsi:type="dcterms:W3CDTF">2017-01-10T12:22:44Z</dcterms:created>
  <dcterms:modified xsi:type="dcterms:W3CDTF">2017-04-07T16:33:15Z</dcterms:modified>
</cp:coreProperties>
</file>