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57" r:id="rId2"/>
    <p:sldId id="258" r:id="rId3"/>
    <p:sldId id="281" r:id="rId4"/>
    <p:sldId id="277" r:id="rId5"/>
    <p:sldId id="282" r:id="rId6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76A"/>
    <a:srgbClr val="1E4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88" autoAdjust="0"/>
  </p:normalViewPr>
  <p:slideViewPr>
    <p:cSldViewPr snapToGrid="0" snapToObjects="1">
      <p:cViewPr varScale="1">
        <p:scale>
          <a:sx n="105" d="100"/>
          <a:sy n="105" d="100"/>
        </p:scale>
        <p:origin x="84" y="28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A1903-0BF2-F745-A142-B9AFD4003DB8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A4844-41CC-BF41-B519-0EA4C1275D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6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3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10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Atividade 1 </a:t>
            </a:r>
            <a:r>
              <a:rPr lang="pt-BR" noProof="0" smtClean="0"/>
              <a:t>do </a:t>
            </a:r>
            <a:r>
              <a:rPr lang="pt-BR" noProof="0" smtClean="0"/>
              <a:t>Mãos à Obra – </a:t>
            </a:r>
            <a:r>
              <a:rPr lang="pt-BR" baseline="0" noProof="0" smtClean="0"/>
              <a:t>Apêndice 2 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9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4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6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1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4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4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9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4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8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0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5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hyperlink" Target="http://tomcat.apache.org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0" y="792549"/>
            <a:ext cx="9144000" cy="4245429"/>
          </a:xfrm>
          <a:prstGeom prst="rect">
            <a:avLst/>
          </a:prstGeom>
        </p:spPr>
      </p:pic>
      <p:pic>
        <p:nvPicPr>
          <p:cNvPr id="5" name="Picture 4" descr="LOGO.ps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07" y="1284224"/>
            <a:ext cx="3831840" cy="28487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435B"/>
              </a:solidFill>
            </a:endParaRPr>
          </a:p>
        </p:txBody>
      </p:sp>
      <p:pic>
        <p:nvPicPr>
          <p:cNvPr id="9" name="Picture 8" descr="logo_treinamentos_impacta_azul-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133" y="4673618"/>
            <a:ext cx="2340608" cy="72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4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823186" cy="5804370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35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206" y="2652884"/>
            <a:ext cx="5318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Deploy </a:t>
            </a:r>
            <a:endParaRPr lang="en-US" sz="3200" dirty="0">
              <a:solidFill>
                <a:schemeClr val="bg1">
                  <a:lumMod val="95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ArteBG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28" y="739990"/>
            <a:ext cx="9144000" cy="44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551440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3200" dirty="0">
                <a:solidFill>
                  <a:srgbClr val="1E435B"/>
                </a:solidFill>
                <a:latin typeface="Lucida Sans"/>
                <a:cs typeface="Lucida Sans"/>
              </a:rPr>
              <a:t>Deploy – Apache Tomcat</a:t>
            </a: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568" y="5166082"/>
            <a:ext cx="1419432" cy="441922"/>
          </a:xfrm>
          <a:prstGeom prst="rect">
            <a:avLst/>
          </a:prstGeom>
        </p:spPr>
      </p:pic>
      <p:pic>
        <p:nvPicPr>
          <p:cNvPr id="3" name="Imagem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5042" y="2238375"/>
            <a:ext cx="5927173" cy="171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8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grpSp>
        <p:nvGrpSpPr>
          <p:cNvPr id="7" name="Agrupar 6"/>
          <p:cNvGrpSpPr/>
          <p:nvPr/>
        </p:nvGrpSpPr>
        <p:grpSpPr>
          <a:xfrm>
            <a:off x="1690254" y="1670764"/>
            <a:ext cx="5805055" cy="2008910"/>
            <a:chOff x="1690254" y="1670764"/>
            <a:chExt cx="5805055" cy="2008910"/>
          </a:xfrm>
        </p:grpSpPr>
        <p:sp>
          <p:nvSpPr>
            <p:cNvPr id="5" name="Faixa de Opções: Inclinada para Cima 4"/>
            <p:cNvSpPr/>
            <p:nvPr/>
          </p:nvSpPr>
          <p:spPr>
            <a:xfrm>
              <a:off x="1690254" y="1670764"/>
              <a:ext cx="5805055" cy="2008910"/>
            </a:xfrm>
            <a:prstGeom prst="ribbon2">
              <a:avLst/>
            </a:prstGeom>
            <a:solidFill>
              <a:srgbClr val="00206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ol 5"/>
            <p:cNvSpPr/>
            <p:nvPr/>
          </p:nvSpPr>
          <p:spPr>
            <a:xfrm>
              <a:off x="3524414" y="1670764"/>
              <a:ext cx="2136734" cy="1565563"/>
            </a:xfrm>
            <a:prstGeom prst="sun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928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823186" cy="5804370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35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206" y="2652884"/>
            <a:ext cx="5318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Deploy </a:t>
            </a:r>
            <a:endParaRPr lang="en-US" sz="3200" dirty="0">
              <a:solidFill>
                <a:schemeClr val="bg1">
                  <a:lumMod val="95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ArteBG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28" y="739990"/>
            <a:ext cx="9144000" cy="44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6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</TotalTime>
  <Words>19</Words>
  <Application>Microsoft Office PowerPoint</Application>
  <PresentationFormat>Apresentação na tela (16:10)</PresentationFormat>
  <Paragraphs>8</Paragraphs>
  <Slides>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Lucida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TechnoEdition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Santos</dc:creator>
  <cp:lastModifiedBy>Marcos Cesar</cp:lastModifiedBy>
  <cp:revision>57</cp:revision>
  <dcterms:created xsi:type="dcterms:W3CDTF">2017-01-10T12:22:44Z</dcterms:created>
  <dcterms:modified xsi:type="dcterms:W3CDTF">2017-04-07T16:33:34Z</dcterms:modified>
</cp:coreProperties>
</file>