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28" r:id="rId2"/>
    <p:sldId id="329" r:id="rId3"/>
    <p:sldId id="280" r:id="rId4"/>
    <p:sldId id="281" r:id="rId5"/>
    <p:sldId id="299" r:id="rId6"/>
    <p:sldId id="302" r:id="rId7"/>
    <p:sldId id="307" r:id="rId8"/>
    <p:sldId id="305" r:id="rId9"/>
    <p:sldId id="303" r:id="rId10"/>
    <p:sldId id="306" r:id="rId11"/>
    <p:sldId id="308" r:id="rId12"/>
    <p:sldId id="301" r:id="rId13"/>
    <p:sldId id="309" r:id="rId14"/>
    <p:sldId id="310" r:id="rId15"/>
    <p:sldId id="320" r:id="rId16"/>
    <p:sldId id="311" r:id="rId17"/>
    <p:sldId id="318" r:id="rId18"/>
    <p:sldId id="321" r:id="rId19"/>
    <p:sldId id="323" r:id="rId20"/>
    <p:sldId id="319" r:id="rId21"/>
    <p:sldId id="322" r:id="rId22"/>
    <p:sldId id="312" r:id="rId23"/>
    <p:sldId id="313" r:id="rId24"/>
    <p:sldId id="314" r:id="rId25"/>
    <p:sldId id="316" r:id="rId26"/>
    <p:sldId id="315" r:id="rId27"/>
    <p:sldId id="317" r:id="rId28"/>
    <p:sldId id="324" r:id="rId29"/>
    <p:sldId id="325" r:id="rId30"/>
    <p:sldId id="326" r:id="rId31"/>
    <p:sldId id="327" r:id="rId32"/>
  </p:sldIdLst>
  <p:sldSz cx="10693400" cy="66421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7E"/>
    <a:srgbClr val="000000"/>
    <a:srgbClr val="003300"/>
    <a:srgbClr val="003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>
      <p:cViewPr>
        <p:scale>
          <a:sx n="66" d="100"/>
          <a:sy n="66" d="100"/>
        </p:scale>
        <p:origin x="1164" y="210"/>
      </p:cViewPr>
      <p:guideLst>
        <p:guide orient="horz" pos="209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0D744794-E1A2-45E3-9DF8-713893E78006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LISTAGEM</a:t>
          </a:r>
          <a:endParaRPr lang="pt-BR" b="1" dirty="0" smtClean="0">
            <a:latin typeface="Century Gothic" pitchFamily="34" charset="0"/>
          </a:endParaRPr>
        </a:p>
      </dgm:t>
    </dgm:pt>
    <dgm:pt modelId="{074108FF-D4F8-4B35-8643-8DAE76937F03}" type="parTrans" cxnId="{53EC5EDD-0B7B-4DFD-93C3-260428ABA7F1}">
      <dgm:prSet/>
      <dgm:spPr/>
      <dgm:t>
        <a:bodyPr/>
        <a:lstStyle/>
        <a:p>
          <a:endParaRPr lang="pt-BR"/>
        </a:p>
      </dgm:t>
    </dgm:pt>
    <dgm:pt modelId="{7F9E0997-FA2E-41C9-9681-C4748313DB00}" type="sibTrans" cxnId="{53EC5EDD-0B7B-4DFD-93C3-260428ABA7F1}">
      <dgm:prSet/>
      <dgm:spPr/>
      <dgm:t>
        <a:bodyPr/>
        <a:lstStyle/>
        <a:p>
          <a:endParaRPr lang="pt-BR"/>
        </a:p>
      </dgm:t>
    </dgm:pt>
    <dgm:pt modelId="{3A1C9567-C0A5-4346-B134-C5BF6B215E38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Bean de Controle</a:t>
          </a:r>
          <a:endParaRPr lang="pt-BR" b="1" dirty="0" smtClean="0">
            <a:latin typeface="Century Gothic" pitchFamily="34" charset="0"/>
          </a:endParaRPr>
        </a:p>
      </dgm:t>
    </dgm:pt>
    <dgm:pt modelId="{692476D3-EBB9-461C-831F-18DE0DFF9896}" type="parTrans" cxnId="{0D5EDEB6-5812-4B1C-AA23-E69743A1D5BF}">
      <dgm:prSet/>
      <dgm:spPr/>
      <dgm:t>
        <a:bodyPr/>
        <a:lstStyle/>
        <a:p>
          <a:endParaRPr lang="pt-BR"/>
        </a:p>
      </dgm:t>
    </dgm:pt>
    <dgm:pt modelId="{9D46DBCF-720E-4180-96C5-58FB5ABCD5D9}" type="sibTrans" cxnId="{0D5EDEB6-5812-4B1C-AA23-E69743A1D5BF}">
      <dgm:prSet/>
      <dgm:spPr/>
      <dgm:t>
        <a:bodyPr/>
        <a:lstStyle/>
        <a:p>
          <a:endParaRPr lang="pt-BR"/>
        </a:p>
      </dgm:t>
    </dgm:pt>
    <dgm:pt modelId="{A45E85EC-3807-4DD0-B527-4BB125311E6D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INC-ALT</a:t>
          </a:r>
          <a:endParaRPr lang="pt-BR" dirty="0"/>
        </a:p>
      </dgm:t>
    </dgm:pt>
    <dgm:pt modelId="{066BC21C-70BA-4634-923B-55C866374222}" type="parTrans" cxnId="{0895F039-6BD8-4D06-93D6-2332D9CB3C3E}">
      <dgm:prSet/>
      <dgm:spPr/>
      <dgm:t>
        <a:bodyPr/>
        <a:lstStyle/>
        <a:p>
          <a:endParaRPr lang="pt-BR"/>
        </a:p>
      </dgm:t>
    </dgm:pt>
    <dgm:pt modelId="{9D330DC7-6B96-4EF3-8102-72D314729948}" type="sibTrans" cxnId="{0895F039-6BD8-4D06-93D6-2332D9CB3C3E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4">
        <dgm:presLayoutVars>
          <dgm:bulletEnabled val="1"/>
        </dgm:presLayoutVars>
      </dgm:prSet>
      <dgm:spPr/>
    </dgm:pt>
    <dgm:pt modelId="{545499BF-A600-4E81-BADA-8967F5E8512D}" type="pres">
      <dgm:prSet presAssocID="{5420482A-FC59-4D1E-9B33-2FB9006BFC7E}" presName="spaceBetweenRectangles" presStyleCnt="0"/>
      <dgm:spPr/>
    </dgm:pt>
    <dgm:pt modelId="{2C6B3579-77A0-4578-BCE9-34D72DEDEE63}" type="pres">
      <dgm:prSet presAssocID="{0D744794-E1A2-45E3-9DF8-713893E78006}" presName="parentLin" presStyleCnt="0"/>
      <dgm:spPr/>
    </dgm:pt>
    <dgm:pt modelId="{20FD7A59-75F5-4E42-B92A-2612EC327208}" type="pres">
      <dgm:prSet presAssocID="{0D744794-E1A2-45E3-9DF8-713893E78006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A56A861E-294D-436D-8B28-AF76ECF1BDA6}" type="pres">
      <dgm:prSet presAssocID="{0D744794-E1A2-45E3-9DF8-713893E780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DAB388-02A7-4BB9-87EE-E03977302F0C}" type="pres">
      <dgm:prSet presAssocID="{0D744794-E1A2-45E3-9DF8-713893E78006}" presName="negativeSpace" presStyleCnt="0"/>
      <dgm:spPr/>
    </dgm:pt>
    <dgm:pt modelId="{6465F9EC-9B1F-499B-AD7E-2FF3BB4D788B}" type="pres">
      <dgm:prSet presAssocID="{0D744794-E1A2-45E3-9DF8-713893E78006}" presName="childText" presStyleLbl="conFgAcc1" presStyleIdx="1" presStyleCnt="4">
        <dgm:presLayoutVars>
          <dgm:bulletEnabled val="1"/>
        </dgm:presLayoutVars>
      </dgm:prSet>
      <dgm:spPr/>
    </dgm:pt>
    <dgm:pt modelId="{A0982264-A7EA-47E3-A592-5E116447F657}" type="pres">
      <dgm:prSet presAssocID="{7F9E0997-FA2E-41C9-9681-C4748313DB00}" presName="spaceBetweenRectangles" presStyleCnt="0"/>
      <dgm:spPr/>
    </dgm:pt>
    <dgm:pt modelId="{55DB0EB2-5102-4ED8-95E9-734B0A9A601C}" type="pres">
      <dgm:prSet presAssocID="{3A1C9567-C0A5-4346-B134-C5BF6B215E38}" presName="parentLin" presStyleCnt="0"/>
      <dgm:spPr/>
    </dgm:pt>
    <dgm:pt modelId="{B9412788-14A3-4403-8D9C-B27A08208BB0}" type="pres">
      <dgm:prSet presAssocID="{3A1C9567-C0A5-4346-B134-C5BF6B215E38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4A58EAA-6F50-4A87-9AAD-3FDA09FAC48B}" type="pres">
      <dgm:prSet presAssocID="{3A1C9567-C0A5-4346-B134-C5BF6B215E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ECD87-2678-407C-812C-55219740F768}" type="pres">
      <dgm:prSet presAssocID="{3A1C9567-C0A5-4346-B134-C5BF6B215E38}" presName="negativeSpace" presStyleCnt="0"/>
      <dgm:spPr/>
    </dgm:pt>
    <dgm:pt modelId="{D4C82548-3741-4088-ACB2-D185496E03D2}" type="pres">
      <dgm:prSet presAssocID="{3A1C9567-C0A5-4346-B134-C5BF6B215E38}" presName="childText" presStyleLbl="conFgAcc1" presStyleIdx="2" presStyleCnt="4">
        <dgm:presLayoutVars>
          <dgm:bulletEnabled val="1"/>
        </dgm:presLayoutVars>
      </dgm:prSet>
      <dgm:spPr/>
    </dgm:pt>
    <dgm:pt modelId="{BB8B8615-E07E-4119-9A48-04ACB9903A08}" type="pres">
      <dgm:prSet presAssocID="{9D46DBCF-720E-4180-96C5-58FB5ABCD5D9}" presName="spaceBetweenRectangles" presStyleCnt="0"/>
      <dgm:spPr/>
    </dgm:pt>
    <dgm:pt modelId="{26E917EB-492A-4B4B-B1BF-17164FF85781}" type="pres">
      <dgm:prSet presAssocID="{A45E85EC-3807-4DD0-B527-4BB125311E6D}" presName="parentLin" presStyleCnt="0"/>
      <dgm:spPr/>
    </dgm:pt>
    <dgm:pt modelId="{3761B651-D7D2-4029-9113-BD24DDB54CCC}" type="pres">
      <dgm:prSet presAssocID="{A45E85EC-3807-4DD0-B527-4BB125311E6D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3B06923A-7D30-42E6-8959-E3E782D8E72A}" type="pres">
      <dgm:prSet presAssocID="{A45E85EC-3807-4DD0-B527-4BB125311E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82E06-B139-4119-91DB-70E80489A42A}" type="pres">
      <dgm:prSet presAssocID="{A45E85EC-3807-4DD0-B527-4BB125311E6D}" presName="negativeSpace" presStyleCnt="0"/>
      <dgm:spPr/>
    </dgm:pt>
    <dgm:pt modelId="{062C87EE-D66F-4876-A139-41BEE1D51F4E}" type="pres">
      <dgm:prSet presAssocID="{A45E85EC-3807-4DD0-B527-4BB125311E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DA7765-BEBE-4BBC-A594-253EEFCDFD9F}" type="presOf" srcId="{3A1C9567-C0A5-4346-B134-C5BF6B215E38}" destId="{B9412788-14A3-4403-8D9C-B27A08208BB0}" srcOrd="0" destOrd="0" presId="urn:microsoft.com/office/officeart/2005/8/layout/list1"/>
    <dgm:cxn modelId="{33314360-4710-40CE-A8A5-5854157301D8}" type="presOf" srcId="{A45E85EC-3807-4DD0-B527-4BB125311E6D}" destId="{3B06923A-7D30-42E6-8959-E3E782D8E72A}" srcOrd="1" destOrd="0" presId="urn:microsoft.com/office/officeart/2005/8/layout/list1"/>
    <dgm:cxn modelId="{0D5EDEB6-5812-4B1C-AA23-E69743A1D5BF}" srcId="{A8CF9E03-81D3-4E0F-9CEE-D5595EBD139F}" destId="{3A1C9567-C0A5-4346-B134-C5BF6B215E38}" srcOrd="2" destOrd="0" parTransId="{692476D3-EBB9-461C-831F-18DE0DFF9896}" sibTransId="{9D46DBCF-720E-4180-96C5-58FB5ABCD5D9}"/>
    <dgm:cxn modelId="{53EC5EDD-0B7B-4DFD-93C3-260428ABA7F1}" srcId="{A8CF9E03-81D3-4E0F-9CEE-D5595EBD139F}" destId="{0D744794-E1A2-45E3-9DF8-713893E78006}" srcOrd="1" destOrd="0" parTransId="{074108FF-D4F8-4B35-8643-8DAE76937F03}" sibTransId="{7F9E0997-FA2E-41C9-9681-C4748313DB00}"/>
    <dgm:cxn modelId="{609B51F4-6BEA-4009-80D1-79CA5DE23797}" type="presOf" srcId="{0D744794-E1A2-45E3-9DF8-713893E78006}" destId="{20FD7A59-75F5-4E42-B92A-2612EC327208}" srcOrd="0" destOrd="0" presId="urn:microsoft.com/office/officeart/2005/8/layout/list1"/>
    <dgm:cxn modelId="{BC8C76D5-C285-4E0E-9772-117D83EE5311}" type="presOf" srcId="{D4A7A8F1-D220-42A7-A8FD-45957F3E465E}" destId="{5A0912EE-AEB0-44A4-9B3F-83740630485E}" srcOrd="0" destOrd="0" presId="urn:microsoft.com/office/officeart/2005/8/layout/list1"/>
    <dgm:cxn modelId="{0895F039-6BD8-4D06-93D6-2332D9CB3C3E}" srcId="{A8CF9E03-81D3-4E0F-9CEE-D5595EBD139F}" destId="{A45E85EC-3807-4DD0-B527-4BB125311E6D}" srcOrd="3" destOrd="0" parTransId="{066BC21C-70BA-4634-923B-55C866374222}" sibTransId="{9D330DC7-6B96-4EF3-8102-72D314729948}"/>
    <dgm:cxn modelId="{AEA3681A-B9A8-49B2-9E0D-FAE918AAD4E6}" type="presOf" srcId="{3A1C9567-C0A5-4346-B134-C5BF6B215E38}" destId="{94A58EAA-6F50-4A87-9AAD-3FDA09FAC48B}" srcOrd="1" destOrd="0" presId="urn:microsoft.com/office/officeart/2005/8/layout/list1"/>
    <dgm:cxn modelId="{058786B5-BFCC-4468-A33C-460252728DE5}" type="presOf" srcId="{D4A7A8F1-D220-42A7-A8FD-45957F3E465E}" destId="{65286088-2A8C-4C62-8D5E-F4F15C08D9D5}" srcOrd="1" destOrd="0" presId="urn:microsoft.com/office/officeart/2005/8/layout/list1"/>
    <dgm:cxn modelId="{9AB7F2A0-9182-4802-B399-4E1536F81A49}" type="presOf" srcId="{A8CF9E03-81D3-4E0F-9CEE-D5595EBD139F}" destId="{F20FA8DF-F5F8-453F-B248-4473C7B9E5E9}" srcOrd="0" destOrd="0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14280258-0FBF-4D8E-B977-7E8F3566C6C0}" type="presOf" srcId="{A45E85EC-3807-4DD0-B527-4BB125311E6D}" destId="{3761B651-D7D2-4029-9113-BD24DDB54CCC}" srcOrd="0" destOrd="0" presId="urn:microsoft.com/office/officeart/2005/8/layout/list1"/>
    <dgm:cxn modelId="{08961596-B821-42D9-A660-C4849D672C63}" type="presOf" srcId="{0D744794-E1A2-45E3-9DF8-713893E78006}" destId="{A56A861E-294D-436D-8B28-AF76ECF1BDA6}" srcOrd="1" destOrd="0" presId="urn:microsoft.com/office/officeart/2005/8/layout/list1"/>
    <dgm:cxn modelId="{F9F8FE4D-C34A-41D8-AC01-75A799676BAC}" type="presParOf" srcId="{F20FA8DF-F5F8-453F-B248-4473C7B9E5E9}" destId="{9BCAC071-6B8F-45D9-8F14-DE2868B9CD25}" srcOrd="0" destOrd="0" presId="urn:microsoft.com/office/officeart/2005/8/layout/list1"/>
    <dgm:cxn modelId="{CFB357F0-3F69-45C6-9BD9-D05599C56E62}" type="presParOf" srcId="{9BCAC071-6B8F-45D9-8F14-DE2868B9CD25}" destId="{5A0912EE-AEB0-44A4-9B3F-83740630485E}" srcOrd="0" destOrd="0" presId="urn:microsoft.com/office/officeart/2005/8/layout/list1"/>
    <dgm:cxn modelId="{39A1BDBC-ADCF-4941-9A75-94B2F9928853}" type="presParOf" srcId="{9BCAC071-6B8F-45D9-8F14-DE2868B9CD25}" destId="{65286088-2A8C-4C62-8D5E-F4F15C08D9D5}" srcOrd="1" destOrd="0" presId="urn:microsoft.com/office/officeart/2005/8/layout/list1"/>
    <dgm:cxn modelId="{5BB9B5C3-56FB-494D-B08B-B375A2FD6856}" type="presParOf" srcId="{F20FA8DF-F5F8-453F-B248-4473C7B9E5E9}" destId="{80585CB0-EE84-42A5-8E17-19F1B42A1B4B}" srcOrd="1" destOrd="0" presId="urn:microsoft.com/office/officeart/2005/8/layout/list1"/>
    <dgm:cxn modelId="{68D03BEA-FED0-4DA7-B34C-39DFC835B34C}" type="presParOf" srcId="{F20FA8DF-F5F8-453F-B248-4473C7B9E5E9}" destId="{F6D14241-FEC0-4063-9933-FFB152FC5325}" srcOrd="2" destOrd="0" presId="urn:microsoft.com/office/officeart/2005/8/layout/list1"/>
    <dgm:cxn modelId="{5EAD0D1A-0D09-4002-871C-71C9D94AC3F4}" type="presParOf" srcId="{F20FA8DF-F5F8-453F-B248-4473C7B9E5E9}" destId="{545499BF-A600-4E81-BADA-8967F5E8512D}" srcOrd="3" destOrd="0" presId="urn:microsoft.com/office/officeart/2005/8/layout/list1"/>
    <dgm:cxn modelId="{F1FC0C79-2D3A-47D9-87C3-5D764B48DF10}" type="presParOf" srcId="{F20FA8DF-F5F8-453F-B248-4473C7B9E5E9}" destId="{2C6B3579-77A0-4578-BCE9-34D72DEDEE63}" srcOrd="4" destOrd="0" presId="urn:microsoft.com/office/officeart/2005/8/layout/list1"/>
    <dgm:cxn modelId="{A0768428-2A44-4768-854D-ACB052928FD1}" type="presParOf" srcId="{2C6B3579-77A0-4578-BCE9-34D72DEDEE63}" destId="{20FD7A59-75F5-4E42-B92A-2612EC327208}" srcOrd="0" destOrd="0" presId="urn:microsoft.com/office/officeart/2005/8/layout/list1"/>
    <dgm:cxn modelId="{73B6C769-8733-4026-A354-F18C0AF90427}" type="presParOf" srcId="{2C6B3579-77A0-4578-BCE9-34D72DEDEE63}" destId="{A56A861E-294D-436D-8B28-AF76ECF1BDA6}" srcOrd="1" destOrd="0" presId="urn:microsoft.com/office/officeart/2005/8/layout/list1"/>
    <dgm:cxn modelId="{4EA63314-B072-46B0-A1D7-A44FCC230CF1}" type="presParOf" srcId="{F20FA8DF-F5F8-453F-B248-4473C7B9E5E9}" destId="{2DDAB388-02A7-4BB9-87EE-E03977302F0C}" srcOrd="5" destOrd="0" presId="urn:microsoft.com/office/officeart/2005/8/layout/list1"/>
    <dgm:cxn modelId="{4153A415-0262-471C-9544-4E3DF0616D9C}" type="presParOf" srcId="{F20FA8DF-F5F8-453F-B248-4473C7B9E5E9}" destId="{6465F9EC-9B1F-499B-AD7E-2FF3BB4D788B}" srcOrd="6" destOrd="0" presId="urn:microsoft.com/office/officeart/2005/8/layout/list1"/>
    <dgm:cxn modelId="{C492EE6B-CE60-4E87-95ED-839CE925BD4B}" type="presParOf" srcId="{F20FA8DF-F5F8-453F-B248-4473C7B9E5E9}" destId="{A0982264-A7EA-47E3-A592-5E116447F657}" srcOrd="7" destOrd="0" presId="urn:microsoft.com/office/officeart/2005/8/layout/list1"/>
    <dgm:cxn modelId="{1C459283-3361-41B6-8B7D-5B68070C73F4}" type="presParOf" srcId="{F20FA8DF-F5F8-453F-B248-4473C7B9E5E9}" destId="{55DB0EB2-5102-4ED8-95E9-734B0A9A601C}" srcOrd="8" destOrd="0" presId="urn:microsoft.com/office/officeart/2005/8/layout/list1"/>
    <dgm:cxn modelId="{D9C3E808-37CF-4E19-8EAC-9013A2A3914B}" type="presParOf" srcId="{55DB0EB2-5102-4ED8-95E9-734B0A9A601C}" destId="{B9412788-14A3-4403-8D9C-B27A08208BB0}" srcOrd="0" destOrd="0" presId="urn:microsoft.com/office/officeart/2005/8/layout/list1"/>
    <dgm:cxn modelId="{153210AD-3CC6-46F0-8A75-3D173544EAFB}" type="presParOf" srcId="{55DB0EB2-5102-4ED8-95E9-734B0A9A601C}" destId="{94A58EAA-6F50-4A87-9AAD-3FDA09FAC48B}" srcOrd="1" destOrd="0" presId="urn:microsoft.com/office/officeart/2005/8/layout/list1"/>
    <dgm:cxn modelId="{46B7294C-502A-4928-A817-A14DF7987030}" type="presParOf" srcId="{F20FA8DF-F5F8-453F-B248-4473C7B9E5E9}" destId="{936ECD87-2678-407C-812C-55219740F768}" srcOrd="9" destOrd="0" presId="urn:microsoft.com/office/officeart/2005/8/layout/list1"/>
    <dgm:cxn modelId="{C6B329B5-80FE-464C-A9D7-A854A97E7482}" type="presParOf" srcId="{F20FA8DF-F5F8-453F-B248-4473C7B9E5E9}" destId="{D4C82548-3741-4088-ACB2-D185496E03D2}" srcOrd="10" destOrd="0" presId="urn:microsoft.com/office/officeart/2005/8/layout/list1"/>
    <dgm:cxn modelId="{5CF704F0-29E8-4CA7-9C07-B63D97337F77}" type="presParOf" srcId="{F20FA8DF-F5F8-453F-B248-4473C7B9E5E9}" destId="{BB8B8615-E07E-4119-9A48-04ACB9903A08}" srcOrd="11" destOrd="0" presId="urn:microsoft.com/office/officeart/2005/8/layout/list1"/>
    <dgm:cxn modelId="{085083C8-6837-41D0-BB76-50B212910FD2}" type="presParOf" srcId="{F20FA8DF-F5F8-453F-B248-4473C7B9E5E9}" destId="{26E917EB-492A-4B4B-B1BF-17164FF85781}" srcOrd="12" destOrd="0" presId="urn:microsoft.com/office/officeart/2005/8/layout/list1"/>
    <dgm:cxn modelId="{CB1287B4-CF6C-4AD0-BE74-964B0DD4D1FE}" type="presParOf" srcId="{26E917EB-492A-4B4B-B1BF-17164FF85781}" destId="{3761B651-D7D2-4029-9113-BD24DDB54CCC}" srcOrd="0" destOrd="0" presId="urn:microsoft.com/office/officeart/2005/8/layout/list1"/>
    <dgm:cxn modelId="{BC0B8CB7-CF94-496C-84B1-BF86253BE537}" type="presParOf" srcId="{26E917EB-492A-4B4B-B1BF-17164FF85781}" destId="{3B06923A-7D30-42E6-8959-E3E782D8E72A}" srcOrd="1" destOrd="0" presId="urn:microsoft.com/office/officeart/2005/8/layout/list1"/>
    <dgm:cxn modelId="{391217FF-C227-46A0-AC54-E5998C67AC37}" type="presParOf" srcId="{F20FA8DF-F5F8-453F-B248-4473C7B9E5E9}" destId="{42A82E06-B139-4119-91DB-70E80489A42A}" srcOrd="13" destOrd="0" presId="urn:microsoft.com/office/officeart/2005/8/layout/list1"/>
    <dgm:cxn modelId="{620F22E5-C265-4578-BF32-45829C80A022}" type="presParOf" srcId="{F20FA8DF-F5F8-453F-B248-4473C7B9E5E9}" destId="{062C87EE-D66F-4876-A139-41BEE1D51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0D744794-E1A2-45E3-9DF8-713893E78006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LISTAGEM</a:t>
          </a:r>
        </a:p>
      </dgm:t>
    </dgm:pt>
    <dgm:pt modelId="{074108FF-D4F8-4B35-8643-8DAE76937F03}" type="parTrans" cxnId="{53EC5EDD-0B7B-4DFD-93C3-260428ABA7F1}">
      <dgm:prSet/>
      <dgm:spPr/>
      <dgm:t>
        <a:bodyPr/>
        <a:lstStyle/>
        <a:p>
          <a:endParaRPr lang="pt-BR"/>
        </a:p>
      </dgm:t>
    </dgm:pt>
    <dgm:pt modelId="{7F9E0997-FA2E-41C9-9681-C4748313DB00}" type="sibTrans" cxnId="{53EC5EDD-0B7B-4DFD-93C3-260428ABA7F1}">
      <dgm:prSet/>
      <dgm:spPr/>
      <dgm:t>
        <a:bodyPr/>
        <a:lstStyle/>
        <a:p>
          <a:endParaRPr lang="pt-BR"/>
        </a:p>
      </dgm:t>
    </dgm:pt>
    <dgm:pt modelId="{3A1C9567-C0A5-4346-B134-C5BF6B215E38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BEAN de Controle</a:t>
          </a:r>
        </a:p>
      </dgm:t>
    </dgm:pt>
    <dgm:pt modelId="{692476D3-EBB9-461C-831F-18DE0DFF9896}" type="parTrans" cxnId="{0D5EDEB6-5812-4B1C-AA23-E69743A1D5BF}">
      <dgm:prSet/>
      <dgm:spPr/>
      <dgm:t>
        <a:bodyPr/>
        <a:lstStyle/>
        <a:p>
          <a:endParaRPr lang="pt-BR"/>
        </a:p>
      </dgm:t>
    </dgm:pt>
    <dgm:pt modelId="{9D46DBCF-720E-4180-96C5-58FB5ABCD5D9}" type="sibTrans" cxnId="{0D5EDEB6-5812-4B1C-AA23-E69743A1D5BF}">
      <dgm:prSet/>
      <dgm:spPr/>
      <dgm:t>
        <a:bodyPr/>
        <a:lstStyle/>
        <a:p>
          <a:endParaRPr lang="pt-BR"/>
        </a:p>
      </dgm:t>
    </dgm:pt>
    <dgm:pt modelId="{A45E85EC-3807-4DD0-B527-4BB125311E6D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INC-ALT</a:t>
          </a:r>
          <a:endParaRPr lang="pt-BR" dirty="0"/>
        </a:p>
      </dgm:t>
    </dgm:pt>
    <dgm:pt modelId="{066BC21C-70BA-4634-923B-55C866374222}" type="parTrans" cxnId="{0895F039-6BD8-4D06-93D6-2332D9CB3C3E}">
      <dgm:prSet/>
      <dgm:spPr/>
      <dgm:t>
        <a:bodyPr/>
        <a:lstStyle/>
        <a:p>
          <a:endParaRPr lang="pt-BR"/>
        </a:p>
      </dgm:t>
    </dgm:pt>
    <dgm:pt modelId="{9D330DC7-6B96-4EF3-8102-72D314729948}" type="sibTrans" cxnId="{0895F039-6BD8-4D06-93D6-2332D9CB3C3E}">
      <dgm:prSet/>
      <dgm:spPr/>
      <dgm:t>
        <a:bodyPr/>
        <a:lstStyle/>
        <a:p>
          <a:endParaRPr lang="pt-BR"/>
        </a:p>
      </dgm:t>
    </dgm:pt>
    <dgm:pt modelId="{3FA587E7-A712-4F84-B2E2-9E127A2269A0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Péricles</a:t>
          </a:r>
        </a:p>
      </dgm:t>
    </dgm:pt>
    <dgm:pt modelId="{42CB1A7D-139E-4168-A096-2135E90B85EA}" type="parTrans" cxnId="{A620FE24-C310-44E4-A6E7-0F7C641E2004}">
      <dgm:prSet/>
      <dgm:spPr/>
      <dgm:t>
        <a:bodyPr/>
        <a:lstStyle/>
        <a:p>
          <a:endParaRPr lang="pt-BR"/>
        </a:p>
      </dgm:t>
    </dgm:pt>
    <dgm:pt modelId="{BB2E13C2-E586-4DDB-83CA-6037E385927F}" type="sibTrans" cxnId="{A620FE24-C310-44E4-A6E7-0F7C641E2004}">
      <dgm:prSet/>
      <dgm:spPr/>
      <dgm:t>
        <a:bodyPr/>
        <a:lstStyle/>
        <a:p>
          <a:endParaRPr lang="pt-BR"/>
        </a:p>
      </dgm:t>
    </dgm:pt>
    <dgm:pt modelId="{1A12EFAD-2385-4DB9-94DC-A7F6562E9AB7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Lilian</a:t>
          </a:r>
        </a:p>
      </dgm:t>
    </dgm:pt>
    <dgm:pt modelId="{7116F336-9EAB-47D2-BE10-28566C2B4842}" type="parTrans" cxnId="{720E170A-18E5-4D72-877C-ED9A518B24C0}">
      <dgm:prSet/>
      <dgm:spPr/>
      <dgm:t>
        <a:bodyPr/>
        <a:lstStyle/>
        <a:p>
          <a:endParaRPr lang="pt-BR"/>
        </a:p>
      </dgm:t>
    </dgm:pt>
    <dgm:pt modelId="{DEBB8ECB-1E1C-4636-9CAE-B8B258890793}" type="sibTrans" cxnId="{720E170A-18E5-4D72-877C-ED9A518B24C0}">
      <dgm:prSet/>
      <dgm:spPr/>
      <dgm:t>
        <a:bodyPr/>
        <a:lstStyle/>
        <a:p>
          <a:endParaRPr lang="pt-BR"/>
        </a:p>
      </dgm:t>
    </dgm:pt>
    <dgm:pt modelId="{C553D068-290E-4459-970D-5A1FED5FEE1B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Andressa</a:t>
          </a:r>
        </a:p>
      </dgm:t>
    </dgm:pt>
    <dgm:pt modelId="{D1176D66-2F63-4E26-9160-C7796A62CA13}" type="parTrans" cxnId="{3010BD45-0188-4297-9168-9622EA315266}">
      <dgm:prSet/>
      <dgm:spPr/>
      <dgm:t>
        <a:bodyPr/>
        <a:lstStyle/>
        <a:p>
          <a:endParaRPr lang="pt-BR"/>
        </a:p>
      </dgm:t>
    </dgm:pt>
    <dgm:pt modelId="{31092A4A-6A46-40B0-92E3-4F9B830F3A43}" type="sibTrans" cxnId="{3010BD45-0188-4297-9168-9622EA315266}">
      <dgm:prSet/>
      <dgm:spPr/>
      <dgm:t>
        <a:bodyPr/>
        <a:lstStyle/>
        <a:p>
          <a:endParaRPr lang="pt-BR"/>
        </a:p>
      </dgm:t>
    </dgm:pt>
    <dgm:pt modelId="{E1E18315-DCB7-4F2A-AC2A-1DDAD75B3DA5}">
      <dgm:prSet/>
      <dgm:spPr/>
      <dgm:t>
        <a:bodyPr/>
        <a:lstStyle/>
        <a:p>
          <a:r>
            <a:rPr lang="pt-BR" b="1" dirty="0" smtClean="0">
              <a:latin typeface="Century Gothic" pitchFamily="34" charset="0"/>
            </a:rPr>
            <a:t>Tayan</a:t>
          </a:r>
          <a:endParaRPr lang="pt-BR" b="1" dirty="0">
            <a:latin typeface="Century Gothic" pitchFamily="34" charset="0"/>
          </a:endParaRPr>
        </a:p>
      </dgm:t>
    </dgm:pt>
    <dgm:pt modelId="{79E7DE96-1811-4DE2-BBA1-EE3A050BA6DB}" type="parTrans" cxnId="{812B095F-C696-4F61-BDCB-1A15F39D0FBD}">
      <dgm:prSet/>
      <dgm:spPr/>
      <dgm:t>
        <a:bodyPr/>
        <a:lstStyle/>
        <a:p>
          <a:endParaRPr lang="pt-BR"/>
        </a:p>
      </dgm:t>
    </dgm:pt>
    <dgm:pt modelId="{46FAD6FF-EC2C-483D-A7C4-08AC85E29D1A}" type="sibTrans" cxnId="{812B095F-C696-4F61-BDCB-1A15F39D0FBD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5499BF-A600-4E81-BADA-8967F5E8512D}" type="pres">
      <dgm:prSet presAssocID="{5420482A-FC59-4D1E-9B33-2FB9006BFC7E}" presName="spaceBetweenRectangles" presStyleCnt="0"/>
      <dgm:spPr/>
    </dgm:pt>
    <dgm:pt modelId="{2C6B3579-77A0-4578-BCE9-34D72DEDEE63}" type="pres">
      <dgm:prSet presAssocID="{0D744794-E1A2-45E3-9DF8-713893E78006}" presName="parentLin" presStyleCnt="0"/>
      <dgm:spPr/>
    </dgm:pt>
    <dgm:pt modelId="{20FD7A59-75F5-4E42-B92A-2612EC327208}" type="pres">
      <dgm:prSet presAssocID="{0D744794-E1A2-45E3-9DF8-713893E78006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A56A861E-294D-436D-8B28-AF76ECF1BDA6}" type="pres">
      <dgm:prSet presAssocID="{0D744794-E1A2-45E3-9DF8-713893E780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DAB388-02A7-4BB9-87EE-E03977302F0C}" type="pres">
      <dgm:prSet presAssocID="{0D744794-E1A2-45E3-9DF8-713893E78006}" presName="negativeSpace" presStyleCnt="0"/>
      <dgm:spPr/>
    </dgm:pt>
    <dgm:pt modelId="{6465F9EC-9B1F-499B-AD7E-2FF3BB4D788B}" type="pres">
      <dgm:prSet presAssocID="{0D744794-E1A2-45E3-9DF8-713893E7800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982264-A7EA-47E3-A592-5E116447F657}" type="pres">
      <dgm:prSet presAssocID="{7F9E0997-FA2E-41C9-9681-C4748313DB00}" presName="spaceBetweenRectangles" presStyleCnt="0"/>
      <dgm:spPr/>
    </dgm:pt>
    <dgm:pt modelId="{55DB0EB2-5102-4ED8-95E9-734B0A9A601C}" type="pres">
      <dgm:prSet presAssocID="{3A1C9567-C0A5-4346-B134-C5BF6B215E38}" presName="parentLin" presStyleCnt="0"/>
      <dgm:spPr/>
    </dgm:pt>
    <dgm:pt modelId="{B9412788-14A3-4403-8D9C-B27A08208BB0}" type="pres">
      <dgm:prSet presAssocID="{3A1C9567-C0A5-4346-B134-C5BF6B215E38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4A58EAA-6F50-4A87-9AAD-3FDA09FAC48B}" type="pres">
      <dgm:prSet presAssocID="{3A1C9567-C0A5-4346-B134-C5BF6B215E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ECD87-2678-407C-812C-55219740F768}" type="pres">
      <dgm:prSet presAssocID="{3A1C9567-C0A5-4346-B134-C5BF6B215E38}" presName="negativeSpace" presStyleCnt="0"/>
      <dgm:spPr/>
    </dgm:pt>
    <dgm:pt modelId="{D4C82548-3741-4088-ACB2-D185496E03D2}" type="pres">
      <dgm:prSet presAssocID="{3A1C9567-C0A5-4346-B134-C5BF6B215E3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8B8615-E07E-4119-9A48-04ACB9903A08}" type="pres">
      <dgm:prSet presAssocID="{9D46DBCF-720E-4180-96C5-58FB5ABCD5D9}" presName="spaceBetweenRectangles" presStyleCnt="0"/>
      <dgm:spPr/>
    </dgm:pt>
    <dgm:pt modelId="{26E917EB-492A-4B4B-B1BF-17164FF85781}" type="pres">
      <dgm:prSet presAssocID="{A45E85EC-3807-4DD0-B527-4BB125311E6D}" presName="parentLin" presStyleCnt="0"/>
      <dgm:spPr/>
    </dgm:pt>
    <dgm:pt modelId="{3761B651-D7D2-4029-9113-BD24DDB54CCC}" type="pres">
      <dgm:prSet presAssocID="{A45E85EC-3807-4DD0-B527-4BB125311E6D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3B06923A-7D30-42E6-8959-E3E782D8E72A}" type="pres">
      <dgm:prSet presAssocID="{A45E85EC-3807-4DD0-B527-4BB125311E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82E06-B139-4119-91DB-70E80489A42A}" type="pres">
      <dgm:prSet presAssocID="{A45E85EC-3807-4DD0-B527-4BB125311E6D}" presName="negativeSpace" presStyleCnt="0"/>
      <dgm:spPr/>
    </dgm:pt>
    <dgm:pt modelId="{062C87EE-D66F-4876-A139-41BEE1D51F4E}" type="pres">
      <dgm:prSet presAssocID="{A45E85EC-3807-4DD0-B527-4BB125311E6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12B095F-C696-4F61-BDCB-1A15F39D0FBD}" srcId="{A45E85EC-3807-4DD0-B527-4BB125311E6D}" destId="{E1E18315-DCB7-4F2A-AC2A-1DDAD75B3DA5}" srcOrd="0" destOrd="0" parTransId="{79E7DE96-1811-4DE2-BBA1-EE3A050BA6DB}" sibTransId="{46FAD6FF-EC2C-483D-A7C4-08AC85E29D1A}"/>
    <dgm:cxn modelId="{B63CB43E-BF60-48A7-9EA5-D1DBBAF86C60}" type="presOf" srcId="{3A1C9567-C0A5-4346-B134-C5BF6B215E38}" destId="{94A58EAA-6F50-4A87-9AAD-3FDA09FAC48B}" srcOrd="1" destOrd="0" presId="urn:microsoft.com/office/officeart/2005/8/layout/list1"/>
    <dgm:cxn modelId="{DD827238-774A-44D9-BFC9-B6D5ABB0D98C}" type="presOf" srcId="{3FA587E7-A712-4F84-B2E2-9E127A2269A0}" destId="{F6D14241-FEC0-4063-9933-FFB152FC5325}" srcOrd="0" destOrd="0" presId="urn:microsoft.com/office/officeart/2005/8/layout/list1"/>
    <dgm:cxn modelId="{2EEF08FD-99E7-406B-8F23-79189751B0A0}" type="presOf" srcId="{D4A7A8F1-D220-42A7-A8FD-45957F3E465E}" destId="{65286088-2A8C-4C62-8D5E-F4F15C08D9D5}" srcOrd="1" destOrd="0" presId="urn:microsoft.com/office/officeart/2005/8/layout/list1"/>
    <dgm:cxn modelId="{53EC5EDD-0B7B-4DFD-93C3-260428ABA7F1}" srcId="{A8CF9E03-81D3-4E0F-9CEE-D5595EBD139F}" destId="{0D744794-E1A2-45E3-9DF8-713893E78006}" srcOrd="1" destOrd="0" parTransId="{074108FF-D4F8-4B35-8643-8DAE76937F03}" sibTransId="{7F9E0997-FA2E-41C9-9681-C4748313DB00}"/>
    <dgm:cxn modelId="{C00C3492-1316-4CED-97D9-904DDB2D92DC}" type="presOf" srcId="{A45E85EC-3807-4DD0-B527-4BB125311E6D}" destId="{3761B651-D7D2-4029-9113-BD24DDB54CCC}" srcOrd="0" destOrd="0" presId="urn:microsoft.com/office/officeart/2005/8/layout/list1"/>
    <dgm:cxn modelId="{B3CBAF5F-B583-4005-B02F-B0DADB31DC65}" type="presOf" srcId="{A45E85EC-3807-4DD0-B527-4BB125311E6D}" destId="{3B06923A-7D30-42E6-8959-E3E782D8E72A}" srcOrd="1" destOrd="0" presId="urn:microsoft.com/office/officeart/2005/8/layout/list1"/>
    <dgm:cxn modelId="{A620FE24-C310-44E4-A6E7-0F7C641E2004}" srcId="{D4A7A8F1-D220-42A7-A8FD-45957F3E465E}" destId="{3FA587E7-A712-4F84-B2E2-9E127A2269A0}" srcOrd="0" destOrd="0" parTransId="{42CB1A7D-139E-4168-A096-2135E90B85EA}" sibTransId="{BB2E13C2-E586-4DDB-83CA-6037E385927F}"/>
    <dgm:cxn modelId="{D7251EB1-26C5-4E81-87FE-DD352AFE75F2}" type="presOf" srcId="{E1E18315-DCB7-4F2A-AC2A-1DDAD75B3DA5}" destId="{062C87EE-D66F-4876-A139-41BEE1D51F4E}" srcOrd="0" destOrd="0" presId="urn:microsoft.com/office/officeart/2005/8/layout/list1"/>
    <dgm:cxn modelId="{720E170A-18E5-4D72-877C-ED9A518B24C0}" srcId="{0D744794-E1A2-45E3-9DF8-713893E78006}" destId="{1A12EFAD-2385-4DB9-94DC-A7F6562E9AB7}" srcOrd="0" destOrd="0" parTransId="{7116F336-9EAB-47D2-BE10-28566C2B4842}" sibTransId="{DEBB8ECB-1E1C-4636-9CAE-B8B258890793}"/>
    <dgm:cxn modelId="{CD9CC534-A82B-4C41-A047-29D8778E375B}" type="presOf" srcId="{0D744794-E1A2-45E3-9DF8-713893E78006}" destId="{A56A861E-294D-436D-8B28-AF76ECF1BDA6}" srcOrd="1" destOrd="0" presId="urn:microsoft.com/office/officeart/2005/8/layout/list1"/>
    <dgm:cxn modelId="{6ADFD872-1622-4223-92BA-7296493151E1}" type="presOf" srcId="{3A1C9567-C0A5-4346-B134-C5BF6B215E38}" destId="{B9412788-14A3-4403-8D9C-B27A08208BB0}" srcOrd="0" destOrd="0" presId="urn:microsoft.com/office/officeart/2005/8/layout/list1"/>
    <dgm:cxn modelId="{16A2E918-04B0-428C-B6FD-12D3C8645A5B}" type="presOf" srcId="{D4A7A8F1-D220-42A7-A8FD-45957F3E465E}" destId="{5A0912EE-AEB0-44A4-9B3F-83740630485E}" srcOrd="0" destOrd="0" presId="urn:microsoft.com/office/officeart/2005/8/layout/list1"/>
    <dgm:cxn modelId="{0D253915-ED48-46B0-BFDA-462B81F6EE52}" type="presOf" srcId="{A8CF9E03-81D3-4E0F-9CEE-D5595EBD139F}" destId="{F20FA8DF-F5F8-453F-B248-4473C7B9E5E9}" srcOrd="0" destOrd="0" presId="urn:microsoft.com/office/officeart/2005/8/layout/list1"/>
    <dgm:cxn modelId="{E3BA70F4-1223-4840-A754-64886190B302}" type="presOf" srcId="{0D744794-E1A2-45E3-9DF8-713893E78006}" destId="{20FD7A59-75F5-4E42-B92A-2612EC327208}" srcOrd="0" destOrd="0" presId="urn:microsoft.com/office/officeart/2005/8/layout/list1"/>
    <dgm:cxn modelId="{CB0450AF-F83F-4363-8F25-D1C293D68C2C}" type="presOf" srcId="{1A12EFAD-2385-4DB9-94DC-A7F6562E9AB7}" destId="{6465F9EC-9B1F-499B-AD7E-2FF3BB4D788B}" srcOrd="0" destOrd="0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0895F039-6BD8-4D06-93D6-2332D9CB3C3E}" srcId="{A8CF9E03-81D3-4E0F-9CEE-D5595EBD139F}" destId="{A45E85EC-3807-4DD0-B527-4BB125311E6D}" srcOrd="3" destOrd="0" parTransId="{066BC21C-70BA-4634-923B-55C866374222}" sibTransId="{9D330DC7-6B96-4EF3-8102-72D314729948}"/>
    <dgm:cxn modelId="{3010BD45-0188-4297-9168-9622EA315266}" srcId="{3A1C9567-C0A5-4346-B134-C5BF6B215E38}" destId="{C553D068-290E-4459-970D-5A1FED5FEE1B}" srcOrd="0" destOrd="0" parTransId="{D1176D66-2F63-4E26-9160-C7796A62CA13}" sibTransId="{31092A4A-6A46-40B0-92E3-4F9B830F3A43}"/>
    <dgm:cxn modelId="{0D5EDEB6-5812-4B1C-AA23-E69743A1D5BF}" srcId="{A8CF9E03-81D3-4E0F-9CEE-D5595EBD139F}" destId="{3A1C9567-C0A5-4346-B134-C5BF6B215E38}" srcOrd="2" destOrd="0" parTransId="{692476D3-EBB9-461C-831F-18DE0DFF9896}" sibTransId="{9D46DBCF-720E-4180-96C5-58FB5ABCD5D9}"/>
    <dgm:cxn modelId="{9E47494D-F7A8-48D9-AEDD-9651EA2E0760}" type="presOf" srcId="{C553D068-290E-4459-970D-5A1FED5FEE1B}" destId="{D4C82548-3741-4088-ACB2-D185496E03D2}" srcOrd="0" destOrd="0" presId="urn:microsoft.com/office/officeart/2005/8/layout/list1"/>
    <dgm:cxn modelId="{0E7482B8-974B-4BDA-A21D-902675212F3C}" type="presParOf" srcId="{F20FA8DF-F5F8-453F-B248-4473C7B9E5E9}" destId="{9BCAC071-6B8F-45D9-8F14-DE2868B9CD25}" srcOrd="0" destOrd="0" presId="urn:microsoft.com/office/officeart/2005/8/layout/list1"/>
    <dgm:cxn modelId="{3CA53B63-66C4-4BFC-A069-5E528A9937FF}" type="presParOf" srcId="{9BCAC071-6B8F-45D9-8F14-DE2868B9CD25}" destId="{5A0912EE-AEB0-44A4-9B3F-83740630485E}" srcOrd="0" destOrd="0" presId="urn:microsoft.com/office/officeart/2005/8/layout/list1"/>
    <dgm:cxn modelId="{AF031141-9E09-4A89-8007-3EF5F9C2F52A}" type="presParOf" srcId="{9BCAC071-6B8F-45D9-8F14-DE2868B9CD25}" destId="{65286088-2A8C-4C62-8D5E-F4F15C08D9D5}" srcOrd="1" destOrd="0" presId="urn:microsoft.com/office/officeart/2005/8/layout/list1"/>
    <dgm:cxn modelId="{8BB16C2F-1B3D-46B5-8A50-50F3A0256871}" type="presParOf" srcId="{F20FA8DF-F5F8-453F-B248-4473C7B9E5E9}" destId="{80585CB0-EE84-42A5-8E17-19F1B42A1B4B}" srcOrd="1" destOrd="0" presId="urn:microsoft.com/office/officeart/2005/8/layout/list1"/>
    <dgm:cxn modelId="{437456FA-F451-4DA0-B20E-B23E6863F2D5}" type="presParOf" srcId="{F20FA8DF-F5F8-453F-B248-4473C7B9E5E9}" destId="{F6D14241-FEC0-4063-9933-FFB152FC5325}" srcOrd="2" destOrd="0" presId="urn:microsoft.com/office/officeart/2005/8/layout/list1"/>
    <dgm:cxn modelId="{DF427C8C-DC5D-48AA-99A9-533F14AF60CD}" type="presParOf" srcId="{F20FA8DF-F5F8-453F-B248-4473C7B9E5E9}" destId="{545499BF-A600-4E81-BADA-8967F5E8512D}" srcOrd="3" destOrd="0" presId="urn:microsoft.com/office/officeart/2005/8/layout/list1"/>
    <dgm:cxn modelId="{AC772E98-948B-496E-B737-36C931004A8C}" type="presParOf" srcId="{F20FA8DF-F5F8-453F-B248-4473C7B9E5E9}" destId="{2C6B3579-77A0-4578-BCE9-34D72DEDEE63}" srcOrd="4" destOrd="0" presId="urn:microsoft.com/office/officeart/2005/8/layout/list1"/>
    <dgm:cxn modelId="{54B3BEAC-1287-4504-864F-AE10DD88A2B7}" type="presParOf" srcId="{2C6B3579-77A0-4578-BCE9-34D72DEDEE63}" destId="{20FD7A59-75F5-4E42-B92A-2612EC327208}" srcOrd="0" destOrd="0" presId="urn:microsoft.com/office/officeart/2005/8/layout/list1"/>
    <dgm:cxn modelId="{C6E2ADCF-6C4A-4A96-89AD-299EAFFACBC4}" type="presParOf" srcId="{2C6B3579-77A0-4578-BCE9-34D72DEDEE63}" destId="{A56A861E-294D-436D-8B28-AF76ECF1BDA6}" srcOrd="1" destOrd="0" presId="urn:microsoft.com/office/officeart/2005/8/layout/list1"/>
    <dgm:cxn modelId="{D750A2AE-C921-4959-9DB1-80EB325C9B2E}" type="presParOf" srcId="{F20FA8DF-F5F8-453F-B248-4473C7B9E5E9}" destId="{2DDAB388-02A7-4BB9-87EE-E03977302F0C}" srcOrd="5" destOrd="0" presId="urn:microsoft.com/office/officeart/2005/8/layout/list1"/>
    <dgm:cxn modelId="{EA75502B-21A5-4AC0-A82E-356D1A8ED8A3}" type="presParOf" srcId="{F20FA8DF-F5F8-453F-B248-4473C7B9E5E9}" destId="{6465F9EC-9B1F-499B-AD7E-2FF3BB4D788B}" srcOrd="6" destOrd="0" presId="urn:microsoft.com/office/officeart/2005/8/layout/list1"/>
    <dgm:cxn modelId="{7A8CC8D3-332A-47F5-9A4A-5FEE4135532F}" type="presParOf" srcId="{F20FA8DF-F5F8-453F-B248-4473C7B9E5E9}" destId="{A0982264-A7EA-47E3-A592-5E116447F657}" srcOrd="7" destOrd="0" presId="urn:microsoft.com/office/officeart/2005/8/layout/list1"/>
    <dgm:cxn modelId="{898EAD7A-C0A8-4CAB-9369-B61D7E476018}" type="presParOf" srcId="{F20FA8DF-F5F8-453F-B248-4473C7B9E5E9}" destId="{55DB0EB2-5102-4ED8-95E9-734B0A9A601C}" srcOrd="8" destOrd="0" presId="urn:microsoft.com/office/officeart/2005/8/layout/list1"/>
    <dgm:cxn modelId="{9957A4E8-FAF0-4AC4-92F8-E63C317FA702}" type="presParOf" srcId="{55DB0EB2-5102-4ED8-95E9-734B0A9A601C}" destId="{B9412788-14A3-4403-8D9C-B27A08208BB0}" srcOrd="0" destOrd="0" presId="urn:microsoft.com/office/officeart/2005/8/layout/list1"/>
    <dgm:cxn modelId="{AC6F1154-5919-48BB-AD81-1451EB052D4A}" type="presParOf" srcId="{55DB0EB2-5102-4ED8-95E9-734B0A9A601C}" destId="{94A58EAA-6F50-4A87-9AAD-3FDA09FAC48B}" srcOrd="1" destOrd="0" presId="urn:microsoft.com/office/officeart/2005/8/layout/list1"/>
    <dgm:cxn modelId="{DDF4B0F7-9157-4E3E-BD4E-96698376EC26}" type="presParOf" srcId="{F20FA8DF-F5F8-453F-B248-4473C7B9E5E9}" destId="{936ECD87-2678-407C-812C-55219740F768}" srcOrd="9" destOrd="0" presId="urn:microsoft.com/office/officeart/2005/8/layout/list1"/>
    <dgm:cxn modelId="{071C64AA-0218-448D-A76C-FE21A06B66FA}" type="presParOf" srcId="{F20FA8DF-F5F8-453F-B248-4473C7B9E5E9}" destId="{D4C82548-3741-4088-ACB2-D185496E03D2}" srcOrd="10" destOrd="0" presId="urn:microsoft.com/office/officeart/2005/8/layout/list1"/>
    <dgm:cxn modelId="{BC288CA3-5EF0-43E8-85B8-74334BFCF4F2}" type="presParOf" srcId="{F20FA8DF-F5F8-453F-B248-4473C7B9E5E9}" destId="{BB8B8615-E07E-4119-9A48-04ACB9903A08}" srcOrd="11" destOrd="0" presId="urn:microsoft.com/office/officeart/2005/8/layout/list1"/>
    <dgm:cxn modelId="{F7F993E6-138F-431C-8910-9F1788A62DF9}" type="presParOf" srcId="{F20FA8DF-F5F8-453F-B248-4473C7B9E5E9}" destId="{26E917EB-492A-4B4B-B1BF-17164FF85781}" srcOrd="12" destOrd="0" presId="urn:microsoft.com/office/officeart/2005/8/layout/list1"/>
    <dgm:cxn modelId="{59F8DC3D-BBC3-41CE-8124-297E38F843C3}" type="presParOf" srcId="{26E917EB-492A-4B4B-B1BF-17164FF85781}" destId="{3761B651-D7D2-4029-9113-BD24DDB54CCC}" srcOrd="0" destOrd="0" presId="urn:microsoft.com/office/officeart/2005/8/layout/list1"/>
    <dgm:cxn modelId="{BA333575-96E6-43F0-992E-610D8FD20FCD}" type="presParOf" srcId="{26E917EB-492A-4B4B-B1BF-17164FF85781}" destId="{3B06923A-7D30-42E6-8959-E3E782D8E72A}" srcOrd="1" destOrd="0" presId="urn:microsoft.com/office/officeart/2005/8/layout/list1"/>
    <dgm:cxn modelId="{03A16F49-A329-43CE-884B-00BDC941B476}" type="presParOf" srcId="{F20FA8DF-F5F8-453F-B248-4473C7B9E5E9}" destId="{42A82E06-B139-4119-91DB-70E80489A42A}" srcOrd="13" destOrd="0" presId="urn:microsoft.com/office/officeart/2005/8/layout/list1"/>
    <dgm:cxn modelId="{F2FD07D3-868C-4E0D-A2BB-5600461C0BDC}" type="presParOf" srcId="{F20FA8DF-F5F8-453F-B248-4473C7B9E5E9}" destId="{062C87EE-D66F-4876-A139-41BEE1D51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F9E03-81D3-4E0F-9CEE-D5595EBD139F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D4A7A8F1-D220-42A7-A8FD-45957F3E465E}">
      <dgm:prSet phldrT="[Texto]"/>
      <dgm:spPr/>
      <dgm:t>
        <a:bodyPr/>
        <a:lstStyle/>
        <a:p>
          <a:r>
            <a:rPr lang="pt-BR" b="1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FILTROS</a:t>
          </a:r>
          <a:endParaRPr lang="pt-BR" dirty="0"/>
        </a:p>
      </dgm:t>
    </dgm:pt>
    <dgm:pt modelId="{684FCF4A-4675-4FA2-9D1F-284EB054BD58}" type="parTrans" cxnId="{3D4A8618-5E6D-49A0-8225-E81AB63CB0DB}">
      <dgm:prSet/>
      <dgm:spPr/>
      <dgm:t>
        <a:bodyPr/>
        <a:lstStyle/>
        <a:p>
          <a:endParaRPr lang="pt-BR"/>
        </a:p>
      </dgm:t>
    </dgm:pt>
    <dgm:pt modelId="{5420482A-FC59-4D1E-9B33-2FB9006BFC7E}" type="sibTrans" cxnId="{3D4A8618-5E6D-49A0-8225-E81AB63CB0DB}">
      <dgm:prSet/>
      <dgm:spPr/>
      <dgm:t>
        <a:bodyPr/>
        <a:lstStyle/>
        <a:p>
          <a:endParaRPr lang="pt-BR"/>
        </a:p>
      </dgm:t>
    </dgm:pt>
    <dgm:pt modelId="{3FA587E7-A712-4F84-B2E2-9E127A2269A0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Rafael</a:t>
          </a:r>
          <a:endParaRPr lang="pt-BR" b="1" dirty="0" smtClean="0">
            <a:latin typeface="Century Gothic" pitchFamily="34" charset="0"/>
          </a:endParaRPr>
        </a:p>
      </dgm:t>
    </dgm:pt>
    <dgm:pt modelId="{42CB1A7D-139E-4168-A096-2135E90B85EA}" type="parTrans" cxnId="{A620FE24-C310-44E4-A6E7-0F7C641E2004}">
      <dgm:prSet/>
      <dgm:spPr/>
      <dgm:t>
        <a:bodyPr/>
        <a:lstStyle/>
        <a:p>
          <a:endParaRPr lang="pt-BR"/>
        </a:p>
      </dgm:t>
    </dgm:pt>
    <dgm:pt modelId="{BB2E13C2-E586-4DDB-83CA-6037E385927F}" type="sibTrans" cxnId="{A620FE24-C310-44E4-A6E7-0F7C641E2004}">
      <dgm:prSet/>
      <dgm:spPr/>
      <dgm:t>
        <a:bodyPr/>
        <a:lstStyle/>
        <a:p>
          <a:endParaRPr lang="pt-BR"/>
        </a:p>
      </dgm:t>
    </dgm:pt>
    <dgm:pt modelId="{0196E386-B191-45E8-A3EF-B0FB191A22F1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Lucas</a:t>
          </a:r>
          <a:endParaRPr lang="pt-BR" b="1" dirty="0" smtClean="0">
            <a:latin typeface="Century Gothic" pitchFamily="34" charset="0"/>
          </a:endParaRPr>
        </a:p>
      </dgm:t>
    </dgm:pt>
    <dgm:pt modelId="{FD5C1C4D-7E44-474D-B520-951873EB1FEB}" type="parTrans" cxnId="{D0805B86-C85C-47A1-AAAF-7FD554AAB7BA}">
      <dgm:prSet/>
      <dgm:spPr/>
      <dgm:t>
        <a:bodyPr/>
        <a:lstStyle/>
        <a:p>
          <a:endParaRPr lang="pt-BR"/>
        </a:p>
      </dgm:t>
    </dgm:pt>
    <dgm:pt modelId="{D65C0A48-1F00-41E2-8464-20F9201233B7}" type="sibTrans" cxnId="{D0805B86-C85C-47A1-AAAF-7FD554AAB7BA}">
      <dgm:prSet/>
      <dgm:spPr/>
      <dgm:t>
        <a:bodyPr/>
        <a:lstStyle/>
        <a:p>
          <a:endParaRPr lang="pt-BR"/>
        </a:p>
      </dgm:t>
    </dgm:pt>
    <dgm:pt modelId="{3E90B060-F098-4169-98C8-33F44B7C502F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Pablo</a:t>
          </a:r>
          <a:endParaRPr lang="pt-BR" b="1" dirty="0" smtClean="0">
            <a:latin typeface="Century Gothic" pitchFamily="34" charset="0"/>
          </a:endParaRPr>
        </a:p>
      </dgm:t>
    </dgm:pt>
    <dgm:pt modelId="{9188DF00-3FE0-4A91-933F-9A63FE6BA7B5}" type="parTrans" cxnId="{B020F3CB-F889-4AB1-BEA1-D8774E11F69D}">
      <dgm:prSet/>
      <dgm:spPr/>
      <dgm:t>
        <a:bodyPr/>
        <a:lstStyle/>
        <a:p>
          <a:endParaRPr lang="pt-BR"/>
        </a:p>
      </dgm:t>
    </dgm:pt>
    <dgm:pt modelId="{8907C771-F63B-48B4-AEC9-CB4012B092F0}" type="sibTrans" cxnId="{B020F3CB-F889-4AB1-BEA1-D8774E11F69D}">
      <dgm:prSet/>
      <dgm:spPr/>
      <dgm:t>
        <a:bodyPr/>
        <a:lstStyle/>
        <a:p>
          <a:endParaRPr lang="pt-BR"/>
        </a:p>
      </dgm:t>
    </dgm:pt>
    <dgm:pt modelId="{6AE805BE-5449-4D47-BC21-9E95C4F4D517}">
      <dgm:prSet/>
      <dgm:spPr/>
      <dgm:t>
        <a:bodyPr/>
        <a:lstStyle/>
        <a:p>
          <a:r>
            <a:rPr lang="pt-BR" b="1" smtClean="0">
              <a:latin typeface="Century Gothic" pitchFamily="34" charset="0"/>
            </a:rPr>
            <a:t>Christopher</a:t>
          </a:r>
          <a:endParaRPr lang="pt-BR" b="1" dirty="0" smtClean="0">
            <a:latin typeface="Century Gothic" pitchFamily="34" charset="0"/>
          </a:endParaRPr>
        </a:p>
      </dgm:t>
    </dgm:pt>
    <dgm:pt modelId="{493450A0-DECC-4120-818E-8B8CF9CEBEA7}" type="parTrans" cxnId="{8D017258-F2FF-4D86-8673-0C262BA35B03}">
      <dgm:prSet/>
      <dgm:spPr/>
      <dgm:t>
        <a:bodyPr/>
        <a:lstStyle/>
        <a:p>
          <a:endParaRPr lang="pt-BR"/>
        </a:p>
      </dgm:t>
    </dgm:pt>
    <dgm:pt modelId="{332318A1-A5DF-4D54-9AF5-F3142CC8ECD8}" type="sibTrans" cxnId="{8D017258-F2FF-4D86-8673-0C262BA35B03}">
      <dgm:prSet/>
      <dgm:spPr/>
      <dgm:t>
        <a:bodyPr/>
        <a:lstStyle/>
        <a:p>
          <a:endParaRPr lang="pt-BR"/>
        </a:p>
      </dgm:t>
    </dgm:pt>
    <dgm:pt modelId="{F20FA8DF-F5F8-453F-B248-4473C7B9E5E9}" type="pres">
      <dgm:prSet presAssocID="{A8CF9E03-81D3-4E0F-9CEE-D5595EBD139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CAC071-6B8F-45D9-8F14-DE2868B9CD25}" type="pres">
      <dgm:prSet presAssocID="{D4A7A8F1-D220-42A7-A8FD-45957F3E465E}" presName="parentLin" presStyleCnt="0"/>
      <dgm:spPr/>
    </dgm:pt>
    <dgm:pt modelId="{5A0912EE-AEB0-44A4-9B3F-83740630485E}" type="pres">
      <dgm:prSet presAssocID="{D4A7A8F1-D220-42A7-A8FD-45957F3E465E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65286088-2A8C-4C62-8D5E-F4F15C08D9D5}" type="pres">
      <dgm:prSet presAssocID="{D4A7A8F1-D220-42A7-A8FD-45957F3E46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585CB0-EE84-42A5-8E17-19F1B42A1B4B}" type="pres">
      <dgm:prSet presAssocID="{D4A7A8F1-D220-42A7-A8FD-45957F3E465E}" presName="negativeSpace" presStyleCnt="0"/>
      <dgm:spPr/>
    </dgm:pt>
    <dgm:pt modelId="{F6D14241-FEC0-4063-9933-FFB152FC5325}" type="pres">
      <dgm:prSet presAssocID="{D4A7A8F1-D220-42A7-A8FD-45957F3E465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41F7D6-9BD7-4E8E-A89F-9F155F92EA4A}" type="presOf" srcId="{A8CF9E03-81D3-4E0F-9CEE-D5595EBD139F}" destId="{F20FA8DF-F5F8-453F-B248-4473C7B9E5E9}" srcOrd="0" destOrd="0" presId="urn:microsoft.com/office/officeart/2005/8/layout/list1"/>
    <dgm:cxn modelId="{D0805B86-C85C-47A1-AAAF-7FD554AAB7BA}" srcId="{D4A7A8F1-D220-42A7-A8FD-45957F3E465E}" destId="{0196E386-B191-45E8-A3EF-B0FB191A22F1}" srcOrd="1" destOrd="0" parTransId="{FD5C1C4D-7E44-474D-B520-951873EB1FEB}" sibTransId="{D65C0A48-1F00-41E2-8464-20F9201233B7}"/>
    <dgm:cxn modelId="{A620FE24-C310-44E4-A6E7-0F7C641E2004}" srcId="{D4A7A8F1-D220-42A7-A8FD-45957F3E465E}" destId="{3FA587E7-A712-4F84-B2E2-9E127A2269A0}" srcOrd="0" destOrd="0" parTransId="{42CB1A7D-139E-4168-A096-2135E90B85EA}" sibTransId="{BB2E13C2-E586-4DDB-83CA-6037E385927F}"/>
    <dgm:cxn modelId="{1CB17590-E3BD-4132-9EC4-860866D9FE91}" type="presOf" srcId="{3FA587E7-A712-4F84-B2E2-9E127A2269A0}" destId="{F6D14241-FEC0-4063-9933-FFB152FC5325}" srcOrd="0" destOrd="0" presId="urn:microsoft.com/office/officeart/2005/8/layout/list1"/>
    <dgm:cxn modelId="{29A466C9-FBF9-4025-A089-39FFEA96127C}" type="presOf" srcId="{D4A7A8F1-D220-42A7-A8FD-45957F3E465E}" destId="{5A0912EE-AEB0-44A4-9B3F-83740630485E}" srcOrd="0" destOrd="0" presId="urn:microsoft.com/office/officeart/2005/8/layout/list1"/>
    <dgm:cxn modelId="{8D017258-F2FF-4D86-8673-0C262BA35B03}" srcId="{D4A7A8F1-D220-42A7-A8FD-45957F3E465E}" destId="{6AE805BE-5449-4D47-BC21-9E95C4F4D517}" srcOrd="3" destOrd="0" parTransId="{493450A0-DECC-4120-818E-8B8CF9CEBEA7}" sibTransId="{332318A1-A5DF-4D54-9AF5-F3142CC8ECD8}"/>
    <dgm:cxn modelId="{B020F3CB-F889-4AB1-BEA1-D8774E11F69D}" srcId="{D4A7A8F1-D220-42A7-A8FD-45957F3E465E}" destId="{3E90B060-F098-4169-98C8-33F44B7C502F}" srcOrd="2" destOrd="0" parTransId="{9188DF00-3FE0-4A91-933F-9A63FE6BA7B5}" sibTransId="{8907C771-F63B-48B4-AEC9-CB4012B092F0}"/>
    <dgm:cxn modelId="{92935A12-E799-4CA4-8DA0-5896D002AC11}" type="presOf" srcId="{0196E386-B191-45E8-A3EF-B0FB191A22F1}" destId="{F6D14241-FEC0-4063-9933-FFB152FC5325}" srcOrd="0" destOrd="1" presId="urn:microsoft.com/office/officeart/2005/8/layout/list1"/>
    <dgm:cxn modelId="{BBCC9290-EF7E-4160-88EA-70900E0AE738}" type="presOf" srcId="{D4A7A8F1-D220-42A7-A8FD-45957F3E465E}" destId="{65286088-2A8C-4C62-8D5E-F4F15C08D9D5}" srcOrd="1" destOrd="0" presId="urn:microsoft.com/office/officeart/2005/8/layout/list1"/>
    <dgm:cxn modelId="{37654B07-7838-420D-A4D7-02910F79593D}" type="presOf" srcId="{3E90B060-F098-4169-98C8-33F44B7C502F}" destId="{F6D14241-FEC0-4063-9933-FFB152FC5325}" srcOrd="0" destOrd="2" presId="urn:microsoft.com/office/officeart/2005/8/layout/list1"/>
    <dgm:cxn modelId="{3D4A8618-5E6D-49A0-8225-E81AB63CB0DB}" srcId="{A8CF9E03-81D3-4E0F-9CEE-D5595EBD139F}" destId="{D4A7A8F1-D220-42A7-A8FD-45957F3E465E}" srcOrd="0" destOrd="0" parTransId="{684FCF4A-4675-4FA2-9D1F-284EB054BD58}" sibTransId="{5420482A-FC59-4D1E-9B33-2FB9006BFC7E}"/>
    <dgm:cxn modelId="{FD043961-EC1D-41BC-96CF-77CBC425E4AB}" type="presOf" srcId="{6AE805BE-5449-4D47-BC21-9E95C4F4D517}" destId="{F6D14241-FEC0-4063-9933-FFB152FC5325}" srcOrd="0" destOrd="3" presId="urn:microsoft.com/office/officeart/2005/8/layout/list1"/>
    <dgm:cxn modelId="{808ADF87-71AB-4F61-A189-B52D3D017D8D}" type="presParOf" srcId="{F20FA8DF-F5F8-453F-B248-4473C7B9E5E9}" destId="{9BCAC071-6B8F-45D9-8F14-DE2868B9CD25}" srcOrd="0" destOrd="0" presId="urn:microsoft.com/office/officeart/2005/8/layout/list1"/>
    <dgm:cxn modelId="{010100BB-9FF9-4AC2-A184-9777355E87F5}" type="presParOf" srcId="{9BCAC071-6B8F-45D9-8F14-DE2868B9CD25}" destId="{5A0912EE-AEB0-44A4-9B3F-83740630485E}" srcOrd="0" destOrd="0" presId="urn:microsoft.com/office/officeart/2005/8/layout/list1"/>
    <dgm:cxn modelId="{0D928054-1CCF-4143-A93E-224C9E2AF0DB}" type="presParOf" srcId="{9BCAC071-6B8F-45D9-8F14-DE2868B9CD25}" destId="{65286088-2A8C-4C62-8D5E-F4F15C08D9D5}" srcOrd="1" destOrd="0" presId="urn:microsoft.com/office/officeart/2005/8/layout/list1"/>
    <dgm:cxn modelId="{EF992CE5-FF4A-413F-B0F3-7448B99E7CD5}" type="presParOf" srcId="{F20FA8DF-F5F8-453F-B248-4473C7B9E5E9}" destId="{80585CB0-EE84-42A5-8E17-19F1B42A1B4B}" srcOrd="1" destOrd="0" presId="urn:microsoft.com/office/officeart/2005/8/layout/list1"/>
    <dgm:cxn modelId="{88E1ED42-6697-4D68-B2CF-4F0A60B1352C}" type="presParOf" srcId="{F20FA8DF-F5F8-453F-B248-4473C7B9E5E9}" destId="{F6D14241-FEC0-4063-9933-FFB152FC532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33877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86088-2A8C-4C62-8D5E-F4F15C08D9D5}">
      <dsp:nvSpPr>
        <dsp:cNvPr id="0" name=""/>
        <dsp:cNvSpPr/>
      </dsp:nvSpPr>
      <dsp:spPr>
        <a:xfrm>
          <a:off x="282634" y="87859"/>
          <a:ext cx="39568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sz="1700" kern="1200" dirty="0"/>
        </a:p>
      </dsp:txBody>
      <dsp:txXfrm>
        <a:off x="307132" y="112357"/>
        <a:ext cx="3907893" cy="452844"/>
      </dsp:txXfrm>
    </dsp:sp>
    <dsp:sp modelId="{6465F9EC-9B1F-499B-AD7E-2FF3BB4D788B}">
      <dsp:nvSpPr>
        <dsp:cNvPr id="0" name=""/>
        <dsp:cNvSpPr/>
      </dsp:nvSpPr>
      <dsp:spPr>
        <a:xfrm>
          <a:off x="0" y="110989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A861E-294D-436D-8B28-AF76ECF1BDA6}">
      <dsp:nvSpPr>
        <dsp:cNvPr id="0" name=""/>
        <dsp:cNvSpPr/>
      </dsp:nvSpPr>
      <dsp:spPr>
        <a:xfrm>
          <a:off x="282634" y="858979"/>
          <a:ext cx="395688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LISTAGEM</a:t>
          </a:r>
          <a:endParaRPr lang="pt-BR" sz="1700" b="1" kern="1200" dirty="0" smtClean="0">
            <a:latin typeface="Century Gothic" pitchFamily="34" charset="0"/>
          </a:endParaRPr>
        </a:p>
      </dsp:txBody>
      <dsp:txXfrm>
        <a:off x="307132" y="883477"/>
        <a:ext cx="3907893" cy="452844"/>
      </dsp:txXfrm>
    </dsp:sp>
    <dsp:sp modelId="{D4C82548-3741-4088-ACB2-D185496E03D2}">
      <dsp:nvSpPr>
        <dsp:cNvPr id="0" name=""/>
        <dsp:cNvSpPr/>
      </dsp:nvSpPr>
      <dsp:spPr>
        <a:xfrm>
          <a:off x="0" y="188101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58EAA-6F50-4A87-9AAD-3FDA09FAC48B}">
      <dsp:nvSpPr>
        <dsp:cNvPr id="0" name=""/>
        <dsp:cNvSpPr/>
      </dsp:nvSpPr>
      <dsp:spPr>
        <a:xfrm>
          <a:off x="282634" y="1630099"/>
          <a:ext cx="395688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Bean de Controle</a:t>
          </a:r>
          <a:endParaRPr lang="pt-BR" sz="1700" b="1" kern="1200" dirty="0" smtClean="0">
            <a:latin typeface="Century Gothic" pitchFamily="34" charset="0"/>
          </a:endParaRPr>
        </a:p>
      </dsp:txBody>
      <dsp:txXfrm>
        <a:off x="307132" y="1654597"/>
        <a:ext cx="3907893" cy="452844"/>
      </dsp:txXfrm>
    </dsp:sp>
    <dsp:sp modelId="{062C87EE-D66F-4876-A139-41BEE1D51F4E}">
      <dsp:nvSpPr>
        <dsp:cNvPr id="0" name=""/>
        <dsp:cNvSpPr/>
      </dsp:nvSpPr>
      <dsp:spPr>
        <a:xfrm>
          <a:off x="0" y="2652139"/>
          <a:ext cx="5652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6923A-7D30-42E6-8959-E3E782D8E72A}">
      <dsp:nvSpPr>
        <dsp:cNvPr id="0" name=""/>
        <dsp:cNvSpPr/>
      </dsp:nvSpPr>
      <dsp:spPr>
        <a:xfrm>
          <a:off x="282634" y="2401219"/>
          <a:ext cx="395688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561" tIns="0" rIns="149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kern="1200" smtClean="0">
              <a:latin typeface="Century Gothic" pitchFamily="34" charset="0"/>
            </a:rPr>
            <a:t>INC-ALT</a:t>
          </a:r>
          <a:endParaRPr lang="pt-BR" sz="1700" kern="1200" dirty="0"/>
        </a:p>
      </dsp:txBody>
      <dsp:txXfrm>
        <a:off x="307132" y="2425717"/>
        <a:ext cx="390789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28927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Péricles</a:t>
          </a:r>
        </a:p>
      </dsp:txBody>
      <dsp:txXfrm>
        <a:off x="0" y="289279"/>
        <a:ext cx="4752528" cy="510300"/>
      </dsp:txXfrm>
    </dsp:sp>
    <dsp:sp modelId="{65286088-2A8C-4C62-8D5E-F4F15C08D9D5}">
      <dsp:nvSpPr>
        <dsp:cNvPr id="0" name=""/>
        <dsp:cNvSpPr/>
      </dsp:nvSpPr>
      <dsp:spPr>
        <a:xfrm>
          <a:off x="237626" y="112159"/>
          <a:ext cx="33267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MODEL</a:t>
          </a:r>
          <a:endParaRPr lang="pt-BR" sz="1200" kern="1200" dirty="0"/>
        </a:p>
      </dsp:txBody>
      <dsp:txXfrm>
        <a:off x="254919" y="129452"/>
        <a:ext cx="3292183" cy="319654"/>
      </dsp:txXfrm>
    </dsp:sp>
    <dsp:sp modelId="{6465F9EC-9B1F-499B-AD7E-2FF3BB4D788B}">
      <dsp:nvSpPr>
        <dsp:cNvPr id="0" name=""/>
        <dsp:cNvSpPr/>
      </dsp:nvSpPr>
      <dsp:spPr>
        <a:xfrm>
          <a:off x="0" y="104149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Lilian</a:t>
          </a:r>
        </a:p>
      </dsp:txBody>
      <dsp:txXfrm>
        <a:off x="0" y="1041499"/>
        <a:ext cx="4752528" cy="510300"/>
      </dsp:txXfrm>
    </dsp:sp>
    <dsp:sp modelId="{A56A861E-294D-436D-8B28-AF76ECF1BDA6}">
      <dsp:nvSpPr>
        <dsp:cNvPr id="0" name=""/>
        <dsp:cNvSpPr/>
      </dsp:nvSpPr>
      <dsp:spPr>
        <a:xfrm>
          <a:off x="237626" y="864379"/>
          <a:ext cx="3326769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LISTAGEM</a:t>
          </a:r>
        </a:p>
      </dsp:txBody>
      <dsp:txXfrm>
        <a:off x="254919" y="881672"/>
        <a:ext cx="3292183" cy="319654"/>
      </dsp:txXfrm>
    </dsp:sp>
    <dsp:sp modelId="{D4C82548-3741-4088-ACB2-D185496E03D2}">
      <dsp:nvSpPr>
        <dsp:cNvPr id="0" name=""/>
        <dsp:cNvSpPr/>
      </dsp:nvSpPr>
      <dsp:spPr>
        <a:xfrm>
          <a:off x="0" y="179371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Andressa</a:t>
          </a:r>
        </a:p>
      </dsp:txBody>
      <dsp:txXfrm>
        <a:off x="0" y="1793719"/>
        <a:ext cx="4752528" cy="510300"/>
      </dsp:txXfrm>
    </dsp:sp>
    <dsp:sp modelId="{94A58EAA-6F50-4A87-9AAD-3FDA09FAC48B}">
      <dsp:nvSpPr>
        <dsp:cNvPr id="0" name=""/>
        <dsp:cNvSpPr/>
      </dsp:nvSpPr>
      <dsp:spPr>
        <a:xfrm>
          <a:off x="237626" y="1616599"/>
          <a:ext cx="3326769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BEAN de Controle</a:t>
          </a:r>
        </a:p>
      </dsp:txBody>
      <dsp:txXfrm>
        <a:off x="254919" y="1633892"/>
        <a:ext cx="3292183" cy="319654"/>
      </dsp:txXfrm>
    </dsp:sp>
    <dsp:sp modelId="{062C87EE-D66F-4876-A139-41BEE1D51F4E}">
      <dsp:nvSpPr>
        <dsp:cNvPr id="0" name=""/>
        <dsp:cNvSpPr/>
      </dsp:nvSpPr>
      <dsp:spPr>
        <a:xfrm>
          <a:off x="0" y="2545939"/>
          <a:ext cx="4752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849" tIns="249936" rIns="3688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dirty="0" smtClean="0">
              <a:latin typeface="Century Gothic" pitchFamily="34" charset="0"/>
            </a:rPr>
            <a:t>Tayan</a:t>
          </a:r>
          <a:endParaRPr lang="pt-BR" sz="1200" b="1" kern="1200" dirty="0">
            <a:latin typeface="Century Gothic" pitchFamily="34" charset="0"/>
          </a:endParaRPr>
        </a:p>
      </dsp:txBody>
      <dsp:txXfrm>
        <a:off x="0" y="2545939"/>
        <a:ext cx="4752528" cy="510300"/>
      </dsp:txXfrm>
    </dsp:sp>
    <dsp:sp modelId="{3B06923A-7D30-42E6-8959-E3E782D8E72A}">
      <dsp:nvSpPr>
        <dsp:cNvPr id="0" name=""/>
        <dsp:cNvSpPr/>
      </dsp:nvSpPr>
      <dsp:spPr>
        <a:xfrm>
          <a:off x="237626" y="2368819"/>
          <a:ext cx="3326769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44" tIns="0" rIns="125744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</a:rPr>
            <a:t>INC-ALT</a:t>
          </a:r>
          <a:endParaRPr lang="pt-BR" sz="1200" kern="1200" dirty="0"/>
        </a:p>
      </dsp:txBody>
      <dsp:txXfrm>
        <a:off x="254919" y="2386112"/>
        <a:ext cx="3292183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4241-FEC0-4063-9933-FFB152FC5325}">
      <dsp:nvSpPr>
        <dsp:cNvPr id="0" name=""/>
        <dsp:cNvSpPr/>
      </dsp:nvSpPr>
      <dsp:spPr>
        <a:xfrm>
          <a:off x="0" y="224535"/>
          <a:ext cx="4104456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551" tIns="249936" rIns="31855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Rafael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Lucas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Pablo</a:t>
          </a:r>
          <a:endParaRPr lang="pt-BR" sz="1200" b="1" kern="1200" dirty="0" smtClean="0">
            <a:latin typeface="Century Gothic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b="1" kern="1200" smtClean="0">
              <a:latin typeface="Century Gothic" pitchFamily="34" charset="0"/>
            </a:rPr>
            <a:t>Christopher</a:t>
          </a:r>
          <a:endParaRPr lang="pt-BR" sz="1200" b="1" kern="1200" dirty="0" smtClean="0">
            <a:latin typeface="Century Gothic" pitchFamily="34" charset="0"/>
          </a:endParaRPr>
        </a:p>
      </dsp:txBody>
      <dsp:txXfrm>
        <a:off x="0" y="224535"/>
        <a:ext cx="4104456" cy="1096200"/>
      </dsp:txXfrm>
    </dsp:sp>
    <dsp:sp modelId="{65286088-2A8C-4C62-8D5E-F4F15C08D9D5}">
      <dsp:nvSpPr>
        <dsp:cNvPr id="0" name=""/>
        <dsp:cNvSpPr/>
      </dsp:nvSpPr>
      <dsp:spPr>
        <a:xfrm>
          <a:off x="205222" y="47415"/>
          <a:ext cx="287311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97" tIns="0" rIns="10859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latin typeface="Century Gothic" pitchFamily="34" charset="0"/>
              <a:ea typeface="Verdana" pitchFamily="34" charset="0"/>
              <a:cs typeface="Verdana" pitchFamily="34" charset="0"/>
            </a:rPr>
            <a:t>FILTROS</a:t>
          </a:r>
          <a:endParaRPr lang="pt-BR" sz="1200" kern="1200" dirty="0"/>
        </a:p>
      </dsp:txBody>
      <dsp:txXfrm>
        <a:off x="222515" y="64708"/>
        <a:ext cx="2838533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9FD11-3BED-4268-87BC-0351A61E1A86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685800"/>
            <a:ext cx="551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5FA1-AA9D-4135-9ECF-22BF531BFB1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5FA1-AA9D-4135-9ECF-22BF531BFB1D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0" y="6229153"/>
            <a:ext cx="10690150" cy="332257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Institucional_V5.1.jpg"/>
          <p:cNvPicPr>
            <a:picLocks noChangeAspect="1"/>
          </p:cNvPicPr>
          <p:nvPr userDrawn="1"/>
        </p:nvPicPr>
        <p:blipFill>
          <a:blip r:embed="rId2" cstate="print"/>
          <a:srcRect r="11929" b="-7504"/>
          <a:stretch>
            <a:fillRect/>
          </a:stretch>
        </p:blipFill>
        <p:spPr>
          <a:xfrm>
            <a:off x="3787" y="659604"/>
            <a:ext cx="10689613" cy="357190"/>
          </a:xfrm>
          <a:prstGeom prst="rect">
            <a:avLst/>
          </a:prstGeom>
        </p:spPr>
      </p:pic>
      <p:pic>
        <p:nvPicPr>
          <p:cNvPr id="12" name="Picture 10" descr="Poligono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" y="5797157"/>
            <a:ext cx="919480" cy="712716"/>
          </a:xfrm>
          <a:prstGeom prst="rect">
            <a:avLst/>
          </a:prstGeom>
        </p:spPr>
      </p:pic>
      <p:pic>
        <p:nvPicPr>
          <p:cNvPr id="13" name="Picture 9" descr="logo_treinamentos_impacta_azul-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66" y="6069921"/>
            <a:ext cx="1419432" cy="4419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stitucional_V2.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93312"/>
            <a:ext cx="10689358" cy="76809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stitucional_V2.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93312"/>
            <a:ext cx="10689358" cy="76809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 descr="Institucional_V5.1.jpg"/>
          <p:cNvPicPr>
            <a:picLocks noChangeAspect="1"/>
          </p:cNvPicPr>
          <p:nvPr userDrawn="1"/>
        </p:nvPicPr>
        <p:blipFill>
          <a:blip r:embed="rId3" cstate="print"/>
          <a:srcRect r="11929" b="-7504"/>
          <a:stretch>
            <a:fillRect/>
          </a:stretch>
        </p:blipFill>
        <p:spPr>
          <a:xfrm>
            <a:off x="3787" y="659604"/>
            <a:ext cx="10689613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735171" y="1768152"/>
            <a:ext cx="4544695" cy="4214351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4920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4670" y="265992"/>
            <a:ext cx="9624060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549824"/>
            <a:ext cx="9624060" cy="438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4670" y="6156243"/>
            <a:ext cx="2495127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E95B-AEE7-4557-8322-883822FAA7FC}" type="datetimeFigureOut">
              <a:rPr lang="pt-BR" smtClean="0"/>
              <a:pPr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53579" y="6156243"/>
            <a:ext cx="3386243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63603" y="6156243"/>
            <a:ext cx="2495127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A159-61CE-48C5-9AFE-A83C933925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6" r:id="rId3"/>
    <p:sldLayoutId id="2147483691" r:id="rId4"/>
    <p:sldLayoutId id="2147483690" r:id="rId5"/>
    <p:sldLayoutId id="2147483692" r:id="rId6"/>
    <p:sldLayoutId id="2147483693" r:id="rId7"/>
    <p:sldLayoutId id="214748369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33020" y="921119"/>
            <a:ext cx="10627360" cy="4934132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47" y="1492553"/>
            <a:ext cx="4453450" cy="33108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38720" y="-98401"/>
            <a:ext cx="11239636" cy="743478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92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48" y="5431782"/>
            <a:ext cx="2720307" cy="8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Overview de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Importar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no 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Importar</a:t>
            </a:r>
            <a:r>
              <a:rPr lang="en-US" dirty="0" smtClean="0"/>
              <a:t> as </a:t>
            </a:r>
            <a:r>
              <a:rPr lang="en-US" dirty="0" err="1" smtClean="0"/>
              <a:t>bibliotecas</a:t>
            </a:r>
            <a:r>
              <a:rPr lang="en-US" dirty="0" smtClean="0"/>
              <a:t> do Hibernate (</a:t>
            </a:r>
            <a:r>
              <a:rPr lang="en-US" dirty="0" err="1" smtClean="0"/>
              <a:t>mas</a:t>
            </a:r>
            <a:r>
              <a:rPr lang="en-US" dirty="0" smtClean="0"/>
              <a:t> antes…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maven)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Instalação</a:t>
            </a:r>
            <a:r>
              <a:rPr lang="en-US" dirty="0" smtClean="0"/>
              <a:t> do Maven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JAVA_HOME (ex. C:\Arquivos de </a:t>
            </a:r>
            <a:r>
              <a:rPr lang="en-US" dirty="0" err="1" smtClean="0"/>
              <a:t>programas</a:t>
            </a:r>
            <a:r>
              <a:rPr lang="en-US" dirty="0" smtClean="0"/>
              <a:t>\Java\jdk1.6.0)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M2_HOME (ex. C:\Desenvolvimento\apache-maven-2.0.8)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Configuração</a:t>
            </a:r>
            <a:r>
              <a:rPr lang="en-US" dirty="0" smtClean="0"/>
              <a:t> de M2_REPO (ex. C:\Desenvolvimento\repository)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Apresentação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do “pom.xml”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Repositório</a:t>
            </a:r>
            <a:r>
              <a:rPr lang="en-US" dirty="0" smtClean="0"/>
              <a:t> do Maven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Atualização</a:t>
            </a:r>
            <a:r>
              <a:rPr lang="en-US" dirty="0" smtClean="0"/>
              <a:t> e testes de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Site do Hibernate (www.hibernate.org)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Versões</a:t>
            </a:r>
            <a:r>
              <a:rPr lang="en-US" dirty="0" smtClean="0"/>
              <a:t> do Hibernate</a:t>
            </a:r>
            <a:r>
              <a:rPr lang="pt-BR" dirty="0" smtClean="0"/>
              <a:t> (4.1.6.Final)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Rodar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(</a:t>
            </a:r>
            <a:r>
              <a:rPr lang="en-US" dirty="0" err="1" smtClean="0"/>
              <a:t>TesteHibernate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lphaLcParenR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Observar 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Observar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Observar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Analisar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“persistence.xml”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Apresentar</a:t>
            </a:r>
            <a:r>
              <a:rPr lang="en-US" dirty="0" smtClean="0"/>
              <a:t> “</a:t>
            </a:r>
            <a:r>
              <a:rPr lang="en-US" dirty="0" err="1" smtClean="0"/>
              <a:t>hibernate.cfg.xml</a:t>
            </a:r>
            <a:r>
              <a:rPr lang="en-US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Apostila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 (hibernate-apostila1.pdf)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8628" y="1160810"/>
            <a:ext cx="4762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204" y="1808882"/>
            <a:ext cx="29051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Prática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 smtClean="0"/>
              <a:t>Modelo a ser persistido: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122564" y="1880890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22564" y="2240930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22564" y="3897114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Link com apresentação de MYSQL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 smtClean="0"/>
              <a:t>Apresentação de MYSQL...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do novo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6180" y="3414324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66180" y="166486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42444" y="360908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042444" y="185962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501602" y="166486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501602" y="252896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501602" y="3393058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501602" y="4257154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77866" y="185962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877866" y="272372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77866" y="3587816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77866" y="4451912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66180" y="4307896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042444" y="4502654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66180" y="252896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042444" y="272372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831758" y="159285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4831758" y="245695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4831758" y="332105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4831758" y="418514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9595172" y="159285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9595172" y="245695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9595172" y="332105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9595172" y="4185146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Novo projeto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ou Baixar projeto do SVN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Criação de projeto Web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JDK: 1.6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index</a:t>
            </a:r>
            <a:r>
              <a:rPr lang="pt-BR" dirty="0" smtClean="0"/>
              <a:t>.</a:t>
            </a:r>
            <a:r>
              <a:rPr lang="pt-BR" dirty="0" err="1" smtClean="0"/>
              <a:t>xhtml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Criação do servidor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Servidor: Tomcat 7.027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estrutura do </a:t>
            </a:r>
            <a:r>
              <a:rPr lang="pt-BR" dirty="0" err="1" smtClean="0"/>
              <a:t>Maven</a:t>
            </a:r>
            <a:endParaRPr lang="pt-BR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POM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mvn</a:t>
            </a:r>
            <a:r>
              <a:rPr lang="pt-BR" dirty="0" smtClean="0"/>
              <a:t> eclipse:eclipse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Deployment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dependências do PRIME (</a:t>
            </a:r>
            <a:r>
              <a:rPr lang="pt-BR" dirty="0" err="1" smtClean="0"/>
              <a:t>primefaces</a:t>
            </a:r>
            <a:r>
              <a:rPr lang="pt-B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Adicionar JSF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Add</a:t>
            </a:r>
            <a:r>
              <a:rPr lang="pt-BR" dirty="0" smtClean="0"/>
              <a:t> Dependência JSF  (</a:t>
            </a:r>
            <a:r>
              <a:rPr lang="pt-BR" dirty="0" err="1" smtClean="0"/>
              <a:t>jsf-api</a:t>
            </a:r>
            <a:r>
              <a:rPr lang="pt-BR" dirty="0" smtClean="0"/>
              <a:t> + </a:t>
            </a:r>
            <a:r>
              <a:rPr lang="pt-BR" dirty="0" err="1" smtClean="0"/>
              <a:t>jsf-impl</a:t>
            </a:r>
            <a:r>
              <a:rPr lang="pt-BR" dirty="0" smtClean="0"/>
              <a:t> 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smtClean="0"/>
              <a:t>Apontar JSF no “web.</a:t>
            </a:r>
            <a:r>
              <a:rPr lang="pt-BR" dirty="0" err="1" smtClean="0"/>
              <a:t>xml</a:t>
            </a:r>
            <a:r>
              <a:rPr lang="pt-BR" dirty="0" smtClean="0"/>
              <a:t>”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dirty="0" err="1" smtClean="0"/>
              <a:t>Servlet</a:t>
            </a:r>
            <a:r>
              <a:rPr lang="pt-BR" dirty="0" smtClean="0"/>
              <a:t>+</a:t>
            </a:r>
            <a:r>
              <a:rPr lang="pt-BR" dirty="0" err="1" smtClean="0"/>
              <a:t>Servlet-Mapping</a:t>
            </a:r>
            <a:endParaRPr lang="pt-BR" dirty="0" smtClean="0"/>
          </a:p>
          <a:p>
            <a:pPr marL="1257300" lvl="2" indent="-342900">
              <a:buFont typeface="Wingdings" pitchFamily="2" charset="2"/>
              <a:buChar char="q"/>
            </a:pPr>
            <a:r>
              <a:rPr lang="pt-BR" dirty="0" smtClean="0"/>
              <a:t>Criação </a:t>
            </a:r>
            <a:r>
              <a:rPr lang="pt-BR" dirty="0" err="1" smtClean="0"/>
              <a:t>do“faces-config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”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645618" y="2878369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Servidor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645618" y="1128911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Versionamento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021882" y="3073127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TOMCAT 7.027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021882" y="1323669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SVN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645618" y="3771941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Ger. Bibliotecas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021882" y="3966699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MAVEN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645618" y="1993007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IDE + JDK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021882" y="2187765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ECLIPSE + JDK 1.6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9811196" y="1056903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9811196" y="1920999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9811196" y="2785095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52" name="Elipse 51"/>
          <p:cNvSpPr/>
          <p:nvPr/>
        </p:nvSpPr>
        <p:spPr>
          <a:xfrm>
            <a:off x="9811196" y="3649191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5645618" y="4657303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Layout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645618" y="5521399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MVC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8021882" y="4852061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PRIME 3.3.1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8021882" y="5716157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JSF 2.1.7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9739188" y="4585295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8" name="Elipse 57"/>
          <p:cNvSpPr/>
          <p:nvPr/>
        </p:nvSpPr>
        <p:spPr>
          <a:xfrm>
            <a:off x="9739188" y="5449391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2" name="Texto explicativo em elipse 21"/>
          <p:cNvSpPr/>
          <p:nvPr/>
        </p:nvSpPr>
        <p:spPr>
          <a:xfrm>
            <a:off x="2754412" y="2384946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3" name="Texto explicativo em elipse 22"/>
          <p:cNvSpPr/>
          <p:nvPr/>
        </p:nvSpPr>
        <p:spPr>
          <a:xfrm>
            <a:off x="4986660" y="3681090"/>
            <a:ext cx="432048" cy="396279"/>
          </a:xfrm>
          <a:prstGeom prst="wedgeEllipseCallout">
            <a:avLst>
              <a:gd name="adj1" fmla="val -24063"/>
              <a:gd name="adj2" fmla="val 70738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4914652" y="5121250"/>
            <a:ext cx="432048" cy="396279"/>
          </a:xfrm>
          <a:prstGeom prst="wedgeEllipseCallout">
            <a:avLst>
              <a:gd name="adj1" fmla="val -79178"/>
              <a:gd name="adj2" fmla="val -8581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PRIME + BEAN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Adicionar dependências do Hibernate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jpa-api</a:t>
            </a:r>
            <a:r>
              <a:rPr lang="pt-BR" dirty="0" smtClean="0"/>
              <a:t>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hibernate-entitymanager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Adicionar dependências do MYSQL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dirty="0" err="1" smtClean="0"/>
              <a:t>mysql-connector-java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Inserir as pastas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css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template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images</a:t>
            </a:r>
            <a:endParaRPr lang="pt-BR" dirty="0" smtClean="0"/>
          </a:p>
          <a:p>
            <a:pPr marL="800100" lvl="1" indent="-342900">
              <a:buFont typeface="+mj-lt"/>
              <a:buAutoNum type="arabicPeriod" startAt="7"/>
            </a:pPr>
            <a:r>
              <a:rPr lang="pt-BR" dirty="0" err="1" smtClean="0"/>
              <a:t>content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Criar estrutura de pacotes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Criar BEAN de Controle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Instanciar BEAN no </a:t>
            </a:r>
            <a:r>
              <a:rPr lang="pt-BR" dirty="0" err="1" smtClean="0"/>
              <a:t>faces-config</a:t>
            </a:r>
            <a:endParaRPr lang="pt-BR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pt-BR" dirty="0" smtClean="0"/>
              <a:t>Trocar a instanciação por Anotações</a:t>
            </a:r>
          </a:p>
          <a:p>
            <a:pPr marL="342900" indent="-342900">
              <a:buFont typeface="+mj-lt"/>
              <a:buAutoNum type="arabicPeriod" startAt="7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634732" y="1448842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Persistência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34732" y="2312938"/>
            <a:ext cx="23762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Banco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010996" y="1643600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HIBERNATE + JPA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10996" y="2507696"/>
            <a:ext cx="1872208" cy="360040"/>
          </a:xfrm>
          <a:prstGeom prst="rect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9728302" y="137683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728302" y="224093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652" y="3393058"/>
            <a:ext cx="3036680" cy="2592288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</p:spPr>
      </p:pic>
      <p:sp>
        <p:nvSpPr>
          <p:cNvPr id="12" name="Texto explicativo em elipse 11"/>
          <p:cNvSpPr/>
          <p:nvPr/>
        </p:nvSpPr>
        <p:spPr>
          <a:xfrm>
            <a:off x="4194572" y="4689202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3" name="Texto explicativo em elipse 12"/>
          <p:cNvSpPr/>
          <p:nvPr/>
        </p:nvSpPr>
        <p:spPr>
          <a:xfrm>
            <a:off x="4194572" y="2168922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  <p:sp>
        <p:nvSpPr>
          <p:cNvPr id="14" name="Texto explicativo em elipse 13"/>
          <p:cNvSpPr/>
          <p:nvPr/>
        </p:nvSpPr>
        <p:spPr>
          <a:xfrm>
            <a:off x="4482604" y="1376834"/>
            <a:ext cx="432048" cy="396279"/>
          </a:xfrm>
          <a:prstGeom prst="wedgeEllipseCallout">
            <a:avLst>
              <a:gd name="adj1" fmla="val -74769"/>
              <a:gd name="adj2" fmla="val 3437"/>
            </a:avLst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etapas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Fazer os métodos EDITAR e EXCLUIR com mensagens somente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Alinhar ID e IDADE ao centro da coluna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Apresentar o ID do estagiário ao clicar em excluir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Apresentar confirmação ao usuário se deseja excluir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Excluir o estagiário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PRIME + BEAN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8148" y="1376832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Criar uma classe de teste para o Hibernate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INTERFACE DAO (Grande DAO) no pacote JPA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INTERFACE DAO (Pequeno DAO) no pacote CADASTRO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pt-BR" dirty="0" smtClean="0"/>
              <a:t>Criação da IMPLEMENTACAO  (Grande DAO) no pacote CADASTRO</a:t>
            </a:r>
          </a:p>
          <a:p>
            <a:pPr marL="342900" indent="-342900">
              <a:buFont typeface="+mj-lt"/>
              <a:buAutoNum type="arabicPeriod" startAt="14"/>
            </a:pPr>
            <a:endParaRPr lang="pt-BR" dirty="0" smtClean="0"/>
          </a:p>
          <a:p>
            <a:pPr marL="342900" indent="-342900">
              <a:buFont typeface="+mj-lt"/>
              <a:buAutoNum type="arabicPeriod" startAt="14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020" y="0"/>
            <a:ext cx="6767836" cy="6745968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92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895" y="2797078"/>
            <a:ext cx="6181597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719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A Camada de Persistência</a:t>
            </a:r>
            <a:endParaRPr lang="pt-BR" sz="3719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94" y="860033"/>
            <a:ext cx="10627360" cy="51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ágono 23"/>
          <p:cNvSpPr/>
          <p:nvPr/>
        </p:nvSpPr>
        <p:spPr>
          <a:xfrm>
            <a:off x="3186460" y="5265266"/>
            <a:ext cx="2808312" cy="720080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Métodos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(específicos e concretos)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3" name="Pentágono 22"/>
          <p:cNvSpPr/>
          <p:nvPr/>
        </p:nvSpPr>
        <p:spPr>
          <a:xfrm>
            <a:off x="3186460" y="3609082"/>
            <a:ext cx="2808312" cy="720080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Métodos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(específicos e abstratos)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9019108" y="3969122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INSERT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5" name="Pentágono 14"/>
          <p:cNvSpPr/>
          <p:nvPr/>
        </p:nvSpPr>
        <p:spPr>
          <a:xfrm>
            <a:off x="9019108" y="4401170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DELETE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9019108" y="4833218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UPDATE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9019108" y="5265266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FINDONE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9019108" y="5697314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FINDALL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Nova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18508" y="1520850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genérica1)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90316" y="3033018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IEstagiarioDAO</a:t>
            </a:r>
            <a:r>
              <a:rPr lang="pt-BR" b="1" dirty="0" smtClean="0">
                <a:solidFill>
                  <a:srgbClr val="003300"/>
                </a:solidFill>
              </a:rPr>
              <a:t>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 2)</a:t>
            </a:r>
          </a:p>
        </p:txBody>
      </p:sp>
      <p:cxnSp>
        <p:nvCxnSpPr>
          <p:cNvPr id="10" name="Conector angulado 9"/>
          <p:cNvCxnSpPr>
            <a:stCxn id="5" idx="0"/>
            <a:endCxn id="4" idx="2"/>
          </p:cNvCxnSpPr>
          <p:nvPr/>
        </p:nvCxnSpPr>
        <p:spPr>
          <a:xfrm rot="5400000" flipH="1" flipV="1">
            <a:off x="3438488" y="1736874"/>
            <a:ext cx="864096" cy="172819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930876" y="3033018"/>
            <a:ext cx="2808312" cy="100811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JPA GENERIC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genérica)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90316" y="4689202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EstagiarioDAOImpl</a:t>
            </a:r>
            <a:endParaRPr lang="pt-BR" b="1" dirty="0" smtClean="0">
              <a:solidFill>
                <a:srgbClr val="003300"/>
              </a:solidFill>
            </a:endParaRP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56296" y="1232818"/>
            <a:ext cx="1638076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Serializable</a:t>
            </a:r>
            <a:endParaRPr lang="pt-BR" b="1" dirty="0">
              <a:solidFill>
                <a:srgbClr val="003300"/>
              </a:solidFill>
            </a:endParaRPr>
          </a:p>
        </p:txBody>
      </p:sp>
      <p:cxnSp>
        <p:nvCxnSpPr>
          <p:cNvPr id="27" name="Conector angulado 26"/>
          <p:cNvCxnSpPr>
            <a:stCxn id="4" idx="1"/>
            <a:endCxn id="26" idx="1"/>
          </p:cNvCxnSpPr>
          <p:nvPr/>
        </p:nvCxnSpPr>
        <p:spPr>
          <a:xfrm rot="10800000">
            <a:off x="756296" y="1448842"/>
            <a:ext cx="2862212" cy="396044"/>
          </a:xfrm>
          <a:prstGeom prst="bentConnector3">
            <a:avLst>
              <a:gd name="adj1" fmla="val 107987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2" idx="0"/>
            <a:endCxn id="4" idx="2"/>
          </p:cNvCxnSpPr>
          <p:nvPr/>
        </p:nvCxnSpPr>
        <p:spPr>
          <a:xfrm rot="16200000" flipV="1">
            <a:off x="6102784" y="800770"/>
            <a:ext cx="864096" cy="3600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0" idx="3"/>
            <a:endCxn id="12" idx="2"/>
          </p:cNvCxnSpPr>
          <p:nvPr/>
        </p:nvCxnSpPr>
        <p:spPr>
          <a:xfrm flipV="1">
            <a:off x="4122564" y="4041130"/>
            <a:ext cx="4212468" cy="972108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trela de 8 pontas 24"/>
          <p:cNvSpPr/>
          <p:nvPr/>
        </p:nvSpPr>
        <p:spPr>
          <a:xfrm>
            <a:off x="162124" y="4257154"/>
            <a:ext cx="1080120" cy="108012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Bean</a:t>
            </a:r>
            <a:endParaRPr lang="pt-BR" dirty="0"/>
          </a:p>
        </p:txBody>
      </p:sp>
      <p:cxnSp>
        <p:nvCxnSpPr>
          <p:cNvPr id="28" name="Conector angulado 27"/>
          <p:cNvCxnSpPr>
            <a:stCxn id="25" idx="6"/>
            <a:endCxn id="37" idx="0"/>
          </p:cNvCxnSpPr>
          <p:nvPr/>
        </p:nvCxnSpPr>
        <p:spPr>
          <a:xfrm rot="16200000" flipH="1">
            <a:off x="450156" y="4509182"/>
            <a:ext cx="1368152" cy="864096"/>
          </a:xfrm>
          <a:prstGeom prst="bentConnector3">
            <a:avLst>
              <a:gd name="adj1" fmla="val -1670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50156" y="5625306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EstagiarioImpl2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cxnSp>
        <p:nvCxnSpPr>
          <p:cNvPr id="39" name="Conector angulado 38"/>
          <p:cNvCxnSpPr>
            <a:stCxn id="37" idx="3"/>
            <a:endCxn id="20" idx="2"/>
          </p:cNvCxnSpPr>
          <p:nvPr/>
        </p:nvCxnSpPr>
        <p:spPr>
          <a:xfrm flipV="1">
            <a:off x="2682404" y="5337274"/>
            <a:ext cx="324036" cy="612068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5" idx="2"/>
            <a:endCxn id="20" idx="0"/>
          </p:cNvCxnSpPr>
          <p:nvPr/>
        </p:nvCxnSpPr>
        <p:spPr>
          <a:xfrm rot="5400000">
            <a:off x="2502384" y="4185146"/>
            <a:ext cx="100811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ágono 13"/>
          <p:cNvSpPr/>
          <p:nvPr/>
        </p:nvSpPr>
        <p:spPr>
          <a:xfrm>
            <a:off x="9019108" y="4041130"/>
            <a:ext cx="1512168" cy="432048"/>
          </a:xfrm>
          <a:prstGeom prst="homePlate">
            <a:avLst/>
          </a:prstGeom>
          <a:solidFill>
            <a:srgbClr val="FFC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CRUD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Arquitetura Nova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18508" y="1520850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genérica1)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18508" y="3393058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IEstagiarioDAO</a:t>
            </a:r>
            <a:r>
              <a:rPr lang="pt-BR" b="1" dirty="0" smtClean="0">
                <a:solidFill>
                  <a:srgbClr val="003300"/>
                </a:solidFill>
              </a:rPr>
              <a:t>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(interface genérica 2)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930876" y="3033018"/>
            <a:ext cx="2808312" cy="1080120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DAO JPA GENERIC </a:t>
            </a: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genérica)</a:t>
            </a:r>
            <a:endParaRPr lang="pt-BR" b="1" dirty="0">
              <a:solidFill>
                <a:srgbClr val="0033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618508" y="4689202"/>
            <a:ext cx="2232248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EstagiarioDAOImpl</a:t>
            </a:r>
            <a:endParaRPr lang="pt-BR" b="1" dirty="0" smtClean="0">
              <a:solidFill>
                <a:srgbClr val="003300"/>
              </a:solidFill>
            </a:endParaRPr>
          </a:p>
          <a:p>
            <a:pPr algn="ctr"/>
            <a:r>
              <a:rPr lang="pt-BR" b="1" dirty="0" smtClean="0">
                <a:solidFill>
                  <a:srgbClr val="003300"/>
                </a:solidFill>
              </a:rPr>
              <a:t>(implementação real)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386260" y="1232818"/>
            <a:ext cx="1638076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rgbClr val="003300"/>
                </a:solidFill>
              </a:rPr>
              <a:t>Serializable</a:t>
            </a:r>
            <a:endParaRPr lang="pt-BR" b="1" dirty="0">
              <a:solidFill>
                <a:srgbClr val="003300"/>
              </a:solidFill>
            </a:endParaRPr>
          </a:p>
        </p:txBody>
      </p:sp>
      <p:cxnSp>
        <p:nvCxnSpPr>
          <p:cNvPr id="27" name="Conector angulado 26"/>
          <p:cNvCxnSpPr>
            <a:stCxn id="4" idx="1"/>
            <a:endCxn id="26" idx="3"/>
          </p:cNvCxnSpPr>
          <p:nvPr/>
        </p:nvCxnSpPr>
        <p:spPr>
          <a:xfrm rot="10800000">
            <a:off x="3024336" y="1448842"/>
            <a:ext cx="594172" cy="396044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2" idx="0"/>
            <a:endCxn id="4" idx="2"/>
          </p:cNvCxnSpPr>
          <p:nvPr/>
        </p:nvCxnSpPr>
        <p:spPr>
          <a:xfrm rot="16200000" flipV="1">
            <a:off x="6102784" y="800770"/>
            <a:ext cx="864096" cy="3600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450156" y="3393058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156" y="4689202"/>
            <a:ext cx="2232248" cy="648072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3300"/>
                </a:solidFill>
              </a:rPr>
              <a:t>?</a:t>
            </a:r>
          </a:p>
        </p:txBody>
      </p:sp>
      <p:cxnSp>
        <p:nvCxnSpPr>
          <p:cNvPr id="52" name="Conector angulado 51"/>
          <p:cNvCxnSpPr>
            <a:stCxn id="46" idx="0"/>
            <a:endCxn id="4" idx="2"/>
          </p:cNvCxnSpPr>
          <p:nvPr/>
        </p:nvCxnSpPr>
        <p:spPr>
          <a:xfrm rot="5400000" flipH="1" flipV="1">
            <a:off x="2538388" y="1196814"/>
            <a:ext cx="1224136" cy="3168352"/>
          </a:xfrm>
          <a:prstGeom prst="bentConnector3">
            <a:avLst>
              <a:gd name="adj1" fmla="val 647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7" idx="0"/>
            <a:endCxn id="46" idx="2"/>
          </p:cNvCxnSpPr>
          <p:nvPr/>
        </p:nvCxnSpPr>
        <p:spPr>
          <a:xfrm flipV="1">
            <a:off x="1566280" y="404113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  <a:endCxn id="4" idx="2"/>
          </p:cNvCxnSpPr>
          <p:nvPr/>
        </p:nvCxnSpPr>
        <p:spPr>
          <a:xfrm flipV="1">
            <a:off x="4734632" y="2168922"/>
            <a:ext cx="0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0" idx="0"/>
            <a:endCxn id="5" idx="2"/>
          </p:cNvCxnSpPr>
          <p:nvPr/>
        </p:nvCxnSpPr>
        <p:spPr>
          <a:xfrm flipV="1">
            <a:off x="4734632" y="404113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Visual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28974" y="1952898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28974" y="2312938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28974" y="3969122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9" name="Divisa 8"/>
          <p:cNvSpPr/>
          <p:nvPr/>
        </p:nvSpPr>
        <p:spPr>
          <a:xfrm>
            <a:off x="4405238" y="3033018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4692" y="1201514"/>
            <a:ext cx="3495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willians.moraes\Configurações locais\Temporary Internet Files\Content.IE5\BX07L7P6\MP900432980[1].jpg"/>
          <p:cNvPicPr>
            <a:picLocks noChangeAspect="1" noChangeArrowheads="1"/>
          </p:cNvPicPr>
          <p:nvPr/>
        </p:nvPicPr>
        <p:blipFill>
          <a:blip r:embed="rId3" cstate="print"/>
          <a:srcRect l="34568"/>
          <a:stretch>
            <a:fillRect/>
          </a:stretch>
        </p:blipFill>
        <p:spPr bwMode="auto">
          <a:xfrm>
            <a:off x="6066780" y="2816994"/>
            <a:ext cx="1368152" cy="1393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Criação do modelo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30276" y="1952898"/>
            <a:ext cx="201622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Estagiários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530276" y="2312938"/>
            <a:ext cx="201622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 - id :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smtClean="0"/>
              <a:t> - nome : String</a:t>
            </a:r>
          </a:p>
          <a:p>
            <a:r>
              <a:rPr lang="pt-BR" dirty="0" smtClean="0"/>
              <a:t> - idade :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sexo</a:t>
            </a:r>
            <a:r>
              <a:rPr lang="pt-BR" dirty="0" smtClean="0"/>
              <a:t>: </a:t>
            </a:r>
            <a:r>
              <a:rPr lang="pt-BR" dirty="0" err="1" smtClean="0"/>
              <a:t>char</a:t>
            </a:r>
            <a:endParaRPr lang="pt-BR" dirty="0" smtClean="0"/>
          </a:p>
          <a:p>
            <a:r>
              <a:rPr lang="pt-BR" dirty="0" smtClean="0"/>
              <a:t> - equipe : String</a:t>
            </a:r>
          </a:p>
          <a:p>
            <a:r>
              <a:rPr lang="pt-BR" dirty="0" smtClean="0"/>
              <a:t> - foto : String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30276" y="3969122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+ </a:t>
            </a:r>
            <a:r>
              <a:rPr lang="pt-BR" dirty="0" err="1" smtClean="0"/>
              <a:t>getter’s</a:t>
            </a:r>
            <a:endParaRPr lang="pt-BR" dirty="0" smtClean="0"/>
          </a:p>
          <a:p>
            <a:r>
              <a:rPr lang="pt-BR" dirty="0" smtClean="0"/>
              <a:t>+ </a:t>
            </a:r>
            <a:r>
              <a:rPr lang="pt-BR" dirty="0" err="1" smtClean="0"/>
              <a:t>setter’s</a:t>
            </a:r>
            <a:endParaRPr lang="pt-BR" dirty="0" smtClean="0"/>
          </a:p>
        </p:txBody>
      </p:sp>
      <p:sp>
        <p:nvSpPr>
          <p:cNvPr id="10" name="Divisa 9"/>
          <p:cNvSpPr/>
          <p:nvPr/>
        </p:nvSpPr>
        <p:spPr>
          <a:xfrm>
            <a:off x="4266580" y="2889002"/>
            <a:ext cx="504056" cy="576064"/>
          </a:xfrm>
          <a:prstGeom prst="chevron">
            <a:avLst>
              <a:gd name="adj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3046" y="1448842"/>
            <a:ext cx="4232126" cy="4353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Transformar modelo em Entidade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404" y="1088802"/>
            <a:ext cx="5040560" cy="5012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arquivo de Persistência (</a:t>
            </a:r>
            <a:r>
              <a:rPr lang="pt-BR" sz="2300" b="1" dirty="0" err="1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persistence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pt-BR" sz="2300" b="1" dirty="0" err="1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xml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25" y="1432427"/>
            <a:ext cx="8136903" cy="2964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4892" y="3681089"/>
            <a:ext cx="2448272" cy="2485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classe de teste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8" y="1160810"/>
            <a:ext cx="38004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8" y="4000855"/>
            <a:ext cx="301942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266580" y="115151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Importações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06740" y="3969122"/>
            <a:ext cx="4823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Declaração da </a:t>
            </a:r>
            <a:r>
              <a:rPr lang="pt-BR" b="1" u="sng" dirty="0" smtClean="0">
                <a:solidFill>
                  <a:srgbClr val="003082"/>
                </a:solidFill>
                <a:latin typeface="Century Gothic" pitchFamily="34" charset="0"/>
              </a:rPr>
              <a:t>Fábrica de entidade</a:t>
            </a:r>
          </a:p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</a:rPr>
              <a:t>Declaração do </a:t>
            </a:r>
            <a:r>
              <a:rPr lang="pt-BR" b="1" u="sng" dirty="0" smtClean="0">
                <a:solidFill>
                  <a:srgbClr val="003082"/>
                </a:solidFill>
                <a:latin typeface="Century Gothic" pitchFamily="34" charset="0"/>
              </a:rPr>
              <a:t>Gerenciador de entidade</a:t>
            </a:r>
            <a:endParaRPr lang="pt-BR" u="sng" dirty="0"/>
          </a:p>
        </p:txBody>
      </p:sp>
      <p:sp>
        <p:nvSpPr>
          <p:cNvPr id="10" name="Retângulo 9"/>
          <p:cNvSpPr/>
          <p:nvPr/>
        </p:nvSpPr>
        <p:spPr>
          <a:xfrm>
            <a:off x="3474492" y="5697314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Criação de métodos</a:t>
            </a:r>
            <a:endParaRPr lang="pt-BR" u="sng" dirty="0"/>
          </a:p>
        </p:txBody>
      </p:sp>
      <p:sp>
        <p:nvSpPr>
          <p:cNvPr id="14" name="Seta dobrada 13"/>
          <p:cNvSpPr/>
          <p:nvPr/>
        </p:nvSpPr>
        <p:spPr>
          <a:xfrm rot="10800000" flipV="1">
            <a:off x="8083004" y="2961010"/>
            <a:ext cx="864096" cy="943906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dobrada 14"/>
          <p:cNvSpPr/>
          <p:nvPr/>
        </p:nvSpPr>
        <p:spPr>
          <a:xfrm rot="10800000">
            <a:off x="4338588" y="1520851"/>
            <a:ext cx="864096" cy="648072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dobrada 15"/>
          <p:cNvSpPr/>
          <p:nvPr/>
        </p:nvSpPr>
        <p:spPr>
          <a:xfrm rot="10800000" flipV="1">
            <a:off x="3546501" y="4689202"/>
            <a:ext cx="864096" cy="943906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8" y="2672978"/>
            <a:ext cx="752475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DAO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91762" y="1799590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Criar interface DAO</a:t>
            </a:r>
            <a:endParaRPr lang="pt-BR" dirty="0"/>
          </a:p>
        </p:txBody>
      </p:sp>
      <p:sp>
        <p:nvSpPr>
          <p:cNvPr id="15" name="Seta dobrada 14"/>
          <p:cNvSpPr/>
          <p:nvPr/>
        </p:nvSpPr>
        <p:spPr>
          <a:xfrm rot="10800000">
            <a:off x="5063770" y="2168923"/>
            <a:ext cx="864096" cy="648072"/>
          </a:xfrm>
          <a:prstGeom prst="bentArrow">
            <a:avLst>
              <a:gd name="adj1" fmla="val 17441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984"/>
          <a:stretch>
            <a:fillRect/>
          </a:stretch>
        </p:blipFill>
        <p:spPr bwMode="auto">
          <a:xfrm>
            <a:off x="1463370" y="1818754"/>
            <a:ext cx="3393951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Produtividade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2754412" y="1736874"/>
          <a:ext cx="5652699" cy="3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Produtividade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666181" y="1736874"/>
          <a:ext cx="4752528" cy="316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5778748" y="1736875"/>
          <a:ext cx="4104456" cy="13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" y="0"/>
            <a:ext cx="7543800" cy="41529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330476" y="3249042"/>
            <a:ext cx="7929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15B7E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Desenvolvendo </a:t>
            </a:r>
            <a:r>
              <a:rPr lang="pt-BR" sz="4000" b="1" dirty="0">
                <a:solidFill>
                  <a:srgbClr val="015B7E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Aplicações Java Web com Spring MVC</a:t>
            </a:r>
            <a:endParaRPr lang="pt-BR" sz="4000" b="1" dirty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4000" b="1" dirty="0" smtClean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4000" b="1" dirty="0" smtClean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dirty="0" smtClean="0">
                <a:solidFill>
                  <a:srgbClr val="015B7E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01/2019</a:t>
            </a:r>
            <a:endParaRPr lang="pt-BR" sz="1600" dirty="0">
              <a:solidFill>
                <a:srgbClr val="015B7E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4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532"/>
            <a:ext cx="10693400" cy="60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58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89048" y="2456954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tx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JPA</a:t>
            </a:r>
          </a:p>
          <a:p>
            <a:pPr algn="ctr"/>
            <a:r>
              <a:rPr lang="pt-BR" sz="4000" b="1" dirty="0" smtClean="0">
                <a:solidFill>
                  <a:schemeClr val="tx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Persistência com </a:t>
            </a:r>
            <a:r>
              <a:rPr lang="pt-BR" sz="4000" b="1" dirty="0" err="1" smtClean="0">
                <a:solidFill>
                  <a:schemeClr val="tx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Hibernate</a:t>
            </a:r>
            <a:endParaRPr lang="pt-BR" sz="4000" b="1" dirty="0" smtClean="0">
              <a:solidFill>
                <a:schemeClr val="tx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0" y="-7094"/>
            <a:ext cx="10693400" cy="1564772"/>
            <a:chOff x="0" y="-7094"/>
            <a:chExt cx="12821582" cy="1876190"/>
          </a:xfrm>
        </p:grpSpPr>
        <p:pic>
          <p:nvPicPr>
            <p:cNvPr id="6" name="Snagit_PPT5D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094"/>
              <a:ext cx="6447619" cy="1876190"/>
            </a:xfrm>
            <a:prstGeom prst="rect">
              <a:avLst/>
            </a:prstGeom>
          </p:spPr>
        </p:pic>
        <p:pic>
          <p:nvPicPr>
            <p:cNvPr id="8" name="Snagit_PPT5D8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73962" y="-7094"/>
              <a:ext cx="6447620" cy="1876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Introdução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Hibernate é uma ferramenta de mapeamento objeto/relacional para Java. Ela transforma os dados</a:t>
            </a:r>
          </a:p>
          <a:p>
            <a:r>
              <a:rPr lang="pt-BR" u="sng" dirty="0" smtClean="0"/>
              <a:t>tabulares de um banco de dados</a:t>
            </a:r>
            <a:r>
              <a:rPr lang="pt-BR" dirty="0" smtClean="0"/>
              <a:t> em um </a:t>
            </a:r>
            <a:r>
              <a:rPr lang="pt-BR" u="sng" dirty="0" smtClean="0"/>
              <a:t>grafo de objetos </a:t>
            </a:r>
            <a:r>
              <a:rPr lang="pt-BR" dirty="0" smtClean="0"/>
              <a:t>definido pelo desenvolvedor. </a:t>
            </a:r>
          </a:p>
          <a:p>
            <a:endParaRPr lang="pt-BR" dirty="0" smtClean="0"/>
          </a:p>
          <a:p>
            <a:r>
              <a:rPr lang="pt-BR" dirty="0" smtClean="0"/>
              <a:t>Usando o Hibernate, o desenvolvedor se livra de escrever muito do código de acesso a banco de dados e de SQL que ele escreveria não usando a ferramenta, acelerando a velocidade do seu desenvolvimento de uma forma fantástica.</a:t>
            </a:r>
          </a:p>
          <a:p>
            <a:endParaRPr lang="pt-BR" dirty="0" smtClean="0"/>
          </a:p>
          <a:p>
            <a:r>
              <a:rPr lang="pt-BR" dirty="0" smtClean="0"/>
              <a:t>Mas o framework não é uma boa opção para todos os tipos de aplicação. Sistemas que fazem uso</a:t>
            </a:r>
          </a:p>
          <a:p>
            <a:r>
              <a:rPr lang="pt-BR" dirty="0" smtClean="0"/>
              <a:t>extensivo de </a:t>
            </a:r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r>
              <a:rPr lang="pt-BR" dirty="0" smtClean="0"/>
              <a:t>, </a:t>
            </a:r>
            <a:r>
              <a:rPr lang="pt-BR" dirty="0" err="1" smtClean="0"/>
              <a:t>triggers</a:t>
            </a:r>
            <a:r>
              <a:rPr lang="pt-BR" dirty="0" smtClean="0"/>
              <a:t> ou que implementam a maior parte da lógica da aplicação no banco de dados, contando com um modelo de objetos “pobre” não vai se beneficiar com o uso do Hibernate. Ele é mais indicado para sistemas que contam com um modelo rico, onde a maior parte da lógica de negócios fica na própria aplicação Java, dependendo pouco de funções específicas do banco de dados.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Introdução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Hibernate é um </a:t>
            </a:r>
            <a:r>
              <a:rPr lang="pt-BR" i="1" dirty="0" err="1" smtClean="0"/>
              <a:t>Framewok</a:t>
            </a:r>
            <a:r>
              <a:rPr lang="pt-BR" dirty="0" smtClean="0"/>
              <a:t> para mapeamento Objeto/Relacional em Java que  possibilita desenvolver classes persistentes usando Java convencional: 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Associação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Composição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Herança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Polimorfismo</a:t>
            </a:r>
          </a:p>
          <a:p>
            <a:pPr lvl="1">
              <a:buFont typeface="Wingdings" pitchFamily="2" charset="2"/>
              <a:buChar char="v"/>
            </a:pPr>
            <a:r>
              <a:rPr lang="pt-BR" dirty="0" smtClean="0"/>
              <a:t>e coleções Java</a:t>
            </a:r>
          </a:p>
          <a:p>
            <a:pPr lvl="1">
              <a:buFont typeface="Wingdings" pitchFamily="2" charset="2"/>
              <a:buChar char="v"/>
            </a:pPr>
            <a:endParaRPr lang="pt-BR" dirty="0" smtClean="0"/>
          </a:p>
          <a:p>
            <a:r>
              <a:rPr lang="pt-BR" dirty="0" smtClean="0"/>
              <a:t>Implementa mecanismos de mapeamento: </a:t>
            </a:r>
          </a:p>
          <a:p>
            <a:pPr lvl="1"/>
            <a:r>
              <a:rPr lang="pt-BR" dirty="0" smtClean="0"/>
              <a:t>Classes Java &lt;-&gt; Tabelas em </a:t>
            </a:r>
            <a:r>
              <a:rPr lang="pt-BR" dirty="0" err="1" smtClean="0"/>
              <a:t>SGBDs</a:t>
            </a:r>
            <a:r>
              <a:rPr lang="pt-BR" dirty="0" smtClean="0"/>
              <a:t> relacionais</a:t>
            </a:r>
          </a:p>
          <a:p>
            <a:pPr lvl="1"/>
            <a:r>
              <a:rPr lang="pt-BR" dirty="0" smtClean="0"/>
              <a:t>Tipos Java &lt;-&gt;Tipos SQL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Implementa </a:t>
            </a:r>
            <a:r>
              <a:rPr lang="pt-BR" dirty="0" err="1" smtClean="0"/>
              <a:t>mecanimos</a:t>
            </a:r>
            <a:r>
              <a:rPr lang="pt-BR" dirty="0" smtClean="0"/>
              <a:t> convenientes para consulta e recuperação de dados</a:t>
            </a:r>
          </a:p>
          <a:p>
            <a:r>
              <a:rPr lang="pt-BR" dirty="0" smtClean="0"/>
              <a:t>Hibernate objetiva </a:t>
            </a:r>
            <a:r>
              <a:rPr lang="pt-BR" b="1" dirty="0" smtClean="0"/>
              <a:t>reduzir em cerca de 95% do tempo</a:t>
            </a:r>
            <a:r>
              <a:rPr lang="pt-BR" dirty="0" smtClean="0"/>
              <a:t> de desenvolvimento de tarefas relacionadas à persistência!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Vantagens – Comparação entre JDBC e Hibernate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JDBC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952898"/>
            <a:ext cx="9361040" cy="314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Método inserir com o Hibernate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324" y="1952898"/>
            <a:ext cx="5688632" cy="31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50156" y="44073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Vantagens – Comparação entre JDBC e Hibernate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0156" y="44073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Hibernate</a:t>
            </a:r>
            <a:r>
              <a:rPr lang="pt-BR" sz="23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300" b="1" dirty="0" smtClean="0">
                <a:solidFill>
                  <a:srgbClr val="003082"/>
                </a:solidFill>
                <a:latin typeface="Century Gothic" pitchFamily="34" charset="0"/>
                <a:ea typeface="Verdana" pitchFamily="34" charset="0"/>
                <a:cs typeface="Verdana" pitchFamily="34" charset="0"/>
              </a:rPr>
              <a:t>Identidade (Produto)</a:t>
            </a:r>
            <a:endParaRPr lang="pt-BR" sz="2300" b="1" dirty="0">
              <a:solidFill>
                <a:srgbClr val="003082"/>
              </a:solidFill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8148" y="1376833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Identidade no banco: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80" y="1808882"/>
            <a:ext cx="9721080" cy="11046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78148" y="3105026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Identidade no Java: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180" y="3546366"/>
            <a:ext cx="3240360" cy="2275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990</Words>
  <Application>Microsoft Office PowerPoint</Application>
  <PresentationFormat>Personalizar</PresentationFormat>
  <Paragraphs>257</Paragraphs>
  <Slides>31</Slides>
  <Notes>7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Lucida Sans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kelly.moreno</dc:creator>
  <cp:lastModifiedBy>Willians Martins de Morais</cp:lastModifiedBy>
  <cp:revision>319</cp:revision>
  <dcterms:created xsi:type="dcterms:W3CDTF">2011-08-16T20:09:43Z</dcterms:created>
  <dcterms:modified xsi:type="dcterms:W3CDTF">2019-01-02T19:47:48Z</dcterms:modified>
</cp:coreProperties>
</file>