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84" r:id="rId4"/>
    <p:sldId id="276" r:id="rId5"/>
    <p:sldId id="267" r:id="rId6"/>
    <p:sldId id="278" r:id="rId7"/>
    <p:sldId id="285" r:id="rId8"/>
    <p:sldId id="286" r:id="rId9"/>
    <p:sldId id="288" r:id="rId10"/>
    <p:sldId id="291" r:id="rId11"/>
    <p:sldId id="287" r:id="rId12"/>
    <p:sldId id="292" r:id="rId13"/>
    <p:sldId id="289" r:id="rId14"/>
    <p:sldId id="290" r:id="rId15"/>
    <p:sldId id="293" r:id="rId16"/>
    <p:sldId id="280" r:id="rId17"/>
    <p:sldId id="281" r:id="rId18"/>
    <p:sldId id="282" r:id="rId19"/>
    <p:sldId id="283" r:id="rId20"/>
    <p:sldId id="274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80074" autoAdjust="0"/>
  </p:normalViewPr>
  <p:slideViewPr>
    <p:cSldViewPr snapToGrid="0" snapToObjects="1">
      <p:cViewPr varScale="1">
        <p:scale>
          <a:sx n="65" d="100"/>
          <a:sy n="65" d="100"/>
        </p:scale>
        <p:origin x="-1290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06C90-193E-499E-941E-9378AA345C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B9265B-2BF0-4E53-BB5F-7F10A966E7C1}">
      <dgm:prSet phldrT="[Text]"/>
      <dgm:spPr/>
      <dgm:t>
        <a:bodyPr/>
        <a:lstStyle/>
        <a:p>
          <a:r>
            <a:rPr lang="en-US" smtClean="0"/>
            <a:t>Associação</a:t>
          </a:r>
          <a:endParaRPr lang="en-US"/>
        </a:p>
      </dgm:t>
    </dgm:pt>
    <dgm:pt modelId="{29B94F21-0A2D-4E23-AFF3-9EB2E0324222}" type="parTrans" cxnId="{1071C6AE-80A1-4836-94C4-B086D289420F}">
      <dgm:prSet/>
      <dgm:spPr/>
      <dgm:t>
        <a:bodyPr/>
        <a:lstStyle/>
        <a:p>
          <a:endParaRPr lang="en-US"/>
        </a:p>
      </dgm:t>
    </dgm:pt>
    <dgm:pt modelId="{5A4D4940-FA34-4AC4-9197-10D1E4409095}" type="sibTrans" cxnId="{1071C6AE-80A1-4836-94C4-B086D289420F}">
      <dgm:prSet/>
      <dgm:spPr/>
      <dgm:t>
        <a:bodyPr/>
        <a:lstStyle/>
        <a:p>
          <a:endParaRPr lang="en-US"/>
        </a:p>
      </dgm:t>
    </dgm:pt>
    <dgm:pt modelId="{0C8DD37C-A5B6-4986-9687-083FCF8993D5}">
      <dgm:prSet/>
      <dgm:spPr/>
      <dgm:t>
        <a:bodyPr/>
        <a:lstStyle/>
        <a:p>
          <a:r>
            <a:rPr lang="en-US" dirty="0" err="1" smtClean="0"/>
            <a:t>Composição</a:t>
          </a:r>
          <a:endParaRPr lang="en-US" dirty="0"/>
        </a:p>
      </dgm:t>
    </dgm:pt>
    <dgm:pt modelId="{96BD0F07-8B37-4A69-AB88-E951867FA68C}" type="parTrans" cxnId="{399CA6DD-D8AE-4D27-BBE4-B190E0C81CBF}">
      <dgm:prSet/>
      <dgm:spPr/>
      <dgm:t>
        <a:bodyPr/>
        <a:lstStyle/>
        <a:p>
          <a:endParaRPr lang="en-US"/>
        </a:p>
      </dgm:t>
    </dgm:pt>
    <dgm:pt modelId="{6888FF1F-CFB7-4568-B2A5-ABB1F0E08B5A}" type="sibTrans" cxnId="{399CA6DD-D8AE-4D27-BBE4-B190E0C81CBF}">
      <dgm:prSet/>
      <dgm:spPr/>
      <dgm:t>
        <a:bodyPr/>
        <a:lstStyle/>
        <a:p>
          <a:endParaRPr lang="en-US"/>
        </a:p>
      </dgm:t>
    </dgm:pt>
    <dgm:pt modelId="{CE41063D-03DA-4476-99C4-E7C3569A15A1}">
      <dgm:prSet/>
      <dgm:spPr/>
      <dgm:t>
        <a:bodyPr/>
        <a:lstStyle/>
        <a:p>
          <a:r>
            <a:rPr lang="en-US" dirty="0" err="1" smtClean="0"/>
            <a:t>Herança</a:t>
          </a:r>
          <a:endParaRPr lang="en-US" dirty="0"/>
        </a:p>
      </dgm:t>
    </dgm:pt>
    <dgm:pt modelId="{525BB942-C884-439E-B069-844777FCC765}" type="parTrans" cxnId="{329F0C21-7565-470F-BDE6-5622A0271102}">
      <dgm:prSet/>
      <dgm:spPr/>
      <dgm:t>
        <a:bodyPr/>
        <a:lstStyle/>
        <a:p>
          <a:endParaRPr lang="en-US"/>
        </a:p>
      </dgm:t>
    </dgm:pt>
    <dgm:pt modelId="{774AEA3F-9389-40CC-8152-FC9B297664DD}" type="sibTrans" cxnId="{329F0C21-7565-470F-BDE6-5622A0271102}">
      <dgm:prSet/>
      <dgm:spPr/>
      <dgm:t>
        <a:bodyPr/>
        <a:lstStyle/>
        <a:p>
          <a:endParaRPr lang="en-US"/>
        </a:p>
      </dgm:t>
    </dgm:pt>
    <dgm:pt modelId="{C3A0C489-F2A2-4968-8FC2-3219BC658DD3}">
      <dgm:prSet/>
      <dgm:spPr/>
      <dgm:t>
        <a:bodyPr/>
        <a:lstStyle/>
        <a:p>
          <a:r>
            <a:rPr lang="en-US" dirty="0" err="1" smtClean="0"/>
            <a:t>Polimorfismo</a:t>
          </a:r>
          <a:endParaRPr lang="en-US" dirty="0"/>
        </a:p>
      </dgm:t>
    </dgm:pt>
    <dgm:pt modelId="{A8EF32E4-0034-4B64-A198-523C667FA563}" type="parTrans" cxnId="{E9D8D921-30BF-4064-A016-7DBBFDA2512E}">
      <dgm:prSet/>
      <dgm:spPr/>
      <dgm:t>
        <a:bodyPr/>
        <a:lstStyle/>
        <a:p>
          <a:endParaRPr lang="en-US"/>
        </a:p>
      </dgm:t>
    </dgm:pt>
    <dgm:pt modelId="{526E3726-9C3B-4A4E-809B-D7752977D3AE}" type="sibTrans" cxnId="{E9D8D921-30BF-4064-A016-7DBBFDA2512E}">
      <dgm:prSet/>
      <dgm:spPr/>
      <dgm:t>
        <a:bodyPr/>
        <a:lstStyle/>
        <a:p>
          <a:endParaRPr lang="en-US"/>
        </a:p>
      </dgm:t>
    </dgm:pt>
    <dgm:pt modelId="{CF53EFD6-9FCC-43E1-A4B3-AF49EA74E4F4}">
      <dgm:prSet/>
      <dgm:spPr/>
      <dgm:t>
        <a:bodyPr/>
        <a:lstStyle/>
        <a:p>
          <a:r>
            <a:rPr lang="en-US" dirty="0" smtClean="0"/>
            <a:t>e </a:t>
          </a:r>
          <a:r>
            <a:rPr lang="en-US" dirty="0" err="1" smtClean="0"/>
            <a:t>coleções</a:t>
          </a:r>
          <a:r>
            <a:rPr lang="en-US" dirty="0" smtClean="0"/>
            <a:t> Java</a:t>
          </a:r>
          <a:endParaRPr lang="en-US" dirty="0"/>
        </a:p>
      </dgm:t>
    </dgm:pt>
    <dgm:pt modelId="{7E478719-AA7E-4FE4-9DAC-003D1DD25AC9}" type="parTrans" cxnId="{D5E4A521-BFA0-4976-A8F9-6D84729D8748}">
      <dgm:prSet/>
      <dgm:spPr/>
      <dgm:t>
        <a:bodyPr/>
        <a:lstStyle/>
        <a:p>
          <a:endParaRPr lang="en-US"/>
        </a:p>
      </dgm:t>
    </dgm:pt>
    <dgm:pt modelId="{B6AE4CF8-3793-471F-80EC-6723A0DF87FF}" type="sibTrans" cxnId="{D5E4A521-BFA0-4976-A8F9-6D84729D8748}">
      <dgm:prSet/>
      <dgm:spPr/>
      <dgm:t>
        <a:bodyPr/>
        <a:lstStyle/>
        <a:p>
          <a:endParaRPr lang="en-US"/>
        </a:p>
      </dgm:t>
    </dgm:pt>
    <dgm:pt modelId="{DB851D89-C005-4E3A-A78C-D289B95A759A}" type="pres">
      <dgm:prSet presAssocID="{F9C06C90-193E-499E-941E-9378AA345C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D18F8D5-0379-4EEC-A23B-0AE0DEEE4603}" type="pres">
      <dgm:prSet presAssocID="{C1B9265B-2BF0-4E53-BB5F-7F10A966E7C1}" presName="parentLin" presStyleCnt="0"/>
      <dgm:spPr/>
    </dgm:pt>
    <dgm:pt modelId="{6A5B7EAC-7A90-4B27-A2C1-97ECA3FC5634}" type="pres">
      <dgm:prSet presAssocID="{C1B9265B-2BF0-4E53-BB5F-7F10A966E7C1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0B529C66-4278-4F16-ACCB-50802606961B}" type="pres">
      <dgm:prSet presAssocID="{C1B9265B-2BF0-4E53-BB5F-7F10A966E7C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B106-D16B-43C4-935F-3AB91DCACF90}" type="pres">
      <dgm:prSet presAssocID="{C1B9265B-2BF0-4E53-BB5F-7F10A966E7C1}" presName="negativeSpace" presStyleCnt="0"/>
      <dgm:spPr/>
    </dgm:pt>
    <dgm:pt modelId="{366A63D8-702B-4AD8-8BCD-773A28E38487}" type="pres">
      <dgm:prSet presAssocID="{C1B9265B-2BF0-4E53-BB5F-7F10A966E7C1}" presName="childText" presStyleLbl="conFgAcc1" presStyleIdx="0" presStyleCnt="5">
        <dgm:presLayoutVars>
          <dgm:bulletEnabled val="1"/>
        </dgm:presLayoutVars>
      </dgm:prSet>
      <dgm:spPr/>
    </dgm:pt>
    <dgm:pt modelId="{CB48C487-60EF-4546-B19B-258F9E770B63}" type="pres">
      <dgm:prSet presAssocID="{5A4D4940-FA34-4AC4-9197-10D1E4409095}" presName="spaceBetweenRectangles" presStyleCnt="0"/>
      <dgm:spPr/>
    </dgm:pt>
    <dgm:pt modelId="{435947D8-347A-4613-9C65-8729208FC7AA}" type="pres">
      <dgm:prSet presAssocID="{0C8DD37C-A5B6-4986-9687-083FCF8993D5}" presName="parentLin" presStyleCnt="0"/>
      <dgm:spPr/>
    </dgm:pt>
    <dgm:pt modelId="{A45D54E6-0A6E-45A9-B2F9-20B275CD6E8C}" type="pres">
      <dgm:prSet presAssocID="{0C8DD37C-A5B6-4986-9687-083FCF8993D5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931F7F8B-E4C9-40B0-9433-786F0E3A8127}" type="pres">
      <dgm:prSet presAssocID="{0C8DD37C-A5B6-4986-9687-083FCF8993D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1D4019-25A5-4753-A039-F6FB44ACCA44}" type="pres">
      <dgm:prSet presAssocID="{0C8DD37C-A5B6-4986-9687-083FCF8993D5}" presName="negativeSpace" presStyleCnt="0"/>
      <dgm:spPr/>
    </dgm:pt>
    <dgm:pt modelId="{2A29C19C-BFBA-46A7-89B7-60AD47AC3717}" type="pres">
      <dgm:prSet presAssocID="{0C8DD37C-A5B6-4986-9687-083FCF8993D5}" presName="childText" presStyleLbl="conFgAcc1" presStyleIdx="1" presStyleCnt="5">
        <dgm:presLayoutVars>
          <dgm:bulletEnabled val="1"/>
        </dgm:presLayoutVars>
      </dgm:prSet>
      <dgm:spPr/>
    </dgm:pt>
    <dgm:pt modelId="{2844CB1B-C703-4D8C-ACB6-F6E4DF18DA1F}" type="pres">
      <dgm:prSet presAssocID="{6888FF1F-CFB7-4568-B2A5-ABB1F0E08B5A}" presName="spaceBetweenRectangles" presStyleCnt="0"/>
      <dgm:spPr/>
    </dgm:pt>
    <dgm:pt modelId="{C49691E3-0282-4131-9084-7AEC98FF39E5}" type="pres">
      <dgm:prSet presAssocID="{CE41063D-03DA-4476-99C4-E7C3569A15A1}" presName="parentLin" presStyleCnt="0"/>
      <dgm:spPr/>
    </dgm:pt>
    <dgm:pt modelId="{A955251F-AF0A-440F-9CD0-8C34BC081801}" type="pres">
      <dgm:prSet presAssocID="{CE41063D-03DA-4476-99C4-E7C3569A15A1}" presName="parentLeftMargin" presStyleLbl="node1" presStyleIdx="1" presStyleCnt="5"/>
      <dgm:spPr/>
      <dgm:t>
        <a:bodyPr/>
        <a:lstStyle/>
        <a:p>
          <a:endParaRPr lang="pt-BR"/>
        </a:p>
      </dgm:t>
    </dgm:pt>
    <dgm:pt modelId="{25D93964-14BB-4AA4-ACDA-BEE35D294404}" type="pres">
      <dgm:prSet presAssocID="{CE41063D-03DA-4476-99C4-E7C3569A15A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B5F9A2-195E-4D11-8ED7-226FB943D6DF}" type="pres">
      <dgm:prSet presAssocID="{CE41063D-03DA-4476-99C4-E7C3569A15A1}" presName="negativeSpace" presStyleCnt="0"/>
      <dgm:spPr/>
    </dgm:pt>
    <dgm:pt modelId="{43242003-914F-4CC8-941B-849FFF66FED7}" type="pres">
      <dgm:prSet presAssocID="{CE41063D-03DA-4476-99C4-E7C3569A15A1}" presName="childText" presStyleLbl="conFgAcc1" presStyleIdx="2" presStyleCnt="5">
        <dgm:presLayoutVars>
          <dgm:bulletEnabled val="1"/>
        </dgm:presLayoutVars>
      </dgm:prSet>
      <dgm:spPr/>
    </dgm:pt>
    <dgm:pt modelId="{924F654A-32F0-449D-9C59-BFBCCEE56BCF}" type="pres">
      <dgm:prSet presAssocID="{774AEA3F-9389-40CC-8152-FC9B297664DD}" presName="spaceBetweenRectangles" presStyleCnt="0"/>
      <dgm:spPr/>
    </dgm:pt>
    <dgm:pt modelId="{470E9611-15EE-4555-B1A4-034BF9472D8E}" type="pres">
      <dgm:prSet presAssocID="{C3A0C489-F2A2-4968-8FC2-3219BC658DD3}" presName="parentLin" presStyleCnt="0"/>
      <dgm:spPr/>
    </dgm:pt>
    <dgm:pt modelId="{DE203AA1-66B3-4248-BAF2-DB43F29FFA6A}" type="pres">
      <dgm:prSet presAssocID="{C3A0C489-F2A2-4968-8FC2-3219BC658DD3}" presName="parentLeftMargin" presStyleLbl="node1" presStyleIdx="2" presStyleCnt="5"/>
      <dgm:spPr/>
      <dgm:t>
        <a:bodyPr/>
        <a:lstStyle/>
        <a:p>
          <a:endParaRPr lang="pt-BR"/>
        </a:p>
      </dgm:t>
    </dgm:pt>
    <dgm:pt modelId="{E85B15F6-D91D-4F0F-A9DD-B92317C2F6C8}" type="pres">
      <dgm:prSet presAssocID="{C3A0C489-F2A2-4968-8FC2-3219BC658DD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E22840-7151-4D9E-9B46-C948AA5E3403}" type="pres">
      <dgm:prSet presAssocID="{C3A0C489-F2A2-4968-8FC2-3219BC658DD3}" presName="negativeSpace" presStyleCnt="0"/>
      <dgm:spPr/>
    </dgm:pt>
    <dgm:pt modelId="{EB358D9A-05E9-4D39-B831-1785B59B27BE}" type="pres">
      <dgm:prSet presAssocID="{C3A0C489-F2A2-4968-8FC2-3219BC658DD3}" presName="childText" presStyleLbl="conFgAcc1" presStyleIdx="3" presStyleCnt="5">
        <dgm:presLayoutVars>
          <dgm:bulletEnabled val="1"/>
        </dgm:presLayoutVars>
      </dgm:prSet>
      <dgm:spPr/>
    </dgm:pt>
    <dgm:pt modelId="{693952C6-4B44-4481-A9DB-D744F2862BB2}" type="pres">
      <dgm:prSet presAssocID="{526E3726-9C3B-4A4E-809B-D7752977D3AE}" presName="spaceBetweenRectangles" presStyleCnt="0"/>
      <dgm:spPr/>
    </dgm:pt>
    <dgm:pt modelId="{563DD860-0F8D-48E8-BBCE-88050D242C3F}" type="pres">
      <dgm:prSet presAssocID="{CF53EFD6-9FCC-43E1-A4B3-AF49EA74E4F4}" presName="parentLin" presStyleCnt="0"/>
      <dgm:spPr/>
    </dgm:pt>
    <dgm:pt modelId="{9918DFE9-1FF2-4DCB-9267-CDB595012176}" type="pres">
      <dgm:prSet presAssocID="{CF53EFD6-9FCC-43E1-A4B3-AF49EA74E4F4}" presName="parentLeftMargin" presStyleLbl="node1" presStyleIdx="3" presStyleCnt="5"/>
      <dgm:spPr/>
      <dgm:t>
        <a:bodyPr/>
        <a:lstStyle/>
        <a:p>
          <a:endParaRPr lang="pt-BR"/>
        </a:p>
      </dgm:t>
    </dgm:pt>
    <dgm:pt modelId="{330D8D8E-ED59-4B22-9F3D-32C063E2A8A1}" type="pres">
      <dgm:prSet presAssocID="{CF53EFD6-9FCC-43E1-A4B3-AF49EA74E4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40BFB6-0200-45DD-A837-3565DD43EC8B}" type="pres">
      <dgm:prSet presAssocID="{CF53EFD6-9FCC-43E1-A4B3-AF49EA74E4F4}" presName="negativeSpace" presStyleCnt="0"/>
      <dgm:spPr/>
    </dgm:pt>
    <dgm:pt modelId="{364DBAF6-47FB-43F9-8554-631D97F2B1AC}" type="pres">
      <dgm:prSet presAssocID="{CF53EFD6-9FCC-43E1-A4B3-AF49EA74E4F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29F0C21-7565-470F-BDE6-5622A0271102}" srcId="{F9C06C90-193E-499E-941E-9378AA345C97}" destId="{CE41063D-03DA-4476-99C4-E7C3569A15A1}" srcOrd="2" destOrd="0" parTransId="{525BB942-C884-439E-B069-844777FCC765}" sibTransId="{774AEA3F-9389-40CC-8152-FC9B297664DD}"/>
    <dgm:cxn modelId="{B71FC368-F412-4557-8B6A-4BA5509FA036}" type="presOf" srcId="{C3A0C489-F2A2-4968-8FC2-3219BC658DD3}" destId="{DE203AA1-66B3-4248-BAF2-DB43F29FFA6A}" srcOrd="0" destOrd="0" presId="urn:microsoft.com/office/officeart/2005/8/layout/list1"/>
    <dgm:cxn modelId="{C9E1FA7B-4213-4999-B116-D20F9AF1376D}" type="presOf" srcId="{0C8DD37C-A5B6-4986-9687-083FCF8993D5}" destId="{931F7F8B-E4C9-40B0-9433-786F0E3A8127}" srcOrd="1" destOrd="0" presId="urn:microsoft.com/office/officeart/2005/8/layout/list1"/>
    <dgm:cxn modelId="{D5E4A521-BFA0-4976-A8F9-6D84729D8748}" srcId="{F9C06C90-193E-499E-941E-9378AA345C97}" destId="{CF53EFD6-9FCC-43E1-A4B3-AF49EA74E4F4}" srcOrd="4" destOrd="0" parTransId="{7E478719-AA7E-4FE4-9DAC-003D1DD25AC9}" sibTransId="{B6AE4CF8-3793-471F-80EC-6723A0DF87FF}"/>
    <dgm:cxn modelId="{27EE4B0C-0051-4D8B-BD9A-7B7578EF2F49}" type="presOf" srcId="{0C8DD37C-A5B6-4986-9687-083FCF8993D5}" destId="{A45D54E6-0A6E-45A9-B2F9-20B275CD6E8C}" srcOrd="0" destOrd="0" presId="urn:microsoft.com/office/officeart/2005/8/layout/list1"/>
    <dgm:cxn modelId="{8295930C-0146-41A3-A997-57A8358C1F22}" type="presOf" srcId="{C3A0C489-F2A2-4968-8FC2-3219BC658DD3}" destId="{E85B15F6-D91D-4F0F-A9DD-B92317C2F6C8}" srcOrd="1" destOrd="0" presId="urn:microsoft.com/office/officeart/2005/8/layout/list1"/>
    <dgm:cxn modelId="{F7C854E7-A2AB-4311-9164-6CB99F7DBAE2}" type="presOf" srcId="{CF53EFD6-9FCC-43E1-A4B3-AF49EA74E4F4}" destId="{330D8D8E-ED59-4B22-9F3D-32C063E2A8A1}" srcOrd="1" destOrd="0" presId="urn:microsoft.com/office/officeart/2005/8/layout/list1"/>
    <dgm:cxn modelId="{1071C6AE-80A1-4836-94C4-B086D289420F}" srcId="{F9C06C90-193E-499E-941E-9378AA345C97}" destId="{C1B9265B-2BF0-4E53-BB5F-7F10A966E7C1}" srcOrd="0" destOrd="0" parTransId="{29B94F21-0A2D-4E23-AFF3-9EB2E0324222}" sibTransId="{5A4D4940-FA34-4AC4-9197-10D1E4409095}"/>
    <dgm:cxn modelId="{2667A157-41A8-4F78-95A5-F5151F6B2DA0}" type="presOf" srcId="{CE41063D-03DA-4476-99C4-E7C3569A15A1}" destId="{25D93964-14BB-4AA4-ACDA-BEE35D294404}" srcOrd="1" destOrd="0" presId="urn:microsoft.com/office/officeart/2005/8/layout/list1"/>
    <dgm:cxn modelId="{8945CB09-1316-44A9-96FA-22234A1AC2CE}" type="presOf" srcId="{CF53EFD6-9FCC-43E1-A4B3-AF49EA74E4F4}" destId="{9918DFE9-1FF2-4DCB-9267-CDB595012176}" srcOrd="0" destOrd="0" presId="urn:microsoft.com/office/officeart/2005/8/layout/list1"/>
    <dgm:cxn modelId="{E9D8D921-30BF-4064-A016-7DBBFDA2512E}" srcId="{F9C06C90-193E-499E-941E-9378AA345C97}" destId="{C3A0C489-F2A2-4968-8FC2-3219BC658DD3}" srcOrd="3" destOrd="0" parTransId="{A8EF32E4-0034-4B64-A198-523C667FA563}" sibTransId="{526E3726-9C3B-4A4E-809B-D7752977D3AE}"/>
    <dgm:cxn modelId="{2FA1368A-1F73-491B-8675-1826810A2C45}" type="presOf" srcId="{F9C06C90-193E-499E-941E-9378AA345C97}" destId="{DB851D89-C005-4E3A-A78C-D289B95A759A}" srcOrd="0" destOrd="0" presId="urn:microsoft.com/office/officeart/2005/8/layout/list1"/>
    <dgm:cxn modelId="{399CA6DD-D8AE-4D27-BBE4-B190E0C81CBF}" srcId="{F9C06C90-193E-499E-941E-9378AA345C97}" destId="{0C8DD37C-A5B6-4986-9687-083FCF8993D5}" srcOrd="1" destOrd="0" parTransId="{96BD0F07-8B37-4A69-AB88-E951867FA68C}" sibTransId="{6888FF1F-CFB7-4568-B2A5-ABB1F0E08B5A}"/>
    <dgm:cxn modelId="{D1E94FB9-41DF-4B97-8D27-29DC3CABDF6B}" type="presOf" srcId="{C1B9265B-2BF0-4E53-BB5F-7F10A966E7C1}" destId="{6A5B7EAC-7A90-4B27-A2C1-97ECA3FC5634}" srcOrd="0" destOrd="0" presId="urn:microsoft.com/office/officeart/2005/8/layout/list1"/>
    <dgm:cxn modelId="{C84A5071-5CFB-4A19-BAA4-480E04BF0539}" type="presOf" srcId="{C1B9265B-2BF0-4E53-BB5F-7F10A966E7C1}" destId="{0B529C66-4278-4F16-ACCB-50802606961B}" srcOrd="1" destOrd="0" presId="urn:microsoft.com/office/officeart/2005/8/layout/list1"/>
    <dgm:cxn modelId="{0179A6F0-1BD9-4B8D-92C4-0C151EC213D1}" type="presOf" srcId="{CE41063D-03DA-4476-99C4-E7C3569A15A1}" destId="{A955251F-AF0A-440F-9CD0-8C34BC081801}" srcOrd="0" destOrd="0" presId="urn:microsoft.com/office/officeart/2005/8/layout/list1"/>
    <dgm:cxn modelId="{B38B74EF-50FB-423D-90D6-616BCC5B06BE}" type="presParOf" srcId="{DB851D89-C005-4E3A-A78C-D289B95A759A}" destId="{CD18F8D5-0379-4EEC-A23B-0AE0DEEE4603}" srcOrd="0" destOrd="0" presId="urn:microsoft.com/office/officeart/2005/8/layout/list1"/>
    <dgm:cxn modelId="{54BD9503-D490-4EC6-B8BD-5BD1D8C99C82}" type="presParOf" srcId="{CD18F8D5-0379-4EEC-A23B-0AE0DEEE4603}" destId="{6A5B7EAC-7A90-4B27-A2C1-97ECA3FC5634}" srcOrd="0" destOrd="0" presId="urn:microsoft.com/office/officeart/2005/8/layout/list1"/>
    <dgm:cxn modelId="{6C3AF297-FB12-44FA-99D4-15F4CC9AF4B9}" type="presParOf" srcId="{CD18F8D5-0379-4EEC-A23B-0AE0DEEE4603}" destId="{0B529C66-4278-4F16-ACCB-50802606961B}" srcOrd="1" destOrd="0" presId="urn:microsoft.com/office/officeart/2005/8/layout/list1"/>
    <dgm:cxn modelId="{BB7CAA7D-28B6-4D9A-BFFA-AE562AD5E2FE}" type="presParOf" srcId="{DB851D89-C005-4E3A-A78C-D289B95A759A}" destId="{4ADCB106-D16B-43C4-935F-3AB91DCACF90}" srcOrd="1" destOrd="0" presId="urn:microsoft.com/office/officeart/2005/8/layout/list1"/>
    <dgm:cxn modelId="{17AD08AD-1F61-4189-9D24-4D1D277FB0B1}" type="presParOf" srcId="{DB851D89-C005-4E3A-A78C-D289B95A759A}" destId="{366A63D8-702B-4AD8-8BCD-773A28E38487}" srcOrd="2" destOrd="0" presId="urn:microsoft.com/office/officeart/2005/8/layout/list1"/>
    <dgm:cxn modelId="{2B59F51E-3183-4063-9A19-0601E61625B5}" type="presParOf" srcId="{DB851D89-C005-4E3A-A78C-D289B95A759A}" destId="{CB48C487-60EF-4546-B19B-258F9E770B63}" srcOrd="3" destOrd="0" presId="urn:microsoft.com/office/officeart/2005/8/layout/list1"/>
    <dgm:cxn modelId="{0A285CAB-D58D-4AED-93A9-BBF19170897B}" type="presParOf" srcId="{DB851D89-C005-4E3A-A78C-D289B95A759A}" destId="{435947D8-347A-4613-9C65-8729208FC7AA}" srcOrd="4" destOrd="0" presId="urn:microsoft.com/office/officeart/2005/8/layout/list1"/>
    <dgm:cxn modelId="{54283A0C-E142-4199-A264-B0B95DB1681B}" type="presParOf" srcId="{435947D8-347A-4613-9C65-8729208FC7AA}" destId="{A45D54E6-0A6E-45A9-B2F9-20B275CD6E8C}" srcOrd="0" destOrd="0" presId="urn:microsoft.com/office/officeart/2005/8/layout/list1"/>
    <dgm:cxn modelId="{8D22D943-5882-4158-A697-068916FDC08F}" type="presParOf" srcId="{435947D8-347A-4613-9C65-8729208FC7AA}" destId="{931F7F8B-E4C9-40B0-9433-786F0E3A8127}" srcOrd="1" destOrd="0" presId="urn:microsoft.com/office/officeart/2005/8/layout/list1"/>
    <dgm:cxn modelId="{FF985D59-A18E-437D-ACA5-B4EDC2EBFF9E}" type="presParOf" srcId="{DB851D89-C005-4E3A-A78C-D289B95A759A}" destId="{BB1D4019-25A5-4753-A039-F6FB44ACCA44}" srcOrd="5" destOrd="0" presId="urn:microsoft.com/office/officeart/2005/8/layout/list1"/>
    <dgm:cxn modelId="{6F0B5B87-32A6-4B98-9067-B221D3B34DDC}" type="presParOf" srcId="{DB851D89-C005-4E3A-A78C-D289B95A759A}" destId="{2A29C19C-BFBA-46A7-89B7-60AD47AC3717}" srcOrd="6" destOrd="0" presId="urn:microsoft.com/office/officeart/2005/8/layout/list1"/>
    <dgm:cxn modelId="{4BDAEB53-D2B5-4B7C-9A5C-AC44E475F8BF}" type="presParOf" srcId="{DB851D89-C005-4E3A-A78C-D289B95A759A}" destId="{2844CB1B-C703-4D8C-ACB6-F6E4DF18DA1F}" srcOrd="7" destOrd="0" presId="urn:microsoft.com/office/officeart/2005/8/layout/list1"/>
    <dgm:cxn modelId="{556C74C1-4460-459A-9EFD-F5E143D4133B}" type="presParOf" srcId="{DB851D89-C005-4E3A-A78C-D289B95A759A}" destId="{C49691E3-0282-4131-9084-7AEC98FF39E5}" srcOrd="8" destOrd="0" presId="urn:microsoft.com/office/officeart/2005/8/layout/list1"/>
    <dgm:cxn modelId="{22770E7B-D377-4381-B140-EA52C173CDB1}" type="presParOf" srcId="{C49691E3-0282-4131-9084-7AEC98FF39E5}" destId="{A955251F-AF0A-440F-9CD0-8C34BC081801}" srcOrd="0" destOrd="0" presId="urn:microsoft.com/office/officeart/2005/8/layout/list1"/>
    <dgm:cxn modelId="{7B64E461-C793-4B34-90C9-BEDD80BC5DD9}" type="presParOf" srcId="{C49691E3-0282-4131-9084-7AEC98FF39E5}" destId="{25D93964-14BB-4AA4-ACDA-BEE35D294404}" srcOrd="1" destOrd="0" presId="urn:microsoft.com/office/officeart/2005/8/layout/list1"/>
    <dgm:cxn modelId="{4ECF936D-C884-4087-B63D-63648D199E49}" type="presParOf" srcId="{DB851D89-C005-4E3A-A78C-D289B95A759A}" destId="{5CB5F9A2-195E-4D11-8ED7-226FB943D6DF}" srcOrd="9" destOrd="0" presId="urn:microsoft.com/office/officeart/2005/8/layout/list1"/>
    <dgm:cxn modelId="{1E3093B1-2DA5-47C0-8A5E-996808B0518E}" type="presParOf" srcId="{DB851D89-C005-4E3A-A78C-D289B95A759A}" destId="{43242003-914F-4CC8-941B-849FFF66FED7}" srcOrd="10" destOrd="0" presId="urn:microsoft.com/office/officeart/2005/8/layout/list1"/>
    <dgm:cxn modelId="{0E06BD80-C633-4569-9226-42CDB8A17EA4}" type="presParOf" srcId="{DB851D89-C005-4E3A-A78C-D289B95A759A}" destId="{924F654A-32F0-449D-9C59-BFBCCEE56BCF}" srcOrd="11" destOrd="0" presId="urn:microsoft.com/office/officeart/2005/8/layout/list1"/>
    <dgm:cxn modelId="{63DC501B-D19F-4B9C-AE2E-64EB02CC646D}" type="presParOf" srcId="{DB851D89-C005-4E3A-A78C-D289B95A759A}" destId="{470E9611-15EE-4555-B1A4-034BF9472D8E}" srcOrd="12" destOrd="0" presId="urn:microsoft.com/office/officeart/2005/8/layout/list1"/>
    <dgm:cxn modelId="{936EE0BC-92C3-4B11-897B-6CEA39D80933}" type="presParOf" srcId="{470E9611-15EE-4555-B1A4-034BF9472D8E}" destId="{DE203AA1-66B3-4248-BAF2-DB43F29FFA6A}" srcOrd="0" destOrd="0" presId="urn:microsoft.com/office/officeart/2005/8/layout/list1"/>
    <dgm:cxn modelId="{E4DDAD01-294C-48A7-AACD-377A82516049}" type="presParOf" srcId="{470E9611-15EE-4555-B1A4-034BF9472D8E}" destId="{E85B15F6-D91D-4F0F-A9DD-B92317C2F6C8}" srcOrd="1" destOrd="0" presId="urn:microsoft.com/office/officeart/2005/8/layout/list1"/>
    <dgm:cxn modelId="{577D4691-B992-43F3-9BAE-75D0740FC807}" type="presParOf" srcId="{DB851D89-C005-4E3A-A78C-D289B95A759A}" destId="{77E22840-7151-4D9E-9B46-C948AA5E3403}" srcOrd="13" destOrd="0" presId="urn:microsoft.com/office/officeart/2005/8/layout/list1"/>
    <dgm:cxn modelId="{CD34F027-CADB-4733-AD93-1D98CAC2AD2E}" type="presParOf" srcId="{DB851D89-C005-4E3A-A78C-D289B95A759A}" destId="{EB358D9A-05E9-4D39-B831-1785B59B27BE}" srcOrd="14" destOrd="0" presId="urn:microsoft.com/office/officeart/2005/8/layout/list1"/>
    <dgm:cxn modelId="{B46150C5-205B-4AF0-97C5-E6BE141CA1C2}" type="presParOf" srcId="{DB851D89-C005-4E3A-A78C-D289B95A759A}" destId="{693952C6-4B44-4481-A9DB-D744F2862BB2}" srcOrd="15" destOrd="0" presId="urn:microsoft.com/office/officeart/2005/8/layout/list1"/>
    <dgm:cxn modelId="{878D5F45-D76E-4F6E-869B-9E559D03FFE6}" type="presParOf" srcId="{DB851D89-C005-4E3A-A78C-D289B95A759A}" destId="{563DD860-0F8D-48E8-BBCE-88050D242C3F}" srcOrd="16" destOrd="0" presId="urn:microsoft.com/office/officeart/2005/8/layout/list1"/>
    <dgm:cxn modelId="{07B25842-9BCF-4167-BBDA-17601E14F4EC}" type="presParOf" srcId="{563DD860-0F8D-48E8-BBCE-88050D242C3F}" destId="{9918DFE9-1FF2-4DCB-9267-CDB595012176}" srcOrd="0" destOrd="0" presId="urn:microsoft.com/office/officeart/2005/8/layout/list1"/>
    <dgm:cxn modelId="{00D5E898-AE4D-4289-AA88-C382771B1DF1}" type="presParOf" srcId="{563DD860-0F8D-48E8-BBCE-88050D242C3F}" destId="{330D8D8E-ED59-4B22-9F3D-32C063E2A8A1}" srcOrd="1" destOrd="0" presId="urn:microsoft.com/office/officeart/2005/8/layout/list1"/>
    <dgm:cxn modelId="{A5EA978F-9B7C-4451-98B2-DF6332B7EB27}" type="presParOf" srcId="{DB851D89-C005-4E3A-A78C-D289B95A759A}" destId="{BF40BFB6-0200-45DD-A837-3565DD43EC8B}" srcOrd="17" destOrd="0" presId="urn:microsoft.com/office/officeart/2005/8/layout/list1"/>
    <dgm:cxn modelId="{77FEBC87-5E6A-49C5-80CD-735453CA9603}" type="presParOf" srcId="{DB851D89-C005-4E3A-A78C-D289B95A759A}" destId="{364DBAF6-47FB-43F9-8554-631D97F2B1A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61347-4777-493D-B807-980C560E4A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23B53-CE82-478A-BEB8-BA7FDCFD778D}">
      <dgm:prSet phldrT="[Text]"/>
      <dgm:spPr/>
      <dgm:t>
        <a:bodyPr/>
        <a:lstStyle/>
        <a:p>
          <a:r>
            <a:rPr lang="en-US" smtClean="0"/>
            <a:t>@OneToOne</a:t>
          </a:r>
          <a:endParaRPr lang="en-US"/>
        </a:p>
      </dgm:t>
    </dgm:pt>
    <dgm:pt modelId="{ED4ED3BB-51B6-40DF-80BE-0E192244581A}" type="parTrans" cxnId="{259FBEA1-5ECF-4A0B-9AD3-6262AB5AAEF7}">
      <dgm:prSet/>
      <dgm:spPr/>
      <dgm:t>
        <a:bodyPr/>
        <a:lstStyle/>
        <a:p>
          <a:endParaRPr lang="en-US"/>
        </a:p>
      </dgm:t>
    </dgm:pt>
    <dgm:pt modelId="{48ECFD2E-48F7-4D40-BE76-2FE63A4844EE}" type="sibTrans" cxnId="{259FBEA1-5ECF-4A0B-9AD3-6262AB5AAEF7}">
      <dgm:prSet/>
      <dgm:spPr/>
      <dgm:t>
        <a:bodyPr/>
        <a:lstStyle/>
        <a:p>
          <a:endParaRPr lang="en-US"/>
        </a:p>
      </dgm:t>
    </dgm:pt>
    <dgm:pt modelId="{2B97FA9A-77B0-40CA-8B71-0ECF42281ADA}">
      <dgm:prSet/>
      <dgm:spPr/>
      <dgm:t>
        <a:bodyPr/>
        <a:lstStyle/>
        <a:p>
          <a:r>
            <a:rPr lang="en-US" smtClean="0"/>
            <a:t>@OneToMany</a:t>
          </a:r>
          <a:endParaRPr lang="en-US"/>
        </a:p>
      </dgm:t>
    </dgm:pt>
    <dgm:pt modelId="{3E8BB4B3-A2FA-4656-8BA0-6A78F818C753}" type="parTrans" cxnId="{2B6A8C49-2448-41DD-ACF8-32DA3BC64EC4}">
      <dgm:prSet/>
      <dgm:spPr/>
      <dgm:t>
        <a:bodyPr/>
        <a:lstStyle/>
        <a:p>
          <a:endParaRPr lang="en-US"/>
        </a:p>
      </dgm:t>
    </dgm:pt>
    <dgm:pt modelId="{6AA3075B-3A8B-4234-A837-C49D996C3441}" type="sibTrans" cxnId="{2B6A8C49-2448-41DD-ACF8-32DA3BC64EC4}">
      <dgm:prSet/>
      <dgm:spPr/>
      <dgm:t>
        <a:bodyPr/>
        <a:lstStyle/>
        <a:p>
          <a:endParaRPr lang="en-US"/>
        </a:p>
      </dgm:t>
    </dgm:pt>
    <dgm:pt modelId="{A6BB327B-1F9D-4A2E-BCAC-BF185BFE8AE4}">
      <dgm:prSet/>
      <dgm:spPr/>
      <dgm:t>
        <a:bodyPr/>
        <a:lstStyle/>
        <a:p>
          <a:r>
            <a:rPr lang="en-US" smtClean="0"/>
            <a:t>@ManyToOne</a:t>
          </a:r>
          <a:endParaRPr lang="en-US"/>
        </a:p>
      </dgm:t>
    </dgm:pt>
    <dgm:pt modelId="{67F76B62-2498-4D05-9DA7-1A98F277BC02}" type="parTrans" cxnId="{19ECD979-076B-407F-B8C3-F8064BF4ABD1}">
      <dgm:prSet/>
      <dgm:spPr/>
      <dgm:t>
        <a:bodyPr/>
        <a:lstStyle/>
        <a:p>
          <a:endParaRPr lang="en-US"/>
        </a:p>
      </dgm:t>
    </dgm:pt>
    <dgm:pt modelId="{C6C30F41-EACD-4930-A0B8-C03142299EDD}" type="sibTrans" cxnId="{19ECD979-076B-407F-B8C3-F8064BF4ABD1}">
      <dgm:prSet/>
      <dgm:spPr/>
      <dgm:t>
        <a:bodyPr/>
        <a:lstStyle/>
        <a:p>
          <a:endParaRPr lang="en-US"/>
        </a:p>
      </dgm:t>
    </dgm:pt>
    <dgm:pt modelId="{2C6715CA-B16B-4F9C-A82C-7C18B3BA2941}">
      <dgm:prSet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ManyToMany</a:t>
          </a:r>
          <a:endParaRPr lang="en-US" dirty="0"/>
        </a:p>
      </dgm:t>
    </dgm:pt>
    <dgm:pt modelId="{8C30DFD3-C495-4A9E-932D-1AF8628D608A}" type="parTrans" cxnId="{B4C697AA-3356-4A91-B47A-073788BD8ECF}">
      <dgm:prSet/>
      <dgm:spPr/>
      <dgm:t>
        <a:bodyPr/>
        <a:lstStyle/>
        <a:p>
          <a:endParaRPr lang="en-US"/>
        </a:p>
      </dgm:t>
    </dgm:pt>
    <dgm:pt modelId="{29B5EE41-B4BB-4953-8642-8A4E0E510EBF}" type="sibTrans" cxnId="{B4C697AA-3356-4A91-B47A-073788BD8ECF}">
      <dgm:prSet/>
      <dgm:spPr/>
      <dgm:t>
        <a:bodyPr/>
        <a:lstStyle/>
        <a:p>
          <a:endParaRPr lang="en-US"/>
        </a:p>
      </dgm:t>
    </dgm:pt>
    <dgm:pt modelId="{51FCD956-493E-4141-8A0B-A15BC1CF76F5}" type="pres">
      <dgm:prSet presAssocID="{86E61347-4777-493D-B807-980C560E4A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F1373BF-AA03-4653-806E-A4B3457F9801}" type="pres">
      <dgm:prSet presAssocID="{F6223B53-CE82-478A-BEB8-BA7FDCFD778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85F497-58B4-4752-917E-C21E2DCC7EA6}" type="pres">
      <dgm:prSet presAssocID="{48ECFD2E-48F7-4D40-BE76-2FE63A4844EE}" presName="spacer" presStyleCnt="0"/>
      <dgm:spPr/>
    </dgm:pt>
    <dgm:pt modelId="{D53872E5-1E69-44ED-A140-4CD40091115D}" type="pres">
      <dgm:prSet presAssocID="{2B97FA9A-77B0-40CA-8B71-0ECF42281A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A99E22-CE48-47B5-B6B4-EC2DCF001066}" type="pres">
      <dgm:prSet presAssocID="{6AA3075B-3A8B-4234-A837-C49D996C3441}" presName="spacer" presStyleCnt="0"/>
      <dgm:spPr/>
    </dgm:pt>
    <dgm:pt modelId="{18CF02B0-C1F1-464C-8F02-49EABD191C11}" type="pres">
      <dgm:prSet presAssocID="{A6BB327B-1F9D-4A2E-BCAC-BF185BFE8AE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0D9617-1B64-4C60-84CF-B3CB0592B909}" type="pres">
      <dgm:prSet presAssocID="{C6C30F41-EACD-4930-A0B8-C03142299EDD}" presName="spacer" presStyleCnt="0"/>
      <dgm:spPr/>
    </dgm:pt>
    <dgm:pt modelId="{6A773C51-7F7D-42F3-AB1A-433614AAA78F}" type="pres">
      <dgm:prSet presAssocID="{2C6715CA-B16B-4F9C-A82C-7C18B3BA294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565C4F7-1870-4E12-A726-5E40D7D6FE97}" type="presOf" srcId="{A6BB327B-1F9D-4A2E-BCAC-BF185BFE8AE4}" destId="{18CF02B0-C1F1-464C-8F02-49EABD191C11}" srcOrd="0" destOrd="0" presId="urn:microsoft.com/office/officeart/2005/8/layout/vList2"/>
    <dgm:cxn modelId="{19ECD979-076B-407F-B8C3-F8064BF4ABD1}" srcId="{86E61347-4777-493D-B807-980C560E4A74}" destId="{A6BB327B-1F9D-4A2E-BCAC-BF185BFE8AE4}" srcOrd="2" destOrd="0" parTransId="{67F76B62-2498-4D05-9DA7-1A98F277BC02}" sibTransId="{C6C30F41-EACD-4930-A0B8-C03142299EDD}"/>
    <dgm:cxn modelId="{BAC0E197-5899-4C58-836B-4E173776A00E}" type="presOf" srcId="{2B97FA9A-77B0-40CA-8B71-0ECF42281ADA}" destId="{D53872E5-1E69-44ED-A140-4CD40091115D}" srcOrd="0" destOrd="0" presId="urn:microsoft.com/office/officeart/2005/8/layout/vList2"/>
    <dgm:cxn modelId="{2B6A8C49-2448-41DD-ACF8-32DA3BC64EC4}" srcId="{86E61347-4777-493D-B807-980C560E4A74}" destId="{2B97FA9A-77B0-40CA-8B71-0ECF42281ADA}" srcOrd="1" destOrd="0" parTransId="{3E8BB4B3-A2FA-4656-8BA0-6A78F818C753}" sibTransId="{6AA3075B-3A8B-4234-A837-C49D996C3441}"/>
    <dgm:cxn modelId="{259FBEA1-5ECF-4A0B-9AD3-6262AB5AAEF7}" srcId="{86E61347-4777-493D-B807-980C560E4A74}" destId="{F6223B53-CE82-478A-BEB8-BA7FDCFD778D}" srcOrd="0" destOrd="0" parTransId="{ED4ED3BB-51B6-40DF-80BE-0E192244581A}" sibTransId="{48ECFD2E-48F7-4D40-BE76-2FE63A4844EE}"/>
    <dgm:cxn modelId="{4D6645D4-2761-401E-8461-77B80F6366C5}" type="presOf" srcId="{F6223B53-CE82-478A-BEB8-BA7FDCFD778D}" destId="{CF1373BF-AA03-4653-806E-A4B3457F9801}" srcOrd="0" destOrd="0" presId="urn:microsoft.com/office/officeart/2005/8/layout/vList2"/>
    <dgm:cxn modelId="{AB7E1FF6-4EB2-4039-85EB-CBCF495F810E}" type="presOf" srcId="{86E61347-4777-493D-B807-980C560E4A74}" destId="{51FCD956-493E-4141-8A0B-A15BC1CF76F5}" srcOrd="0" destOrd="0" presId="urn:microsoft.com/office/officeart/2005/8/layout/vList2"/>
    <dgm:cxn modelId="{D351CE51-62CF-48C0-BFAC-05FC4630F88E}" type="presOf" srcId="{2C6715CA-B16B-4F9C-A82C-7C18B3BA2941}" destId="{6A773C51-7F7D-42F3-AB1A-433614AAA78F}" srcOrd="0" destOrd="0" presId="urn:microsoft.com/office/officeart/2005/8/layout/vList2"/>
    <dgm:cxn modelId="{B4C697AA-3356-4A91-B47A-073788BD8ECF}" srcId="{86E61347-4777-493D-B807-980C560E4A74}" destId="{2C6715CA-B16B-4F9C-A82C-7C18B3BA2941}" srcOrd="3" destOrd="0" parTransId="{8C30DFD3-C495-4A9E-932D-1AF8628D608A}" sibTransId="{29B5EE41-B4BB-4953-8642-8A4E0E510EBF}"/>
    <dgm:cxn modelId="{208CB826-432A-44DB-A62D-C7542F64FA0D}" type="presParOf" srcId="{51FCD956-493E-4141-8A0B-A15BC1CF76F5}" destId="{CF1373BF-AA03-4653-806E-A4B3457F9801}" srcOrd="0" destOrd="0" presId="urn:microsoft.com/office/officeart/2005/8/layout/vList2"/>
    <dgm:cxn modelId="{60A3B878-83F9-417E-B8E3-122996B34170}" type="presParOf" srcId="{51FCD956-493E-4141-8A0B-A15BC1CF76F5}" destId="{D585F497-58B4-4752-917E-C21E2DCC7EA6}" srcOrd="1" destOrd="0" presId="urn:microsoft.com/office/officeart/2005/8/layout/vList2"/>
    <dgm:cxn modelId="{2ED32030-7896-4ED9-9AF0-29AEF73CC943}" type="presParOf" srcId="{51FCD956-493E-4141-8A0B-A15BC1CF76F5}" destId="{D53872E5-1E69-44ED-A140-4CD40091115D}" srcOrd="2" destOrd="0" presId="urn:microsoft.com/office/officeart/2005/8/layout/vList2"/>
    <dgm:cxn modelId="{5EADF621-4E83-4DBC-9D59-FE6742E0A255}" type="presParOf" srcId="{51FCD956-493E-4141-8A0B-A15BC1CF76F5}" destId="{62A99E22-CE48-47B5-B6B4-EC2DCF001066}" srcOrd="3" destOrd="0" presId="urn:microsoft.com/office/officeart/2005/8/layout/vList2"/>
    <dgm:cxn modelId="{1C26741E-9B09-4BD5-AF4E-A9AB97BA98CD}" type="presParOf" srcId="{51FCD956-493E-4141-8A0B-A15BC1CF76F5}" destId="{18CF02B0-C1F1-464C-8F02-49EABD191C11}" srcOrd="4" destOrd="0" presId="urn:microsoft.com/office/officeart/2005/8/layout/vList2"/>
    <dgm:cxn modelId="{E23FCB26-E616-44AE-8680-BC07542D8A71}" type="presParOf" srcId="{51FCD956-493E-4141-8A0B-A15BC1CF76F5}" destId="{620D9617-1B64-4C60-84CF-B3CB0592B909}" srcOrd="5" destOrd="0" presId="urn:microsoft.com/office/officeart/2005/8/layout/vList2"/>
    <dgm:cxn modelId="{C83230AF-54D6-4BD8-97D1-62C9144B86B1}" type="presParOf" srcId="{51FCD956-493E-4141-8A0B-A15BC1CF76F5}" destId="{6A773C51-7F7D-42F3-AB1A-433614AAA7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A63D8-702B-4AD8-8BCD-773A28E38487}">
      <dsp:nvSpPr>
        <dsp:cNvPr id="0" name=""/>
        <dsp:cNvSpPr/>
      </dsp:nvSpPr>
      <dsp:spPr>
        <a:xfrm>
          <a:off x="0" y="237115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29C66-4278-4F16-ACCB-50802606961B}">
      <dsp:nvSpPr>
        <dsp:cNvPr id="0" name=""/>
        <dsp:cNvSpPr/>
      </dsp:nvSpPr>
      <dsp:spPr>
        <a:xfrm>
          <a:off x="245857" y="45235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Associação</a:t>
          </a:r>
          <a:endParaRPr lang="en-US" sz="1300" kern="1200"/>
        </a:p>
      </dsp:txBody>
      <dsp:txXfrm>
        <a:off x="264591" y="63969"/>
        <a:ext cx="3404531" cy="346292"/>
      </dsp:txXfrm>
    </dsp:sp>
    <dsp:sp modelId="{2A29C19C-BFBA-46A7-89B7-60AD47AC3717}">
      <dsp:nvSpPr>
        <dsp:cNvPr id="0" name=""/>
        <dsp:cNvSpPr/>
      </dsp:nvSpPr>
      <dsp:spPr>
        <a:xfrm>
          <a:off x="0" y="826795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7F8B-E4C9-40B0-9433-786F0E3A8127}">
      <dsp:nvSpPr>
        <dsp:cNvPr id="0" name=""/>
        <dsp:cNvSpPr/>
      </dsp:nvSpPr>
      <dsp:spPr>
        <a:xfrm>
          <a:off x="245857" y="634915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Composição</a:t>
          </a:r>
          <a:endParaRPr lang="en-US" sz="1300" kern="1200" dirty="0"/>
        </a:p>
      </dsp:txBody>
      <dsp:txXfrm>
        <a:off x="264591" y="653649"/>
        <a:ext cx="3404531" cy="346292"/>
      </dsp:txXfrm>
    </dsp:sp>
    <dsp:sp modelId="{43242003-914F-4CC8-941B-849FFF66FED7}">
      <dsp:nvSpPr>
        <dsp:cNvPr id="0" name=""/>
        <dsp:cNvSpPr/>
      </dsp:nvSpPr>
      <dsp:spPr>
        <a:xfrm>
          <a:off x="0" y="1416476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93964-14BB-4AA4-ACDA-BEE35D294404}">
      <dsp:nvSpPr>
        <dsp:cNvPr id="0" name=""/>
        <dsp:cNvSpPr/>
      </dsp:nvSpPr>
      <dsp:spPr>
        <a:xfrm>
          <a:off x="245857" y="1224596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Herança</a:t>
          </a:r>
          <a:endParaRPr lang="en-US" sz="1300" kern="1200" dirty="0"/>
        </a:p>
      </dsp:txBody>
      <dsp:txXfrm>
        <a:off x="264591" y="1243330"/>
        <a:ext cx="3404531" cy="346292"/>
      </dsp:txXfrm>
    </dsp:sp>
    <dsp:sp modelId="{EB358D9A-05E9-4D39-B831-1785B59B27BE}">
      <dsp:nvSpPr>
        <dsp:cNvPr id="0" name=""/>
        <dsp:cNvSpPr/>
      </dsp:nvSpPr>
      <dsp:spPr>
        <a:xfrm>
          <a:off x="0" y="2006156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15F6-D91D-4F0F-A9DD-B92317C2F6C8}">
      <dsp:nvSpPr>
        <dsp:cNvPr id="0" name=""/>
        <dsp:cNvSpPr/>
      </dsp:nvSpPr>
      <dsp:spPr>
        <a:xfrm>
          <a:off x="245857" y="1814276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Polimorfismo</a:t>
          </a:r>
          <a:endParaRPr lang="en-US" sz="1300" kern="1200" dirty="0"/>
        </a:p>
      </dsp:txBody>
      <dsp:txXfrm>
        <a:off x="264591" y="1833010"/>
        <a:ext cx="3404531" cy="346292"/>
      </dsp:txXfrm>
    </dsp:sp>
    <dsp:sp modelId="{364DBAF6-47FB-43F9-8554-631D97F2B1AC}">
      <dsp:nvSpPr>
        <dsp:cNvPr id="0" name=""/>
        <dsp:cNvSpPr/>
      </dsp:nvSpPr>
      <dsp:spPr>
        <a:xfrm>
          <a:off x="0" y="2595836"/>
          <a:ext cx="49171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D8D8E-ED59-4B22-9F3D-32C063E2A8A1}">
      <dsp:nvSpPr>
        <dsp:cNvPr id="0" name=""/>
        <dsp:cNvSpPr/>
      </dsp:nvSpPr>
      <dsp:spPr>
        <a:xfrm>
          <a:off x="245857" y="2403956"/>
          <a:ext cx="34419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99" tIns="0" rIns="13009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 </a:t>
          </a:r>
          <a:r>
            <a:rPr lang="en-US" sz="1300" kern="1200" dirty="0" err="1" smtClean="0"/>
            <a:t>coleções</a:t>
          </a:r>
          <a:r>
            <a:rPr lang="en-US" sz="1300" kern="1200" dirty="0" smtClean="0"/>
            <a:t> Java</a:t>
          </a:r>
          <a:endParaRPr lang="en-US" sz="1300" kern="1200" dirty="0"/>
        </a:p>
      </dsp:txBody>
      <dsp:txXfrm>
        <a:off x="264591" y="2422690"/>
        <a:ext cx="340453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373BF-AA03-4653-806E-A4B3457F9801}">
      <dsp:nvSpPr>
        <dsp:cNvPr id="0" name=""/>
        <dsp:cNvSpPr/>
      </dsp:nvSpPr>
      <dsp:spPr>
        <a:xfrm>
          <a:off x="0" y="48673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@OneToOne</a:t>
          </a:r>
          <a:endParaRPr lang="en-US" sz="2800" kern="1200"/>
        </a:p>
      </dsp:txBody>
      <dsp:txXfrm>
        <a:off x="32784" y="81457"/>
        <a:ext cx="4748480" cy="606012"/>
      </dsp:txXfrm>
    </dsp:sp>
    <dsp:sp modelId="{D53872E5-1E69-44ED-A140-4CD40091115D}">
      <dsp:nvSpPr>
        <dsp:cNvPr id="0" name=""/>
        <dsp:cNvSpPr/>
      </dsp:nvSpPr>
      <dsp:spPr>
        <a:xfrm>
          <a:off x="0" y="800894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@OneToMany</a:t>
          </a:r>
          <a:endParaRPr lang="en-US" sz="2800" kern="1200"/>
        </a:p>
      </dsp:txBody>
      <dsp:txXfrm>
        <a:off x="32784" y="833678"/>
        <a:ext cx="4748480" cy="606012"/>
      </dsp:txXfrm>
    </dsp:sp>
    <dsp:sp modelId="{18CF02B0-C1F1-464C-8F02-49EABD191C11}">
      <dsp:nvSpPr>
        <dsp:cNvPr id="0" name=""/>
        <dsp:cNvSpPr/>
      </dsp:nvSpPr>
      <dsp:spPr>
        <a:xfrm>
          <a:off x="0" y="1553114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@ManyToOne</a:t>
          </a:r>
          <a:endParaRPr lang="en-US" sz="2800" kern="1200"/>
        </a:p>
      </dsp:txBody>
      <dsp:txXfrm>
        <a:off x="32784" y="1585898"/>
        <a:ext cx="4748480" cy="606012"/>
      </dsp:txXfrm>
    </dsp:sp>
    <dsp:sp modelId="{6A773C51-7F7D-42F3-AB1A-433614AAA78F}">
      <dsp:nvSpPr>
        <dsp:cNvPr id="0" name=""/>
        <dsp:cNvSpPr/>
      </dsp:nvSpPr>
      <dsp:spPr>
        <a:xfrm>
          <a:off x="0" y="2305334"/>
          <a:ext cx="481404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@</a:t>
          </a:r>
          <a:r>
            <a:rPr lang="en-US" sz="2800" kern="1200" dirty="0" err="1" smtClean="0"/>
            <a:t>ManyToMany</a:t>
          </a:r>
          <a:endParaRPr lang="en-US" sz="2800" kern="1200" dirty="0"/>
        </a:p>
      </dsp:txBody>
      <dsp:txXfrm>
        <a:off x="32784" y="2338118"/>
        <a:ext cx="4748480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64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747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12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4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449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40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663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do 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1193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2 e 3 do 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895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4 e 5 do 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20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https://martinfowler.com/articles/dipInTheWild.html#YouMeanDependencyInversionRight</a:t>
            </a:r>
          </a:p>
          <a:p>
            <a:endParaRPr lang="pt-BR" noProof="0" dirty="0" smtClean="0"/>
          </a:p>
          <a:p>
            <a:r>
              <a:rPr lang="pt-BR" noProof="0" dirty="0" smtClean="0"/>
              <a:t>Abrir o artigo</a:t>
            </a:r>
            <a:r>
              <a:rPr lang="pt-BR" baseline="0" noProof="0" dirty="0" smtClean="0"/>
              <a:t> de referência que explica estes dois conceitos, dando uma visão básica para a classe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26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https://docs.spring.io/spring-boot/docs/current/reference/html/common-application-properties.html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a</a:t>
            </a:r>
            <a:r>
              <a:rPr lang="pt-BR" baseline="0" noProof="0" dirty="0" smtClean="0"/>
              <a:t> respeito das propriedades e das propriedades padrão definidas para um projeto Spring boot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22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https://dzone.com/refcardz/getting-started-with-jpa</a:t>
            </a:r>
          </a:p>
          <a:p>
            <a:r>
              <a:rPr lang="pt-BR" noProof="0" dirty="0" smtClean="0"/>
              <a:t>Clicar na</a:t>
            </a:r>
            <a:r>
              <a:rPr lang="pt-BR" baseline="0" noProof="0" dirty="0" smtClean="0"/>
              <a:t> </a:t>
            </a:r>
            <a:r>
              <a:rPr lang="pt-BR" noProof="0" dirty="0" smtClean="0"/>
              <a:t>camada de persistência</a:t>
            </a:r>
          </a:p>
          <a:p>
            <a:endParaRPr lang="pt-BR" noProof="0" dirty="0" smtClean="0"/>
          </a:p>
          <a:p>
            <a:r>
              <a:rPr lang="pt-BR" noProof="0" dirty="0" smtClean="0"/>
              <a:t>Abrir o artigo</a:t>
            </a:r>
            <a:r>
              <a:rPr lang="pt-BR" baseline="0" noProof="0" dirty="0" smtClean="0"/>
              <a:t> e gastar um pouco mais de tempo aqui explicando um pouco sobre as anotações e a forma como o mapeamento objeto-relacional funciona na prática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25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98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81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74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60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www.mysql.com/products/workbench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rtinfowler.com/articles/dipInTheWild.html#YouMeanDependencyInversionRigh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zone.com/refcardz/getting-started-with-jpa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23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9" name="Retângulo 4"/>
          <p:cNvSpPr/>
          <p:nvPr/>
        </p:nvSpPr>
        <p:spPr>
          <a:xfrm>
            <a:off x="574797" y="1366067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13" name="Retângulo 6"/>
          <p:cNvSpPr/>
          <p:nvPr/>
        </p:nvSpPr>
        <p:spPr>
          <a:xfrm>
            <a:off x="574797" y="1726107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14" name="Retângulo 7"/>
          <p:cNvSpPr/>
          <p:nvPr/>
        </p:nvSpPr>
        <p:spPr>
          <a:xfrm>
            <a:off x="574797" y="3382291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15" name="Divisa 9"/>
          <p:cNvSpPr/>
          <p:nvPr/>
        </p:nvSpPr>
        <p:spPr>
          <a:xfrm>
            <a:off x="3311101" y="2302171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7567" y="862011"/>
            <a:ext cx="4232126" cy="4353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442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2"/>
          <p:cNvSpPr/>
          <p:nvPr/>
        </p:nvSpPr>
        <p:spPr>
          <a:xfrm>
            <a:off x="136101" y="826829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o Hibernate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0277" y="1402894"/>
            <a:ext cx="5688632" cy="31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36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5" name="Retângulo 3"/>
          <p:cNvSpPr/>
          <p:nvPr/>
        </p:nvSpPr>
        <p:spPr>
          <a:xfrm>
            <a:off x="375892" y="326385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6" name="Retângulo 4"/>
          <p:cNvSpPr/>
          <p:nvPr/>
        </p:nvSpPr>
        <p:spPr>
          <a:xfrm>
            <a:off x="375892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7" name="Retângulo 8"/>
          <p:cNvSpPr/>
          <p:nvPr/>
        </p:nvSpPr>
        <p:spPr>
          <a:xfrm>
            <a:off x="2248100" y="345861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9"/>
          <p:cNvSpPr/>
          <p:nvPr/>
        </p:nvSpPr>
        <p:spPr>
          <a:xfrm>
            <a:off x="2248100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18"/>
          <p:cNvSpPr/>
          <p:nvPr/>
        </p:nvSpPr>
        <p:spPr>
          <a:xfrm>
            <a:off x="4719028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3" name="Retângulo 19"/>
          <p:cNvSpPr/>
          <p:nvPr/>
        </p:nvSpPr>
        <p:spPr>
          <a:xfrm>
            <a:off x="4719028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4" name="Retângulo 20"/>
          <p:cNvSpPr/>
          <p:nvPr/>
        </p:nvSpPr>
        <p:spPr>
          <a:xfrm>
            <a:off x="4719028" y="3242586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5" name="Retângulo 21"/>
          <p:cNvSpPr/>
          <p:nvPr/>
        </p:nvSpPr>
        <p:spPr>
          <a:xfrm>
            <a:off x="4719028" y="410668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6" name="Retângulo 22"/>
          <p:cNvSpPr/>
          <p:nvPr/>
        </p:nvSpPr>
        <p:spPr>
          <a:xfrm>
            <a:off x="6591236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23"/>
          <p:cNvSpPr/>
          <p:nvPr/>
        </p:nvSpPr>
        <p:spPr>
          <a:xfrm>
            <a:off x="6591236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tângulo 24"/>
          <p:cNvSpPr/>
          <p:nvPr/>
        </p:nvSpPr>
        <p:spPr>
          <a:xfrm>
            <a:off x="6591236" y="343734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25"/>
          <p:cNvSpPr/>
          <p:nvPr/>
        </p:nvSpPr>
        <p:spPr>
          <a:xfrm>
            <a:off x="6591236" y="430144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tângulo 26"/>
          <p:cNvSpPr/>
          <p:nvPr/>
        </p:nvSpPr>
        <p:spPr>
          <a:xfrm>
            <a:off x="375892" y="415742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1" name="Retângulo 27"/>
          <p:cNvSpPr/>
          <p:nvPr/>
        </p:nvSpPr>
        <p:spPr>
          <a:xfrm>
            <a:off x="2248100" y="435218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2" name="Retângulo 28"/>
          <p:cNvSpPr/>
          <p:nvPr/>
        </p:nvSpPr>
        <p:spPr>
          <a:xfrm>
            <a:off x="375892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Retângulo 29"/>
          <p:cNvSpPr/>
          <p:nvPr/>
        </p:nvSpPr>
        <p:spPr>
          <a:xfrm>
            <a:off x="2248100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Elipse 30"/>
          <p:cNvSpPr/>
          <p:nvPr/>
        </p:nvSpPr>
        <p:spPr>
          <a:xfrm>
            <a:off x="4037414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Elipse 31"/>
          <p:cNvSpPr/>
          <p:nvPr/>
        </p:nvSpPr>
        <p:spPr>
          <a:xfrm>
            <a:off x="4037414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6" name="Elipse 32"/>
          <p:cNvSpPr/>
          <p:nvPr/>
        </p:nvSpPr>
        <p:spPr>
          <a:xfrm>
            <a:off x="4037414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7" name="Elipse 33"/>
          <p:cNvSpPr/>
          <p:nvPr/>
        </p:nvSpPr>
        <p:spPr>
          <a:xfrm>
            <a:off x="4037414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8" name="Elipse 34"/>
          <p:cNvSpPr/>
          <p:nvPr/>
        </p:nvSpPr>
        <p:spPr>
          <a:xfrm>
            <a:off x="8308542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9" name="Elipse 35"/>
          <p:cNvSpPr/>
          <p:nvPr/>
        </p:nvSpPr>
        <p:spPr>
          <a:xfrm>
            <a:off x="8308542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0" name="Elipse 36"/>
          <p:cNvSpPr/>
          <p:nvPr/>
        </p:nvSpPr>
        <p:spPr>
          <a:xfrm>
            <a:off x="8308542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1" name="Elipse 37"/>
          <p:cNvSpPr/>
          <p:nvPr/>
        </p:nvSpPr>
        <p:spPr>
          <a:xfrm>
            <a:off x="8308542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Arquitetura - antiga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5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Arquitetura - Atual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34" name="Retângulo 3"/>
          <p:cNvSpPr/>
          <p:nvPr/>
        </p:nvSpPr>
        <p:spPr>
          <a:xfrm>
            <a:off x="375892" y="326385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5" name="Retângulo 4"/>
          <p:cNvSpPr/>
          <p:nvPr/>
        </p:nvSpPr>
        <p:spPr>
          <a:xfrm>
            <a:off x="375892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6" name="Retângulo 8"/>
          <p:cNvSpPr/>
          <p:nvPr/>
        </p:nvSpPr>
        <p:spPr>
          <a:xfrm>
            <a:off x="2248100" y="345861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SPRINGBOOT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7" name="Retângulo 9"/>
          <p:cNvSpPr/>
          <p:nvPr/>
        </p:nvSpPr>
        <p:spPr>
          <a:xfrm>
            <a:off x="2248100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GIT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8" name="Retângulo 18"/>
          <p:cNvSpPr/>
          <p:nvPr/>
        </p:nvSpPr>
        <p:spPr>
          <a:xfrm>
            <a:off x="4719028" y="151439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9" name="Retângulo 19"/>
          <p:cNvSpPr/>
          <p:nvPr/>
        </p:nvSpPr>
        <p:spPr>
          <a:xfrm>
            <a:off x="4719028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0" name="Retângulo 20"/>
          <p:cNvSpPr/>
          <p:nvPr/>
        </p:nvSpPr>
        <p:spPr>
          <a:xfrm>
            <a:off x="4719028" y="3242586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1" name="Retângulo 21"/>
          <p:cNvSpPr/>
          <p:nvPr/>
        </p:nvSpPr>
        <p:spPr>
          <a:xfrm>
            <a:off x="4719028" y="4106682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2" name="Retângulo 22"/>
          <p:cNvSpPr/>
          <p:nvPr/>
        </p:nvSpPr>
        <p:spPr>
          <a:xfrm>
            <a:off x="6591236" y="170915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HTML </a:t>
            </a:r>
            <a:r>
              <a:rPr lang="pt-BR" sz="1200" b="1" dirty="0" smtClean="0">
                <a:solidFill>
                  <a:schemeClr val="tx1"/>
                </a:solidFill>
              </a:rPr>
              <a:t>– CSS – ANGULAR JS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43" name="Retângulo 23"/>
          <p:cNvSpPr/>
          <p:nvPr/>
        </p:nvSpPr>
        <p:spPr>
          <a:xfrm>
            <a:off x="6591236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SPRING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24"/>
          <p:cNvSpPr/>
          <p:nvPr/>
        </p:nvSpPr>
        <p:spPr>
          <a:xfrm>
            <a:off x="6591236" y="343734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SPRING DATA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25"/>
          <p:cNvSpPr/>
          <p:nvPr/>
        </p:nvSpPr>
        <p:spPr>
          <a:xfrm>
            <a:off x="6591236" y="430144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6" name="Retângulo 26"/>
          <p:cNvSpPr/>
          <p:nvPr/>
        </p:nvSpPr>
        <p:spPr>
          <a:xfrm>
            <a:off x="375892" y="4157424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7" name="Retângulo 27"/>
          <p:cNvSpPr/>
          <p:nvPr/>
        </p:nvSpPr>
        <p:spPr>
          <a:xfrm>
            <a:off x="2248100" y="435218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8" name="Retângulo 28"/>
          <p:cNvSpPr/>
          <p:nvPr/>
        </p:nvSpPr>
        <p:spPr>
          <a:xfrm>
            <a:off x="375892" y="2378490"/>
            <a:ext cx="1872208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9" name="Retângulo 29"/>
          <p:cNvSpPr/>
          <p:nvPr/>
        </p:nvSpPr>
        <p:spPr>
          <a:xfrm>
            <a:off x="2248100" y="2573248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1.8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0" name="Elipse 30"/>
          <p:cNvSpPr/>
          <p:nvPr/>
        </p:nvSpPr>
        <p:spPr>
          <a:xfrm>
            <a:off x="4037414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1" name="Elipse 31"/>
          <p:cNvSpPr/>
          <p:nvPr/>
        </p:nvSpPr>
        <p:spPr>
          <a:xfrm>
            <a:off x="4037414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2" name="Elipse 32"/>
          <p:cNvSpPr/>
          <p:nvPr/>
        </p:nvSpPr>
        <p:spPr>
          <a:xfrm>
            <a:off x="4037414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3" name="Elipse 33"/>
          <p:cNvSpPr/>
          <p:nvPr/>
        </p:nvSpPr>
        <p:spPr>
          <a:xfrm>
            <a:off x="4037414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4" name="Elipse 34"/>
          <p:cNvSpPr/>
          <p:nvPr/>
        </p:nvSpPr>
        <p:spPr>
          <a:xfrm>
            <a:off x="8308542" y="144238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5" name="Elipse 35"/>
          <p:cNvSpPr/>
          <p:nvPr/>
        </p:nvSpPr>
        <p:spPr>
          <a:xfrm>
            <a:off x="8308542" y="230648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56" name="Elipse 36"/>
          <p:cNvSpPr/>
          <p:nvPr/>
        </p:nvSpPr>
        <p:spPr>
          <a:xfrm>
            <a:off x="8308542" y="317057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57" name="Elipse 37"/>
          <p:cNvSpPr/>
          <p:nvPr/>
        </p:nvSpPr>
        <p:spPr>
          <a:xfrm>
            <a:off x="8308542" y="403467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80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Relacionamento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434646544"/>
              </p:ext>
            </p:extLst>
          </p:nvPr>
        </p:nvGraphicFramePr>
        <p:xfrm>
          <a:off x="2164976" y="1553177"/>
          <a:ext cx="4814048" cy="302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188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Arquivo de configuração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094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Repositório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939" y="1981779"/>
            <a:ext cx="4254497" cy="2302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48485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8272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568" y="5251646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995055" y="1060469"/>
            <a:ext cx="5417126" cy="1455163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995056" y="3291052"/>
            <a:ext cx="5417126" cy="1455163"/>
            <a:chOff x="1690254" y="1670764"/>
            <a:chExt cx="5805055" cy="2008910"/>
          </a:xfrm>
        </p:grpSpPr>
        <p:sp>
          <p:nvSpPr>
            <p:cNvPr id="9" name="Faixa de Opções: Inclinada para Cima 8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ol 12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7311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568" y="5251646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995055" y="1060469"/>
            <a:ext cx="5417126" cy="1455163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995056" y="3291052"/>
            <a:ext cx="5417126" cy="1455163"/>
            <a:chOff x="1690254" y="1670764"/>
            <a:chExt cx="5805055" cy="2008910"/>
          </a:xfrm>
        </p:grpSpPr>
        <p:sp>
          <p:nvSpPr>
            <p:cNvPr id="9" name="Faixa de Opções: Inclinada para Cima 8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ol 12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527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 Camada de Persistência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5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 Camada de Persistência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79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2" y="2631516"/>
            <a:ext cx="6142857" cy="28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Visão Global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69" y="1101354"/>
            <a:ext cx="3392966" cy="20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44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Inversão de Controle e Injeção de Dependências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5">
            <a:hlinkClick r:id="rId5"/>
          </p:cNvPr>
          <p:cNvSpPr/>
          <p:nvPr/>
        </p:nvSpPr>
        <p:spPr>
          <a:xfrm>
            <a:off x="1403648" y="1939624"/>
            <a:ext cx="683712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IoC </a:t>
            </a:r>
          </a:p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574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Properties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2175" y="5166082"/>
            <a:ext cx="1419432" cy="441922"/>
          </a:xfrm>
          <a:prstGeom prst="rect">
            <a:avLst/>
          </a:prstGeom>
        </p:spPr>
      </p:pic>
      <p:sp>
        <p:nvSpPr>
          <p:cNvPr id="2" name="Rolagem: Vertical 1">
            <a:hlinkClick r:id="rId5"/>
          </p:cNvPr>
          <p:cNvSpPr/>
          <p:nvPr/>
        </p:nvSpPr>
        <p:spPr>
          <a:xfrm>
            <a:off x="3427138" y="1436331"/>
            <a:ext cx="2382981" cy="2656199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40362" y="4092530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application.properties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727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Camada de Persistência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23" name="Agrupar 22"/>
          <p:cNvGrpSpPr/>
          <p:nvPr/>
        </p:nvGrpSpPr>
        <p:grpSpPr>
          <a:xfrm>
            <a:off x="1880941" y="1965097"/>
            <a:ext cx="5365432" cy="2232830"/>
            <a:chOff x="2172437" y="2360571"/>
            <a:chExt cx="4927152" cy="1821380"/>
          </a:xfrm>
        </p:grpSpPr>
        <p:sp>
          <p:nvSpPr>
            <p:cNvPr id="3" name="Retângulo 2"/>
            <p:cNvSpPr/>
            <p:nvPr/>
          </p:nvSpPr>
          <p:spPr>
            <a:xfrm>
              <a:off x="2277211" y="2360571"/>
              <a:ext cx="4682836" cy="51521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Aplicação</a:t>
              </a:r>
              <a:endParaRPr lang="pt-BR" dirty="0"/>
            </a:p>
          </p:txBody>
        </p:sp>
        <p:sp>
          <p:nvSpPr>
            <p:cNvPr id="4" name="Seta: da Esquerda para a Direita 3">
              <a:hlinkClick r:id="rId5"/>
            </p:cNvPr>
            <p:cNvSpPr/>
            <p:nvPr/>
          </p:nvSpPr>
          <p:spPr>
            <a:xfrm>
              <a:off x="2172437" y="2875787"/>
              <a:ext cx="4927152" cy="559169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Camada de Persistência (ex.: JPA)</a:t>
              </a:r>
              <a:endParaRPr lang="pt-BR" dirty="0"/>
            </a:p>
          </p:txBody>
        </p:sp>
        <p:sp>
          <p:nvSpPr>
            <p:cNvPr id="5" name="Fluxograma: Disco Magnético 4"/>
            <p:cNvSpPr/>
            <p:nvPr/>
          </p:nvSpPr>
          <p:spPr>
            <a:xfrm>
              <a:off x="2628900" y="3559778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Fluxograma: Disco Magnético 12"/>
            <p:cNvSpPr/>
            <p:nvPr/>
          </p:nvSpPr>
          <p:spPr>
            <a:xfrm>
              <a:off x="3724275" y="3569303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Fluxograma: Disco Magnético 13"/>
            <p:cNvSpPr/>
            <p:nvPr/>
          </p:nvSpPr>
          <p:spPr>
            <a:xfrm>
              <a:off x="4819650" y="3555694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2633766" y="3555694"/>
              <a:ext cx="4167084" cy="626257"/>
              <a:chOff x="2633766" y="3555694"/>
              <a:chExt cx="4167084" cy="626257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5" name="Fluxograma: Disco Magnético 14"/>
              <p:cNvSpPr/>
              <p:nvPr/>
            </p:nvSpPr>
            <p:spPr>
              <a:xfrm>
                <a:off x="5886450" y="3555694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Fluxograma: Disco Magnético 15"/>
              <p:cNvSpPr/>
              <p:nvPr/>
            </p:nvSpPr>
            <p:spPr>
              <a:xfrm>
                <a:off x="2633766" y="3559778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Fluxograma: Disco Magnético 16"/>
              <p:cNvSpPr/>
              <p:nvPr/>
            </p:nvSpPr>
            <p:spPr>
              <a:xfrm>
                <a:off x="3729141" y="3569303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Fluxograma: Disco Magnético 17"/>
              <p:cNvSpPr/>
              <p:nvPr/>
            </p:nvSpPr>
            <p:spPr>
              <a:xfrm>
                <a:off x="4824516" y="3555694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Seta: para Baixo 6"/>
            <p:cNvSpPr/>
            <p:nvPr/>
          </p:nvSpPr>
          <p:spPr>
            <a:xfrm>
              <a:off x="2966934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Seta: para Baixo 19"/>
            <p:cNvSpPr/>
            <p:nvPr/>
          </p:nvSpPr>
          <p:spPr>
            <a:xfrm>
              <a:off x="4088554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Seta: para Baixo 20"/>
            <p:cNvSpPr/>
            <p:nvPr/>
          </p:nvSpPr>
          <p:spPr>
            <a:xfrm>
              <a:off x="5225761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Seta: para Baixo 21"/>
            <p:cNvSpPr/>
            <p:nvPr/>
          </p:nvSpPr>
          <p:spPr>
            <a:xfrm>
              <a:off x="6257925" y="3354744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004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Hibernate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590583304"/>
              </p:ext>
            </p:extLst>
          </p:nvPr>
        </p:nvGraphicFramePr>
        <p:xfrm>
          <a:off x="2113429" y="1581635"/>
          <a:ext cx="4917142" cy="296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30932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2"/>
          <p:cNvSpPr/>
          <p:nvPr/>
        </p:nvSpPr>
        <p:spPr>
          <a:xfrm>
            <a:off x="43837" y="863901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JDBC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869" y="1439966"/>
            <a:ext cx="8543190" cy="28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211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2"/>
          <p:cNvSpPr/>
          <p:nvPr/>
        </p:nvSpPr>
        <p:spPr>
          <a:xfrm>
            <a:off x="0" y="56005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Identidade no banco: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032" y="992104"/>
            <a:ext cx="8721497" cy="11046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tângulo 4"/>
          <p:cNvSpPr/>
          <p:nvPr/>
        </p:nvSpPr>
        <p:spPr>
          <a:xfrm>
            <a:off x="0" y="22882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Identidade no Java: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8600" y="2729588"/>
            <a:ext cx="3240360" cy="2275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75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609</Words>
  <Application>Microsoft Office PowerPoint</Application>
  <PresentationFormat>Apresentação na tela (16:10)</PresentationFormat>
  <Paragraphs>157</Paragraphs>
  <Slides>20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TechnoEdition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Base</cp:lastModifiedBy>
  <cp:revision>77</cp:revision>
  <dcterms:created xsi:type="dcterms:W3CDTF">2017-01-10T12:22:44Z</dcterms:created>
  <dcterms:modified xsi:type="dcterms:W3CDTF">2019-01-13T12:14:51Z</dcterms:modified>
</cp:coreProperties>
</file>