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t>02/03/2014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head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76976"/>
            <a:ext cx="9144000" cy="100844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038850"/>
            <a:ext cx="9144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t>02/03/2014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t>02/03/2014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t>02/03/2014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t>02/03/2014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t>02/03/2014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t>02/03/2014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t>02/03/2014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t>02/03/2014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t>02/03/2014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D23-7871-46BA-A56C-F3E11FB2D67D}" type="datetimeFigureOut">
              <a:rPr lang="pt-BR" smtClean="0"/>
              <a:t>02/03/2014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D6F-B072-4190-B1BE-825A8C98D9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00D23-7871-46BA-A56C-F3E11FB2D67D}" type="datetimeFigureOut">
              <a:rPr lang="pt-BR" smtClean="0"/>
              <a:t>02/03/2014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ED6F-B072-4190-B1BE-825A8C98D92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428860" y="1500174"/>
            <a:ext cx="4102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FFC000"/>
                </a:solidFill>
              </a:rPr>
              <a:t>Apresentação</a:t>
            </a:r>
          </a:p>
          <a:p>
            <a:pPr algn="ctr"/>
            <a:endParaRPr lang="pt-BR" sz="3600" b="1" dirty="0">
              <a:solidFill>
                <a:srgbClr val="FFC000"/>
              </a:solidFill>
            </a:endParaRPr>
          </a:p>
          <a:p>
            <a:pPr algn="ctr"/>
            <a:r>
              <a:rPr lang="pt-BR" sz="3600" b="1" dirty="0" smtClean="0">
                <a:solidFill>
                  <a:srgbClr val="92D050"/>
                </a:solidFill>
              </a:rPr>
              <a:t>Sistema Web</a:t>
            </a:r>
          </a:p>
          <a:p>
            <a:pPr algn="ctr"/>
            <a:endParaRPr lang="pt-BR" sz="3600" b="1" dirty="0">
              <a:solidFill>
                <a:srgbClr val="FFC000"/>
              </a:solidFill>
            </a:endParaRPr>
          </a:p>
          <a:p>
            <a:pPr algn="ctr"/>
            <a:r>
              <a:rPr lang="pt-BR" sz="3600" b="1" dirty="0" smtClean="0">
                <a:solidFill>
                  <a:srgbClr val="FFC000"/>
                </a:solidFill>
              </a:rPr>
              <a:t>FIAP – Linhas Aéreas</a:t>
            </a:r>
            <a:endParaRPr lang="pt-BR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02405" y="109815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C000"/>
                </a:solidFill>
              </a:rPr>
              <a:t>Conteúdo</a:t>
            </a:r>
            <a:endParaRPr lang="pt-BR" sz="2400" b="1" dirty="0">
              <a:solidFill>
                <a:srgbClr val="FFC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7084" y="1000108"/>
            <a:ext cx="77453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>
              <a:buFont typeface="Arial" pitchFamily="34" charset="0"/>
              <a:buChar char="•"/>
            </a:pPr>
            <a:r>
              <a:rPr lang="pt-BR" sz="3200" b="1" dirty="0" smtClean="0">
                <a:solidFill>
                  <a:srgbClr val="92D050"/>
                </a:solidFill>
              </a:rPr>
              <a:t>Integrantes</a:t>
            </a:r>
          </a:p>
          <a:p>
            <a:pPr indent="354013"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bg1">
                    <a:lumMod val="65000"/>
                  </a:schemeClr>
                </a:solidFill>
              </a:rPr>
              <a:t>Organização do Projeto</a:t>
            </a:r>
            <a:endParaRPr lang="pt-BR" sz="3200" b="1" dirty="0">
              <a:solidFill>
                <a:schemeClr val="bg1">
                  <a:lumMod val="65000"/>
                </a:schemeClr>
              </a:solidFill>
            </a:endParaRPr>
          </a:p>
          <a:p>
            <a:pPr indent="354013"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bg1">
                    <a:lumMod val="65000"/>
                  </a:schemeClr>
                </a:solidFill>
              </a:rPr>
              <a:t>Tecnologias</a:t>
            </a:r>
          </a:p>
          <a:p>
            <a:pPr indent="354013"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bg1">
                    <a:lumMod val="65000"/>
                  </a:schemeClr>
                </a:solidFill>
              </a:rPr>
              <a:t>Layout – Interfaces</a:t>
            </a:r>
          </a:p>
          <a:p>
            <a:pPr indent="354013">
              <a:buFont typeface="Arial" pitchFamily="34" charset="0"/>
              <a:buChar char="•"/>
            </a:pPr>
            <a:r>
              <a:rPr lang="pt-BR" sz="3200" b="1" dirty="0" smtClean="0">
                <a:solidFill>
                  <a:srgbClr val="92D050"/>
                </a:solidFill>
              </a:rPr>
              <a:t>Casos de Uso</a:t>
            </a:r>
          </a:p>
          <a:p>
            <a:pPr indent="354013"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bg1">
                    <a:lumMod val="65000"/>
                  </a:schemeClr>
                </a:solidFill>
              </a:rPr>
              <a:t>O que não pode ser feito</a:t>
            </a:r>
          </a:p>
          <a:p>
            <a:pPr indent="354013"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bg1">
                    <a:lumMod val="65000"/>
                  </a:schemeClr>
                </a:solidFill>
              </a:rPr>
              <a:t>Gerenciamento de sessão</a:t>
            </a:r>
          </a:p>
          <a:p>
            <a:pPr indent="354013">
              <a:buFont typeface="Arial" pitchFamily="34" charset="0"/>
              <a:buChar char="•"/>
            </a:pPr>
            <a:endParaRPr lang="pt-BR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02405" y="109815"/>
            <a:ext cx="163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C000"/>
                </a:solidFill>
              </a:rPr>
              <a:t>Integrantes</a:t>
            </a:r>
            <a:endParaRPr lang="pt-BR" sz="2400" b="1" dirty="0">
              <a:solidFill>
                <a:srgbClr val="FFC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7084" y="1000108"/>
            <a:ext cx="7745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bg1">
                    <a:lumMod val="65000"/>
                  </a:schemeClr>
                </a:solidFill>
              </a:rPr>
              <a:t>45543 - Bruno Mancini</a:t>
            </a:r>
          </a:p>
          <a:p>
            <a:pPr indent="354013"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bg1">
                    <a:lumMod val="65000"/>
                  </a:schemeClr>
                </a:solidFill>
              </a:rPr>
              <a:t>45543 - Willians Martins de Morais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02405" y="109815"/>
            <a:ext cx="1041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C000"/>
                </a:solidFill>
              </a:rPr>
              <a:t>Layout</a:t>
            </a:r>
            <a:endParaRPr lang="pt-BR" sz="2400" b="1" dirty="0">
              <a:solidFill>
                <a:srgbClr val="FFC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7650" y="1214422"/>
            <a:ext cx="6108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02405" y="109815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C000"/>
                </a:solidFill>
              </a:rPr>
              <a:t>Casos de Uso</a:t>
            </a:r>
            <a:endParaRPr lang="pt-BR" sz="2400" b="1" dirty="0">
              <a:solidFill>
                <a:srgbClr val="FFC000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4714876" y="857232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Gerenciar Usuários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714876" y="2000240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Gerenciar Trechos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4786314" y="3071810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Gerenciar Vôos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14422"/>
            <a:ext cx="1001823" cy="250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Conector reto 9"/>
          <p:cNvCxnSpPr>
            <a:stCxn id="22" idx="3"/>
            <a:endCxn id="4" idx="6"/>
          </p:cNvCxnSpPr>
          <p:nvPr/>
        </p:nvCxnSpPr>
        <p:spPr>
          <a:xfrm rot="10800000">
            <a:off x="6572265" y="1321580"/>
            <a:ext cx="1284193" cy="1143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22" idx="3"/>
            <a:endCxn id="5" idx="6"/>
          </p:cNvCxnSpPr>
          <p:nvPr/>
        </p:nvCxnSpPr>
        <p:spPr>
          <a:xfrm rot="10800000">
            <a:off x="6572265" y="2464588"/>
            <a:ext cx="12841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22" idx="3"/>
            <a:endCxn id="6" idx="6"/>
          </p:cNvCxnSpPr>
          <p:nvPr/>
        </p:nvCxnSpPr>
        <p:spPr>
          <a:xfrm rot="10800000" flipV="1">
            <a:off x="6643703" y="2464587"/>
            <a:ext cx="1212755" cy="107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786314" y="4214818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Gerenciar Assentos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786314" y="5357826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Gerenciar Reservas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9" name="Conector reto 18"/>
          <p:cNvCxnSpPr>
            <a:stCxn id="22" idx="3"/>
            <a:endCxn id="16" idx="6"/>
          </p:cNvCxnSpPr>
          <p:nvPr/>
        </p:nvCxnSpPr>
        <p:spPr>
          <a:xfrm rot="10800000" flipV="1">
            <a:off x="6643703" y="2464587"/>
            <a:ext cx="1212755" cy="221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22" idx="3"/>
            <a:endCxn id="17" idx="6"/>
          </p:cNvCxnSpPr>
          <p:nvPr/>
        </p:nvCxnSpPr>
        <p:spPr>
          <a:xfrm rot="10800000" flipV="1">
            <a:off x="6643703" y="2464587"/>
            <a:ext cx="1212755" cy="335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856457" y="1214422"/>
            <a:ext cx="1001823" cy="250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Elipse 28"/>
          <p:cNvSpPr/>
          <p:nvPr/>
        </p:nvSpPr>
        <p:spPr>
          <a:xfrm>
            <a:off x="2643174" y="857232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Entrar no sistema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643174" y="2000240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Buscar Vôos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2643174" y="3071810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Fazer Reservas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2643174" y="4214818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Cancelar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Reservas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643174" y="5357826"/>
            <a:ext cx="1857388" cy="92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Efetivar 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Compra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5" name="Conector reto 34"/>
          <p:cNvCxnSpPr>
            <a:stCxn id="29" idx="2"/>
            <a:endCxn id="2050" idx="3"/>
          </p:cNvCxnSpPr>
          <p:nvPr/>
        </p:nvCxnSpPr>
        <p:spPr>
          <a:xfrm rot="10800000" flipV="1">
            <a:off x="1287544" y="1321578"/>
            <a:ext cx="1355631" cy="1143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30" idx="2"/>
            <a:endCxn id="2050" idx="3"/>
          </p:cNvCxnSpPr>
          <p:nvPr/>
        </p:nvCxnSpPr>
        <p:spPr>
          <a:xfrm rot="10800000" flipV="1">
            <a:off x="1287544" y="2464586"/>
            <a:ext cx="13556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31" idx="2"/>
            <a:endCxn id="2050" idx="3"/>
          </p:cNvCxnSpPr>
          <p:nvPr/>
        </p:nvCxnSpPr>
        <p:spPr>
          <a:xfrm rot="10800000">
            <a:off x="1287544" y="2464589"/>
            <a:ext cx="1355631" cy="107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32" idx="2"/>
            <a:endCxn id="2050" idx="3"/>
          </p:cNvCxnSpPr>
          <p:nvPr/>
        </p:nvCxnSpPr>
        <p:spPr>
          <a:xfrm rot="10800000">
            <a:off x="1287544" y="2464589"/>
            <a:ext cx="1355631" cy="221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33" idx="2"/>
            <a:endCxn id="2050" idx="3"/>
          </p:cNvCxnSpPr>
          <p:nvPr/>
        </p:nvCxnSpPr>
        <p:spPr>
          <a:xfrm rot="10800000">
            <a:off x="1287544" y="2464589"/>
            <a:ext cx="1355631" cy="335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214282" y="3714752"/>
            <a:ext cx="1075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92D050"/>
                </a:solidFill>
              </a:rPr>
              <a:t>Cliente</a:t>
            </a:r>
            <a:endParaRPr lang="pt-BR" sz="2400" b="1" dirty="0">
              <a:solidFill>
                <a:srgbClr val="92D050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839740" y="3714752"/>
            <a:ext cx="1089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92D050"/>
                </a:solidFill>
              </a:rPr>
              <a:t>Agente</a:t>
            </a:r>
            <a:endParaRPr lang="pt-BR" sz="24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66</Words>
  <Application>Microsoft Office PowerPoint</Application>
  <PresentationFormat>Apresentação na tela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Leonardo</cp:lastModifiedBy>
  <cp:revision>12</cp:revision>
  <dcterms:created xsi:type="dcterms:W3CDTF">2014-03-03T00:05:13Z</dcterms:created>
  <dcterms:modified xsi:type="dcterms:W3CDTF">2014-03-03T00:43:48Z</dcterms:modified>
</cp:coreProperties>
</file>