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09480" y="4360320"/>
            <a:ext cx="807732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r>
              <a:rPr b="0" i="1" lang="en-US" sz="1100" spc="-1" strike="noStrike" baseline="-25000">
                <a:solidFill>
                  <a:srgbClr val="000000"/>
                </a:solidFill>
                <a:latin typeface="Arial"/>
              </a:rPr>
              <a:t>FIG. 2. (a) Schematic diagram and (b) optical micrograph of the device.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609480" y="5940000"/>
            <a:ext cx="8640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Published in: I. Polenciuc; A. J. Vick; D. A. Allwood; T. J. Hayward; G. Vallejo-Fernandez; K. O'Grady; A. Hirohata; 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</a:rPr>
              <a:t>Appl. Phys. Lett.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 105,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162406 (2014)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DOI: 10.1063/1.4899134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2014 Author(s)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 descr=""/>
          <p:cNvPicPr/>
          <p:nvPr/>
        </p:nvPicPr>
        <p:blipFill>
          <a:blip r:embed="rId1"/>
          <a:stretch/>
        </p:blipFill>
        <p:spPr>
          <a:xfrm>
            <a:off x="2476080" y="402120"/>
            <a:ext cx="4242960" cy="380988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