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01772-1A97-4955-B1AB-0585D03403E7}" v="381" dt="2022-01-19T18:50:11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slide" Target="slides/slide3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F0C9-8935-41AD-B347-65103048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/>
                <a:cs typeface="Calibri Light"/>
              </a:rPr>
              <a:t>Covid-19 effects on E-Commerce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1F86-53B8-4B2B-8AD3-F12065FC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/>
                <a:cs typeface="Calibri"/>
              </a:rPr>
              <a:t>An analysis of Covid-19's impact on stock performance</a:t>
            </a:r>
          </a:p>
          <a:p>
            <a:pPr marL="0" indent="0" algn="ctr">
              <a:buNone/>
            </a:pPr>
            <a:endParaRPr lang="en-US" dirty="0">
              <a:latin typeface="Times New Roman"/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latin typeface="Times New Roman"/>
                <a:cs typeface="Calibri"/>
              </a:rPr>
              <a:t>Rochelle Williams, Gurpratap Singh, Tyler </a:t>
            </a:r>
            <a:r>
              <a:rPr lang="en-US" dirty="0" err="1">
                <a:latin typeface="Times New Roman"/>
                <a:cs typeface="Calibri"/>
              </a:rPr>
              <a:t>Gehbauer</a:t>
            </a:r>
            <a:r>
              <a:rPr lang="en-US" dirty="0">
                <a:latin typeface="Times New Roman"/>
                <a:cs typeface="Calibri"/>
              </a:rPr>
              <a:t>, Gregg Saldutti</a:t>
            </a:r>
          </a:p>
          <a:p>
            <a:pPr marL="0" indent="0" algn="ctr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33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4A7A7-634C-47BD-A931-D27CC925C166}"/>
              </a:ext>
            </a:extLst>
          </p:cNvPr>
          <p:cNvSpPr txBox="1"/>
          <p:nvPr/>
        </p:nvSpPr>
        <p:spPr>
          <a:xfrm>
            <a:off x="41788" y="4916"/>
            <a:ext cx="11493908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Calibri"/>
              </a:rPr>
              <a:t>How has Covid-19 impacted stock movements for E-Commerce</a:t>
            </a:r>
          </a:p>
          <a:p>
            <a:pPr algn="ctr"/>
            <a:endParaRPr lang="en-US" sz="3200" dirty="0">
              <a:latin typeface="Times New Roman"/>
              <a:cs typeface="Calibri"/>
            </a:endParaRPr>
          </a:p>
          <a:p>
            <a:pPr algn="ctr"/>
            <a:endParaRPr lang="en-US" dirty="0">
              <a:latin typeface="Calibri"/>
              <a:cs typeface="Calibri"/>
            </a:endParaRPr>
          </a:p>
          <a:p>
            <a:r>
              <a:rPr lang="en-US" sz="2400" dirty="0">
                <a:latin typeface="Times New Roman"/>
                <a:cs typeface="Calibri"/>
              </a:rPr>
              <a:t>1. Fundamental setup</a:t>
            </a:r>
          </a:p>
          <a:p>
            <a:endParaRPr lang="en-US" sz="2400" dirty="0">
              <a:latin typeface="Times New Roman"/>
              <a:cs typeface="Calibri"/>
            </a:endParaRPr>
          </a:p>
          <a:p>
            <a:r>
              <a:rPr lang="en-US" sz="2400" dirty="0">
                <a:latin typeface="Times New Roman"/>
                <a:cs typeface="Calibri"/>
              </a:rPr>
              <a:t>2. Technical setup: </a:t>
            </a:r>
          </a:p>
          <a:p>
            <a:endParaRPr lang="en-US" sz="2400" dirty="0">
              <a:latin typeface="Times New Roman"/>
              <a:cs typeface="Calibri"/>
            </a:endParaRPr>
          </a:p>
          <a:p>
            <a:r>
              <a:rPr lang="en-US" sz="2400" dirty="0">
                <a:latin typeface="Times New Roman"/>
                <a:cs typeface="Calibri"/>
              </a:rPr>
              <a:t>3. Sentiment analysis:</a:t>
            </a:r>
          </a:p>
          <a:p>
            <a:endParaRPr lang="en-US" sz="2400" dirty="0">
              <a:latin typeface="Times New Roman"/>
              <a:cs typeface="Calibri"/>
            </a:endParaRPr>
          </a:p>
          <a:p>
            <a:r>
              <a:rPr lang="en-US" sz="2400" dirty="0">
                <a:latin typeface="Times New Roman"/>
                <a:cs typeface="Calibri"/>
              </a:rPr>
              <a:t>4. Returns, Betas and Sharps</a:t>
            </a:r>
          </a:p>
          <a:p>
            <a:endParaRPr lang="en-US" sz="2400" dirty="0">
              <a:latin typeface="Times New Roman"/>
              <a:cs typeface="Calibri"/>
            </a:endParaRPr>
          </a:p>
          <a:p>
            <a:r>
              <a:rPr lang="en-US" sz="2400" dirty="0">
                <a:latin typeface="Times New Roman"/>
                <a:cs typeface="Calibri"/>
              </a:rPr>
              <a:t>5. Who's next? Monte Carlo simulation of current stocks</a:t>
            </a:r>
          </a:p>
        </p:txBody>
      </p:sp>
    </p:spTree>
    <p:extLst>
      <p:ext uri="{BB962C8B-B14F-4D97-AF65-F5344CB8AC3E}">
        <p14:creationId xmlns:p14="http://schemas.microsoft.com/office/powerpoint/2010/main" val="306526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7D3E0-657A-4DF1-9144-CD8E04035369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CFA12C9-D085-4E48-B223-08406054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" y="-3797"/>
            <a:ext cx="12131614" cy="69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Covid-19 effects on E-Commerce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</cp:revision>
  <dcterms:created xsi:type="dcterms:W3CDTF">2022-01-19T18:08:59Z</dcterms:created>
  <dcterms:modified xsi:type="dcterms:W3CDTF">2022-01-19T18:50:13Z</dcterms:modified>
</cp:coreProperties>
</file>