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2c5b90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2c5b90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2c5b90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2c5b90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2c5b90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2c5b90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Respiration negative for Crolutes+descendants because they are amphibious; Fur positive for int Wookies, Wookies, Ewoks because… furry; size negative for Ewoks because they are better off small, opposite for Wookies; eye shape/placement negative for Gungans because they protrude weirdly, skin color positive for Twi’leks because they tend to be colorful; head shape positive for Twi’leks because they have lekku (things on head)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67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-1043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 Simulation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231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Andrew Meng, Kathi Munoz, Joseph Zou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History Tree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514350"/>
            <a:ext cx="85058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population dynamics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 15000: Gungans have a war - population shrinks from 800 to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 15500:  Human pop splits - colony goes out into space… migration rate to the colony of 0.01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 15800: Gungans recover a bit - population grows to 400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 20000: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Wookies hit hard times - population shrinks from 1500 to 300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human population goes gangbuster - grows from 1500 to 10000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Twi’leks are doing good - grows from 1500 to 4000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 24800: Twi’leks hit a rough patch - shrink to 3000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Locations and Fitness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7001-11623: Respiration</a:t>
            </a:r>
            <a:r>
              <a:rPr lang="en"/>
              <a:t> f=0.01, negative for Crolutes and all its descendants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14633-17004: Fur</a:t>
            </a:r>
            <a:r>
              <a:rPr lang="en"/>
              <a:t> f=-0.01, positive for intermediate Wookies and all its descendants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35532-36943: Size</a:t>
            </a:r>
            <a:r>
              <a:rPr lang="en"/>
              <a:t> f=0, negative for Ewoks, positive for Wookies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49183-53668: Eye shape/placement</a:t>
            </a:r>
            <a:r>
              <a:rPr lang="en"/>
              <a:t> f=0.01, negative for Gungans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72757-77368: Skin color</a:t>
            </a:r>
            <a:r>
              <a:rPr lang="en"/>
              <a:t> f=0, positive for Twi’leks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84308-87332: Head shape</a:t>
            </a:r>
            <a:r>
              <a:rPr lang="en"/>
              <a:t> f=0, positive for Twi’leks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