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76" r:id="rId8"/>
    <p:sldId id="262" r:id="rId9"/>
    <p:sldId id="277" r:id="rId10"/>
    <p:sldId id="278" r:id="rId11"/>
    <p:sldId id="280" r:id="rId12"/>
    <p:sldId id="263" r:id="rId13"/>
    <p:sldId id="264" r:id="rId14"/>
    <p:sldId id="266" r:id="rId15"/>
    <p:sldId id="267" r:id="rId16"/>
    <p:sldId id="271" r:id="rId17"/>
    <p:sldId id="272" r:id="rId18"/>
    <p:sldId id="273" r:id="rId19"/>
    <p:sldId id="288" r:id="rId20"/>
    <p:sldId id="274" r:id="rId21"/>
    <p:sldId id="282" r:id="rId22"/>
    <p:sldId id="275"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9199" autoAdjust="0"/>
  </p:normalViewPr>
  <p:slideViewPr>
    <p:cSldViewPr snapToObjects="1">
      <p:cViewPr varScale="1">
        <p:scale>
          <a:sx n="57" d="100"/>
          <a:sy n="57" d="100"/>
        </p:scale>
        <p:origin x="2347" y="62"/>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10/4/2018</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10/4/2018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to ask students</a:t>
            </a:r>
            <a:r>
              <a:rPr lang="en-US" baseline="0" dirty="0"/>
              <a:t> after showing solution:</a:t>
            </a:r>
            <a:endParaRPr lang="en-US" dirty="0"/>
          </a:p>
          <a:p>
            <a:endParaRPr lang="en-US" dirty="0"/>
          </a:p>
          <a:p>
            <a:r>
              <a:rPr lang="en-US" dirty="0"/>
              <a:t>Where is the code located to run the </a:t>
            </a:r>
            <a:r>
              <a:rPr lang="en-US" dirty="0" err="1"/>
              <a:t>readLine</a:t>
            </a:r>
            <a:r>
              <a:rPr lang="en-US" dirty="0"/>
              <a:t>() command? (It is still in each</a:t>
            </a:r>
            <a:r>
              <a:rPr lang="en-US" baseline="0" dirty="0"/>
              <a:t> of the three Stream classes)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code has actually changed</a:t>
            </a:r>
            <a:r>
              <a:rPr lang="en-US" baseline="0" dirty="0"/>
              <a:t> in the </a:t>
            </a:r>
            <a:r>
              <a:rPr lang="en-US" baseline="0" dirty="0" err="1"/>
              <a:t>FileStream</a:t>
            </a:r>
            <a:r>
              <a:rPr lang="en-US" baseline="0" dirty="0"/>
              <a:t> class?  (exactly the same except for addition of “implements Stream”  )</a:t>
            </a:r>
            <a:endParaRPr lang="en-US" dirty="0"/>
          </a:p>
          <a:p>
            <a:r>
              <a:rPr lang="en-US" dirty="0"/>
              <a:t>Where</a:t>
            </a:r>
            <a:r>
              <a:rPr lang="en-US" baseline="0" dirty="0"/>
              <a:t> would the code change the most? (other than adding the “implements Stream” mostly in Image)</a:t>
            </a:r>
          </a:p>
          <a:p>
            <a:r>
              <a:rPr lang="en-US" baseline="0" dirty="0"/>
              <a:t>Where was duplicate code removed? (in Image, no longer three different methods requiring some kind of loop (while (!</a:t>
            </a:r>
            <a:r>
              <a:rPr lang="en-US" baseline="0" dirty="0" err="1"/>
              <a:t>s.isFinished</a:t>
            </a:r>
            <a:r>
              <a:rPr lang="en-US" baseline="0" dirty="0"/>
              <a:t>) { </a:t>
            </a:r>
            <a:r>
              <a:rPr lang="en-US" baseline="0" dirty="0" err="1"/>
              <a:t>s.readLine</a:t>
            </a:r>
            <a:r>
              <a:rPr lang="en-US" baseline="0" dirty="0"/>
              <a:t>(); }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15</a:t>
            </a:fld>
            <a:endParaRPr lang="en-US"/>
          </a:p>
        </p:txBody>
      </p:sp>
    </p:spTree>
    <p:extLst>
      <p:ext uri="{BB962C8B-B14F-4D97-AF65-F5344CB8AC3E}">
        <p14:creationId xmlns:p14="http://schemas.microsoft.com/office/powerpoint/2010/main" val="152506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16</a:t>
            </a:fld>
            <a:endParaRPr lang="en-US">
              <a:latin typeface="Calibri" pitchFamily="34" charset="0"/>
            </a:endParaRPr>
          </a:p>
        </p:txBody>
      </p:sp>
    </p:spTree>
    <p:extLst>
      <p:ext uri="{BB962C8B-B14F-4D97-AF65-F5344CB8AC3E}">
        <p14:creationId xmlns:p14="http://schemas.microsoft.com/office/powerpoint/2010/main" val="279105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17</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18</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22</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8334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29730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108706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12</a:t>
            </a:fld>
            <a:endParaRPr lang="en-US">
              <a:latin typeface="Calibri" pitchFamily="34" charset="0"/>
            </a:endParaRPr>
          </a:p>
        </p:txBody>
      </p:sp>
    </p:spTree>
    <p:extLst>
      <p:ext uri="{BB962C8B-B14F-4D97-AF65-F5344CB8AC3E}">
        <p14:creationId xmlns:p14="http://schemas.microsoft.com/office/powerpoint/2010/main" val="28804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13</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load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14</a:t>
            </a:fld>
            <a:endParaRPr lang="en-US"/>
          </a:p>
        </p:txBody>
      </p:sp>
    </p:spTree>
    <p:extLst>
      <p:ext uri="{BB962C8B-B14F-4D97-AF65-F5344CB8AC3E}">
        <p14:creationId xmlns:p14="http://schemas.microsoft.com/office/powerpoint/2010/main" val="208115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Thursday, October 4,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Thursday, October 4,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Thursday, October 4,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Thursday, October 4,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Thursday, October 4, 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Thursday, October 4,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Thursday, October 4, 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Thursday, October 4, 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Thursday, October 4, 2018</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Thursday, October 4,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Thursday, October 4,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Thursday, October 4, 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bPDBQiCm48RtFiMGbLne3k1526q81DfkGWymjLHxY2GRIQ64qhjN3yUsybXa8uzcVZx_CsElhKFZZaeMza2wHuCAh3j9uKz3TQmKjKHhOQUm4HkolSJJEvB-BG1Qr5oUar6mDPrwHIKCiZe-Tflohd1BKh1lV_Jeslko3-7OqSYo-9jRWM20eYbqw6FP8H-ftEUg4EsT4QZAMJtWOja7FvqvN2k61gBeS_yo2Vo0h0ZKDzA2INzKlaYw2KMURBF6ODzIROFVud9gyBo2nTCYjP2gi5okOB8wIsO6P_dHqpK-Py5jmGtkfMHy1PptFwE6oS_ksGg1x9OqsLPmLbPVNIS5wf3tIXx7LWup2-CPs9cXXCzIQVsFmXDxwYHonslsVJu4NWlDmu_n3m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www.plantuml.com/plantuml/img/VLBBQiCm4BphAqHESg7-W11CQ4CWaFOI-W5RQnClaMKZAPJGvj-hXvt8RTFBIjePpUngjRGEZ3krYjaZwHuCjDowiq8V3TKHQKWY9-tGxA56lYTKqh9QWRLyqy81LsHx1USN8Ft9E6z0IpKc8s5jklOPMZGWwhXiLiLTufeKYhqFFRZcFkqLdJWPLR1BNWeF1L0i2XpulUf01lhE6OHMI9-TftsGzWrR38PRqYYK3m4aVGYWJ8xYOA1lgBR1wcU__B7YiuTPCayeBykA9ulVz805luJplmc-jO_E7F_JUDizZH8iqolBhwltZP9d9zeJP7Z6J2syPNREXd9X8tsg5szCKkEC1lgjg4Yz7hD_uRctppQG5ujhgghILR9hqcGRbAAOltUTGj0Xx_aoJhCOHic2uXAr37_v6m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4" name="TextBox 3"/>
          <p:cNvSpPr txBox="1"/>
          <p:nvPr/>
        </p:nvSpPr>
        <p:spPr>
          <a:xfrm>
            <a:off x="285750" y="6015335"/>
            <a:ext cx="710565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US" sz="2800" dirty="0"/>
              <a:t>Import </a:t>
            </a:r>
            <a:r>
              <a:rPr lang="en-US" sz="2800" i="1" dirty="0"/>
              <a:t>Interfaces </a:t>
            </a:r>
            <a:r>
              <a:rPr lang="en-US" sz="2800"/>
              <a:t>from the repo</a:t>
            </a:r>
            <a:endParaRPr lang="en-US" sz="2800"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316412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0240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257124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s://lh4.googleusercontent.com/s2RRHQl8Fig7K6Ff88ZZuKiY0OTfpPgMoG6ZBrgfSAdgEvTT7h-ZVaEQ8HbeMxRJ-AsmNUZ3Akqj2PZCZFsMc15if3VE3tV8vSnMqc5d6te0JLRCPLy5MwJf4ktwFwIMsKYwLDl2">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8229600" cy="4271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381000"/>
            <a:ext cx="8077200" cy="2031325"/>
          </a:xfrm>
          <a:prstGeom prst="rect">
            <a:avLst/>
          </a:prstGeom>
          <a:noFill/>
        </p:spPr>
        <p:txBody>
          <a:bodyPr wrap="square" rtlCol="0">
            <a:spAutoFit/>
          </a:bodyPr>
          <a:lstStyle/>
          <a:p>
            <a:r>
              <a:rPr lang="en-US"/>
              <a:t>A particular Image class loads image files from a variety of sources and display them on the screen.  The image sources can be a file, a network link, or a USB camera.  All the various sources have similar functions, but because they are different types they each require a specialized function.  Show how an improved approach using interfaces can remove the code duplication.</a:t>
            </a:r>
          </a:p>
          <a:p>
            <a:br>
              <a:rPr lang="en-US"/>
            </a:br>
            <a:endParaRPr lang="en-US" dirty="0"/>
          </a:p>
        </p:txBody>
      </p:sp>
    </p:spTree>
    <p:extLst>
      <p:ext uri="{BB962C8B-B14F-4D97-AF65-F5344CB8AC3E}">
        <p14:creationId xmlns:p14="http://schemas.microsoft.com/office/powerpoint/2010/main" val="300021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026" name="Picture 2" descr="https://lh5.googleusercontent.com/CJ1nKFl8H_FOXKpK7_cUVmQW2z5nGOfrENVMIRpdrp4xB3JRXHHvhCYkWrNZ61HQqAfNTu-oJsTL9vDCPkgaHRKQu0Dbt1eqyuYjEOJDmm4u6Fp-urGrCJxVNoBEbuAyygZyzL9v">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1364457"/>
            <a:ext cx="8839200" cy="5115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spTree>
    <p:extLst>
      <p:ext uri="{BB962C8B-B14F-4D97-AF65-F5344CB8AC3E}">
        <p14:creationId xmlns:p14="http://schemas.microsoft.com/office/powerpoint/2010/main" val="327042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Tree>
    <p:extLst>
      <p:ext uri="{BB962C8B-B14F-4D97-AF65-F5344CB8AC3E}">
        <p14:creationId xmlns:p14="http://schemas.microsoft.com/office/powerpoint/2010/main" val="296766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889000" y="2260600"/>
            <a:ext cx="7162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4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576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4995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82156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41757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397543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17916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12096</TotalTime>
  <Words>1371</Words>
  <Application>Microsoft Office PowerPoint</Application>
  <PresentationFormat>On-screen Show (4:3)</PresentationFormat>
  <Paragraphs>227</Paragraphs>
  <Slides>22</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Wingdings</vt:lpstr>
      <vt:lpstr>Office Theme</vt:lpstr>
      <vt:lpstr>CSSE 220</vt:lpstr>
      <vt:lpstr>Object-Oriented Programming</vt:lpstr>
      <vt:lpstr>Interfaces – What, When, Why, How?</vt:lpstr>
      <vt:lpstr>Open simpleExample</vt:lpstr>
      <vt:lpstr>Notation: In Code</vt:lpstr>
      <vt:lpstr>Interface Types: Key Idea</vt:lpstr>
      <vt:lpstr>Why?</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Notation: In UML</vt:lpstr>
      <vt:lpstr>PowerPoint Presentation</vt:lpstr>
      <vt:lpstr>Solution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Hollingsworth, Joseph E.</cp:lastModifiedBy>
  <cp:revision>620</cp:revision>
  <cp:lastPrinted>2015-10-02T13:25:50Z</cp:lastPrinted>
  <dcterms:created xsi:type="dcterms:W3CDTF">2011-01-18T15:01:32Z</dcterms:created>
  <dcterms:modified xsi:type="dcterms:W3CDTF">2018-10-05T02:44:48Z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