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  <p:sldId id="268" r:id="rId11"/>
    <p:sldId id="262" r:id="rId12"/>
    <p:sldId id="269" r:id="rId13"/>
    <p:sldId id="270" r:id="rId14"/>
    <p:sldId id="265" r:id="rId15"/>
    <p:sldId id="271" r:id="rId16"/>
    <p:sldId id="26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68582"/>
  </p:normalViewPr>
  <p:slideViewPr>
    <p:cSldViewPr snapToGrid="0" snapToObjects="1">
      <p:cViewPr varScale="1">
        <p:scale>
          <a:sx n="75" d="100"/>
          <a:sy n="75" d="100"/>
        </p:scale>
        <p:origin x="23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September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IntroToJavaGraphics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repo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 flipH="1">
            <a:off x="1159380" y="1820520"/>
            <a:ext cx="3277080" cy="285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"/>
          <p:cNvSpPr/>
          <p:nvPr/>
        </p:nvSpPr>
        <p:spPr>
          <a:xfrm>
            <a:off x="1274245" y="1827645"/>
            <a:ext cx="2942466" cy="338307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97200" y="1143000"/>
            <a:ext cx="35992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(mostly to make the slides look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nicer)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495040" y="2514600"/>
            <a:ext cx="3402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drew a rectangle here like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g2.drawRect(0, 0, 50, 10);,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get something like…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7"/>
          <p:cNvSpPr/>
          <p:nvPr/>
        </p:nvSpPr>
        <p:spPr>
          <a:xfrm>
            <a:off x="2627280" y="1256040"/>
            <a:ext cx="0" cy="4131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50206" y="3306006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53231" y="3409920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5496120" y="3992040"/>
            <a:ext cx="37335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g2.rotate(Math.PI/4); (radians)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g2.drawRect(0, 0, 50, 10);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again?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2786400">
            <a:off x="2336515" y="3933235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5494680" y="5388120"/>
            <a:ext cx="34286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y is positive down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up, so the rotate will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reverse of what you might be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2645246" y="345240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1901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todos in the translationrotation package (TranslateComponent, RotateComponent)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HourTimer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are in the PDF within your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dirty="0"/>
              <a:t>4. un-rotate</a:t>
            </a:r>
          </a:p>
          <a:p>
            <a:r>
              <a:rPr lang="en-US" dirty="0"/>
              <a:t>5. un-translate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Announcement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 1 next week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We’re splitting the exam into written and programming and doing them on separate days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next class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written portion of the 201510 written exam (provided on the schedule page)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Bring any questions you have to class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time yourself to make sure you can complete it within the given 50 minutes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Ellipse2D.Double(double x, double y, 
				   double w, double h)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Line2D.Double(double x1, double y1,
				double x2, double y2)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Point2D.Double(double x, double y)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Line2D.Double(Point2D p1, Point2D p2)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Arc2D.Double(double x, double y, 				    double w, double h, 				    	    double start, double extent, 
		    int type)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Polygon(int[] x, int[] y, int nPoints);</a:t>
            </a: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and rotate successfully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pen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move the pen, then draw in a fixed configuration around (0,0), then move the pen back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11044</TotalTime>
  <Words>1020</Words>
  <Application>Microsoft Office PowerPoint</Application>
  <PresentationFormat>On-screen Show (4:3)</PresentationFormat>
  <Paragraphs>158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DejaVu Sans</vt:lpstr>
      <vt:lpstr>Lucida Sans Typewriter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Hollingsworth, Joseph E.</cp:lastModifiedBy>
  <cp:revision>257</cp:revision>
  <cp:lastPrinted>2016-09-13T15:44:44Z</cp:lastPrinted>
  <dcterms:created xsi:type="dcterms:W3CDTF">2007-11-19T15:20:41Z</dcterms:created>
  <dcterms:modified xsi:type="dcterms:W3CDTF">2018-09-13T17:13:58Z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