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275" r:id="rId4"/>
    <p:sldId id="276" r:id="rId5"/>
    <p:sldId id="290" r:id="rId6"/>
    <p:sldId id="291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1" autoAdjust="0"/>
    <p:restoredTop sz="73564" autoAdjust="0"/>
  </p:normalViewPr>
  <p:slideViewPr>
    <p:cSldViewPr snapToObjects="1">
      <p:cViewPr varScale="1">
        <p:scale>
          <a:sx n="67" d="100"/>
          <a:sy n="67" d="100"/>
        </p:scale>
        <p:origin x="192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printouts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MergeSortSimpleSolution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</a:t>
            </a:r>
            <a:r>
              <a:rPr lang="en-US" baseline="0" dirty="0" smtClean="0"/>
              <a:t>on’t burn too much time on it. They understand recursion…</a:t>
            </a:r>
          </a:p>
          <a:p>
            <a:r>
              <a:rPr lang="en-US" dirty="0" smtClean="0"/>
              <a:t>Demo with cards or</a:t>
            </a:r>
            <a:r>
              <a:rPr lang="en-US" baseline="0" dirty="0" smtClean="0"/>
              <a:t> big letters</a:t>
            </a:r>
          </a:p>
          <a:p>
            <a:r>
              <a:rPr lang="en-US" baseline="0" dirty="0" smtClean="0"/>
              <a:t>[I reviewed selection and insertion sort stressing the differences before going over merge sort.  That helps emphasize the differences.]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Just summarize it here.  Don’t dawdle; this will make more sense when they implement it.</a:t>
            </a:r>
          </a:p>
          <a:p>
            <a:endParaRPr lang="en-US" baseline="0" dirty="0" smtClean="0"/>
          </a:p>
          <a:p>
            <a:r>
              <a:rPr lang="en-US" dirty="0" smtClean="0"/>
              <a:t>Have students 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mergesort.StringMergeSort</a:t>
            </a:r>
            <a:r>
              <a:rPr lang="en-US" baseline="0" dirty="0" smtClean="0"/>
              <a:t>.  Walk around the room and help students as needed. Have your TAs do the same. Keep students engaged.</a:t>
            </a: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37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Dress</a:t>
            </a:r>
            <a:r>
              <a:rPr lang="en-US" baseline="0" dirty="0" smtClean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Wednesday, May 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Wednesday, May 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MergeSortSimple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SVN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Big-oh practice</a:t>
            </a:r>
          </a:p>
          <a:p>
            <a:r>
              <a:rPr lang="en-US" dirty="0" smtClean="0"/>
              <a:t>Merge sort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recursive idea:</a:t>
            </a:r>
          </a:p>
          <a:p>
            <a:pPr lvl="1"/>
            <a:r>
              <a:rPr lang="en-US" dirty="0" smtClean="0"/>
              <a:t>If list is length 0 or 1, then it’s already sorted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Divide list into two halves</a:t>
            </a:r>
          </a:p>
          <a:p>
            <a:pPr lvl="2"/>
            <a:r>
              <a:rPr lang="en-US" dirty="0" smtClean="0"/>
              <a:t>Recursively sort the two halves</a:t>
            </a:r>
          </a:p>
          <a:p>
            <a:pPr lvl="2"/>
            <a:r>
              <a:rPr lang="en-US" b="1" dirty="0" smtClean="0"/>
              <a:t>Merge</a:t>
            </a:r>
            <a:r>
              <a:rPr lang="en-US" dirty="0" smtClean="0"/>
              <a:t> the sorted halves back together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Analyzing</a:t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 n items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Week: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minutes long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minutes showing off your extra features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~5 minutes explaining JUST ONE technical decision in detail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be a design decision, feature implementation, or tricky bug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721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1" y="192504"/>
            <a:ext cx="7048370" cy="6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8286</TotalTime>
  <Words>269</Words>
  <Application>Microsoft Office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Office Theme</vt:lpstr>
      <vt:lpstr>CSSE 220</vt:lpstr>
      <vt:lpstr>Today’s Plan</vt:lpstr>
      <vt:lpstr>Merge Sort</vt:lpstr>
      <vt:lpstr>Analyzing Merge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 A</cp:lastModifiedBy>
  <cp:revision>916</cp:revision>
  <cp:lastPrinted>2008-10-29T02:15:06Z</cp:lastPrinted>
  <dcterms:created xsi:type="dcterms:W3CDTF">2011-01-13T14:36:30Z</dcterms:created>
  <dcterms:modified xsi:type="dcterms:W3CDTF">2018-05-09T13:27:58Z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