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6" r:id="rId3"/>
    <p:sldId id="297" r:id="rId4"/>
    <p:sldId id="298" r:id="rId5"/>
    <p:sldId id="299" r:id="rId6"/>
    <p:sldId id="300" r:id="rId7"/>
    <p:sldId id="295" r:id="rId8"/>
    <p:sldId id="294" r:id="rId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78125" autoAdjust="0"/>
  </p:normalViewPr>
  <p:slideViewPr>
    <p:cSldViewPr snapToObjects="1">
      <p:cViewPr varScale="1">
        <p:scale>
          <a:sx n="68" d="100"/>
          <a:sy n="68" d="100"/>
        </p:scale>
        <p:origin x="188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Ask students: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Imagine a list gets changed while you try to move through it,</a:t>
            </a:r>
            <a:r>
              <a:rPr lang="en-US" baseline="0" dirty="0" smtClean="0"/>
              <a:t> what could go wrong?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Read from bad location in memory, get into infinite loop, double visit, skip,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drawing a single diagram on the board showing separate thread of execution</a:t>
            </a:r>
            <a:r>
              <a:rPr lang="en-US" baseline="0" dirty="0" smtClean="0"/>
              <a:t> as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CSSE 220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>Project Workday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/>
            </a:r>
            <a:br>
              <a:rPr lang="en-US" sz="2500" dirty="0" smtClean="0"/>
            </a:br>
            <a:endParaRPr lang="en-US" sz="2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5750" y="5946422"/>
            <a:ext cx="8324850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Checkout </a:t>
            </a:r>
            <a:r>
              <a:rPr lang="en-US" sz="2400" b="1" i="1" dirty="0" err="1" smtClean="0"/>
              <a:t>EventBasedGame</a:t>
            </a:r>
            <a:r>
              <a:rPr lang="en-US" sz="2400" b="1" i="1" dirty="0" smtClean="0"/>
              <a:t> </a:t>
            </a:r>
            <a:r>
              <a:rPr lang="en-US" sz="2400" b="1" dirty="0"/>
              <a:t>project from SVN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avoid common project errors</a:t>
            </a:r>
          </a:p>
          <a:p>
            <a:r>
              <a:rPr lang="en-US" dirty="0" smtClean="0"/>
              <a:t>Learn how to setup a timer to create events</a:t>
            </a:r>
          </a:p>
          <a:p>
            <a:r>
              <a:rPr lang="en-US" dirty="0" smtClean="0"/>
              <a:t>Live-code examples of these</a:t>
            </a:r>
          </a:p>
          <a:p>
            <a:r>
              <a:rPr lang="en-US" dirty="0" smtClean="0"/>
              <a:t>Practice interaction between game elements</a:t>
            </a:r>
          </a:p>
          <a:p>
            <a:r>
              <a:rPr lang="en-US" dirty="0" smtClean="0"/>
              <a:t>Think about applying this material to project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hour work time for project</a:t>
            </a:r>
          </a:p>
          <a:p>
            <a:pPr lvl="1"/>
            <a:r>
              <a:rPr lang="en-US" dirty="0" smtClean="0"/>
              <a:t>project adviser will visit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7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Concurrent Modification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Happens when you try to change something that is being used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Removing something from a list while the list is itself being iterated through (drawing/updating)</a:t>
            </a:r>
          </a:p>
          <a:p>
            <a:r>
              <a:rPr lang="en-US" dirty="0" smtClean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57799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56" y="1392238"/>
            <a:ext cx="8413044" cy="47799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Computers can run more than one thread of execution at the same time</a:t>
            </a:r>
          </a:p>
          <a:p>
            <a:pPr lvl="1"/>
            <a:r>
              <a:rPr lang="en-US" dirty="0" smtClean="0"/>
              <a:t>Even single core processor can simulate this by timesharing (more about this in future courses)</a:t>
            </a:r>
          </a:p>
          <a:p>
            <a:r>
              <a:rPr lang="en-US" dirty="0" smtClean="0"/>
              <a:t>Main starts every Java program</a:t>
            </a:r>
          </a:p>
          <a:p>
            <a:r>
              <a:rPr lang="en-US" dirty="0" smtClean="0"/>
              <a:t>Graphics start a </a:t>
            </a:r>
            <a:r>
              <a:rPr lang="en-US" i="1" dirty="0" smtClean="0"/>
              <a:t>separate</a:t>
            </a:r>
            <a:r>
              <a:rPr lang="en-US" dirty="0" smtClean="0"/>
              <a:t> thread</a:t>
            </a:r>
          </a:p>
          <a:p>
            <a:r>
              <a:rPr lang="en-US" dirty="0" smtClean="0"/>
              <a:t>Multiple threads can create very painful problems </a:t>
            </a:r>
          </a:p>
          <a:p>
            <a:pPr lvl="1"/>
            <a:r>
              <a:rPr lang="en-US" dirty="0" smtClean="0"/>
              <a:t>Can be hard to debug (race conditions)</a:t>
            </a:r>
          </a:p>
          <a:p>
            <a:pPr lvl="1"/>
            <a:r>
              <a:rPr lang="en-US" dirty="0" smtClean="0"/>
              <a:t>Example include </a:t>
            </a:r>
            <a:r>
              <a:rPr lang="en-US" dirty="0" err="1" smtClean="0"/>
              <a:t>ConcurrentModificationExceptions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3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alternative to a thread that waits/sleeps</a:t>
            </a:r>
          </a:p>
          <a:p>
            <a:r>
              <a:rPr lang="en-US" dirty="0" smtClean="0"/>
              <a:t>Creates events periodically</a:t>
            </a:r>
          </a:p>
          <a:p>
            <a:r>
              <a:rPr lang="en-US" dirty="0" smtClean="0"/>
              <a:t>Allows main thread to finish</a:t>
            </a:r>
          </a:p>
          <a:p>
            <a:r>
              <a:rPr lang="en-US" dirty="0" smtClean="0"/>
              <a:t>Designed to work in same thread as graphics</a:t>
            </a:r>
          </a:p>
          <a:p>
            <a:r>
              <a:rPr lang="en-US" dirty="0" smtClean="0"/>
              <a:t>Superior approach for </a:t>
            </a:r>
            <a:r>
              <a:rPr lang="en-US" dirty="0" err="1" smtClean="0"/>
              <a:t>ArcadeGame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2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Live-coding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6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</a:t>
            </a:r>
            <a:r>
              <a:rPr lang="en-US" dirty="0" smtClean="0"/>
              <a:t>se your UML design when you code!</a:t>
            </a:r>
          </a:p>
          <a:p>
            <a:pPr marL="914400" lvl="1" indent="-514350"/>
            <a:r>
              <a:rPr lang="en-US" dirty="0" smtClean="0"/>
              <a:t>That’s why you did it!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 smtClean="0"/>
              <a:t>…</a:t>
            </a:r>
            <a:r>
              <a:rPr lang="en-US" dirty="0" smtClean="0"/>
              <a:t>but DON’T let </a:t>
            </a:r>
            <a:r>
              <a:rPr lang="en-US" dirty="0"/>
              <a:t>it dictate the order that </a:t>
            </a:r>
            <a:r>
              <a:rPr lang="en-US" dirty="0" smtClean="0"/>
              <a:t>you code </a:t>
            </a:r>
          </a:p>
          <a:p>
            <a:pPr marL="914400" lvl="1" indent="-514350"/>
            <a:r>
              <a:rPr lang="en-US" dirty="0" smtClean="0"/>
              <a:t>Instead always do the next </a:t>
            </a:r>
            <a:r>
              <a:rPr lang="en-US" dirty="0"/>
              <a:t>thing you can TEST</a:t>
            </a:r>
            <a:r>
              <a:rPr lang="en-US" dirty="0" smtClean="0"/>
              <a:t>.</a:t>
            </a:r>
          </a:p>
          <a:p>
            <a:pPr marL="914400" lvl="1" indent="-514350"/>
            <a:r>
              <a:rPr lang="en-US" dirty="0" smtClean="0"/>
              <a:t>Start with a Level then a Hero and whatever you need to make them display.</a:t>
            </a:r>
          </a:p>
          <a:p>
            <a:pPr marL="914400" lvl="1" indent="-514350"/>
            <a:r>
              <a:rPr lang="en-US" dirty="0" smtClean="0"/>
              <a:t>There is ZERO benefit to creating empty Monster classes at this point!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3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Team Project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time</a:t>
            </a:r>
          </a:p>
          <a:p>
            <a:r>
              <a:rPr lang="en-US" i="1" dirty="0" smtClean="0"/>
              <a:t>Be sure everyone is getting a chance to drive.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12636</TotalTime>
  <Words>314</Words>
  <Application>Microsoft Office PowerPoint</Application>
  <PresentationFormat>On-screen Show (4:3)</PresentationFormat>
  <Paragraphs>50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Calibri</vt:lpstr>
      <vt:lpstr>Office Theme</vt:lpstr>
      <vt:lpstr>CSSE 220</vt:lpstr>
      <vt:lpstr>Objectives</vt:lpstr>
      <vt:lpstr>Concurrent Modification Exceptions</vt:lpstr>
      <vt:lpstr>Threads</vt:lpstr>
      <vt:lpstr>Timer</vt:lpstr>
      <vt:lpstr>Live-coding</vt:lpstr>
      <vt:lpstr>Reminders</vt:lpstr>
      <vt:lpstr>Team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 A</cp:lastModifiedBy>
  <cp:revision>1055</cp:revision>
  <cp:lastPrinted>2015-10-26T14:31:05Z</cp:lastPrinted>
  <dcterms:created xsi:type="dcterms:W3CDTF">2011-02-07T04:01:01Z</dcterms:created>
  <dcterms:modified xsi:type="dcterms:W3CDTF">2018-05-03T15:06:45Z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