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1057-226B-4CB7-BB00-6C37E8F7D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E05A8-B900-464E-B7F2-A60E5994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7074-D59F-4448-8FEC-39D6B2A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3A75-EA65-4D62-BA5E-5E222A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7C2B-EC5D-46D6-B45A-9FBFF00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3AAA-D8A9-4647-BDAB-2679D022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246DC-E812-4A12-979B-3405A328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5E2C-C36D-4B78-A680-468B09D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C75B-5CE0-42C4-B343-E992C5ED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E7B-F23A-49A3-8CD7-2E148065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42240-885B-40E2-B2CF-E6EE6FE3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06D9-2A26-4D0F-8EC4-EE2D19E1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95AD-67DD-4F17-8B2D-9F57B2FC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BFDA-5F17-4FDD-8803-D4CA468E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E3FE-955D-4AF2-85E4-85598ECA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77E6-1F79-4E8E-9E21-726552E8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4789-5AEE-47A3-B6D5-BD61FF3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826-9AFB-4C12-AFC9-D61BB80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D0CC-4F2E-47C9-B0E6-95007388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8D32-4086-4388-8593-69CDCE7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9805-E413-4E99-A72A-191E3B67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90C7-565F-447D-8C02-4F39053A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CD09-6B43-4AD0-8FEE-6EF515CA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2042-FAAC-41D3-9EC2-4F9A6FED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E110-CD9B-4B0B-BF0B-1AC38AA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72A-3CEF-4A42-B6C3-7955CA03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14FB-49BC-4C3C-A854-161D504D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C4616-7256-44C3-A800-9F6209B5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1BAC-0D5F-490E-A60C-A33647B3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090D-213A-47B2-8CCA-E24CAD0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5CF4-3CC3-46BA-80AA-08EDD185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D526-A744-410C-9DE0-5D3B05A6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AE65-AE28-4C34-A91A-6F4743CC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27B6-804C-4F7B-B880-02C089E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CDCC-F474-46E7-859C-DB695948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22DB-39C5-4082-B681-D9BA135C6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FE38-9A2C-400D-BDA8-171DDEC1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4A8F4-4311-460C-9849-A4ECD630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7BB04-C9B0-418D-B409-5102035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6C3-4499-4BAB-B648-011DDE1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2BDBA-3FBE-435C-ADCF-3F2B8C63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C8CE-D569-417D-9931-42DCF99B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2A2C0-71AE-41A3-85C9-80BFCADA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07F48-7C4C-4811-857A-83DCA612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D75A8-C463-4975-9CF2-E5ADD8E2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1AE51-C3E6-459C-876E-E722D83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B7DF-A7AD-4EBF-A6A7-F15230CB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1A0-239B-4FCD-9B16-203D7C55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E400C-0915-4E0D-BBA7-A60C9CEE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F1E1-F2A8-4BF7-B1FF-9706920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5B70-91EB-4E24-AAC9-17216E7B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D5F7-C5D3-4628-8404-CCAD65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090F-6FB4-4371-9136-5E7ECA42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6E288-70F7-4683-9BA7-2DDB8EAD0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300D-CDCF-4A29-A641-E8D13F40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93B7-3D27-46D7-85B8-2A2D21B7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8E34-ABC5-4F61-9BE7-6A8CB77B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FB32-949E-413C-82A8-6042B0D0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D5E3-6B90-448A-B791-19C6F3B9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2276F-D68C-437B-89E4-A4B510BA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3C74-DBB5-4D02-8A50-43A9F2EE6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41C5-394A-445D-8412-2DA82B99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E647-5708-4475-96A7-D7AD86EF9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19509" y="274680"/>
            <a:ext cx="9390211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Find Your Source Code in Eclipse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FCD7-D3C3-4DD1-9FA5-309A3731A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3" y="1416600"/>
            <a:ext cx="6484143" cy="508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Hollingsworth, Joseph E.</dc:creator>
  <cp:lastModifiedBy>Hollingsworth, Joseph E.</cp:lastModifiedBy>
  <cp:revision>5</cp:revision>
  <dcterms:created xsi:type="dcterms:W3CDTF">2018-10-19T17:10:44Z</dcterms:created>
  <dcterms:modified xsi:type="dcterms:W3CDTF">2018-11-27T17:12:13Z</dcterms:modified>
</cp:coreProperties>
</file>