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1057-226B-4CB7-BB00-6C37E8F7D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E05A8-B900-464E-B7F2-A60E59943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47074-D59F-4448-8FEC-39D6B2A9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A3A75-EA65-4D62-BA5E-5E222AD3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27C2B-EC5D-46D6-B45A-9FBFF005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3AAA-D8A9-4647-BDAB-2679D022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246DC-E812-4A12-979B-3405A3288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5E2C-C36D-4B78-A680-468B09D1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FC75B-5CE0-42C4-B343-E992C5ED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EE7B-F23A-49A3-8CD7-2E148065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2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442240-885B-40E2-B2CF-E6EE6FE36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06D9-2A26-4D0F-8EC4-EE2D19E1F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495AD-67DD-4F17-8B2D-9F57B2FC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BFDA-5F17-4FDD-8803-D4CA468E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E3FE-955D-4AF2-85E4-85598ECA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3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77E6-1F79-4E8E-9E21-726552E8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24789-5AEE-47A3-B6D5-BD61FF38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E826-9AFB-4C12-AFC9-D61BB805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6D0CC-4F2E-47C9-B0E6-95007388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8D32-4086-4388-8593-69CDCE7E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1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9805-E413-4E99-A72A-191E3B67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B90C7-565F-447D-8C02-4F39053AD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BCD09-6B43-4AD0-8FEE-6EF515CA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02042-FAAC-41D3-9EC2-4F9A6FED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E110-CD9B-4B0B-BF0B-1AC38AA5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272A-3CEF-4A42-B6C3-7955CA03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14FB-49BC-4C3C-A854-161D504DB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C4616-7256-44C3-A800-9F6209B50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41BAC-0D5F-490E-A60C-A33647B3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090D-213A-47B2-8CCA-E24CAD03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85CF4-3CC3-46BA-80AA-08EDD185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2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D526-A744-410C-9DE0-5D3B05A6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4AE65-AE28-4C34-A91A-6F4743CCB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A27B6-804C-4F7B-B880-02C089E8B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1CDCC-F474-46E7-859C-DB6959486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F22DB-39C5-4082-B681-D9BA135C6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2FE38-9A2C-400D-BDA8-171DDEC1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4A8F4-4311-460C-9849-A4ECD630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B7BB04-C9B0-418D-B409-510203558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D6C3-4499-4BAB-B648-011DDE13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2BDBA-3FBE-435C-ADCF-3F2B8C63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FC8CE-D569-417D-9931-42DCF99B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2A2C0-71AE-41A3-85C9-80BFCADA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6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07F48-7C4C-4811-857A-83DCA612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D75A8-C463-4975-9CF2-E5ADD8E2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1AE51-C3E6-459C-876E-E722D83F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B7DF-A7AD-4EBF-A6A7-F15230CB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11A0-239B-4FCD-9B16-203D7C55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E400C-0915-4E0D-BBA7-A60C9CEE0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1F1E1-F2A8-4BF7-B1FF-97069205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35B70-91EB-4E24-AAC9-17216E7BA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D5F7-C5D3-4628-8404-CCAD65C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4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090F-6FB4-4371-9136-5E7ECA42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6E288-70F7-4683-9BA7-2DDB8EAD0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300D-CDCF-4A29-A641-E8D13F409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193B7-3D27-46D7-85B8-2A2D21B7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58E34-ABC5-4F61-9BE7-6A8CB77B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0FB32-949E-413C-82A8-6042B0D0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0D5E3-6B90-448A-B791-19C6F3B9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2276F-D68C-437B-89E4-A4B510BA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3C74-DBB5-4D02-8A50-43A9F2EE6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438F-8127-4EEE-B565-F3C01B8FBC8D}" type="datetimeFigureOut">
              <a:rPr lang="en-US" smtClean="0"/>
              <a:t>27-Nov-18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141C5-394A-445D-8412-2DA82B99E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FE647-5708-4475-96A7-D7AD86EF9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46C7-FC32-459D-ADFE-54FFE7B2E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3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981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Importing .Zip into Eclipse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C72A7-083E-4A43-A45B-8C1118406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487" y="1788517"/>
            <a:ext cx="3972932" cy="4211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6E779-25B9-41B9-BE05-A2C1554C781B}"/>
              </a:ext>
            </a:extLst>
          </p:cNvPr>
          <p:cNvSpPr txBox="1"/>
          <p:nvPr/>
        </p:nvSpPr>
        <p:spPr>
          <a:xfrm>
            <a:off x="4563969" y="1376847"/>
            <a:ext cx="222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Import</a:t>
            </a:r>
            <a:r>
              <a:rPr lang="en-US" dirty="0"/>
              <a:t> </a:t>
            </a:r>
            <a:r>
              <a:rPr lang="en-US" i="1" dirty="0"/>
              <a:t>Dialog</a:t>
            </a:r>
            <a:r>
              <a:rPr lang="en-US" dirty="0"/>
              <a:t> - Step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D1E51E-A7EC-474F-986D-3813D9766CD3}"/>
              </a:ext>
            </a:extLst>
          </p:cNvPr>
          <p:cNvSpPr txBox="1"/>
          <p:nvPr/>
        </p:nvSpPr>
        <p:spPr>
          <a:xfrm>
            <a:off x="8814182" y="1376847"/>
            <a:ext cx="222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Import</a:t>
            </a:r>
            <a:r>
              <a:rPr lang="en-US" dirty="0"/>
              <a:t> </a:t>
            </a:r>
            <a:r>
              <a:rPr lang="en-US" i="1" dirty="0"/>
              <a:t>Dialog</a:t>
            </a:r>
            <a:r>
              <a:rPr lang="en-US" dirty="0"/>
              <a:t> - Step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F9CE8-CBE0-4D08-81D2-0ED18A496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234" y="1788517"/>
            <a:ext cx="3742857" cy="4171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03684F-8A27-4B00-AE4D-81EED1B88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64" y="1788517"/>
            <a:ext cx="2750612" cy="45843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B2C2DE-B3B4-42AA-8267-62ECFB0504A4}"/>
              </a:ext>
            </a:extLst>
          </p:cNvPr>
          <p:cNvSpPr txBox="1"/>
          <p:nvPr/>
        </p:nvSpPr>
        <p:spPr>
          <a:xfrm>
            <a:off x="925081" y="1385753"/>
            <a:ext cx="215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File | Import</a:t>
            </a:r>
            <a:r>
              <a:rPr lang="en-US" dirty="0"/>
              <a:t> – Step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Hollingsworth, Joseph E.</dc:creator>
  <cp:lastModifiedBy>Hollingsworth, Joseph E.</cp:lastModifiedBy>
  <cp:revision>5</cp:revision>
  <dcterms:created xsi:type="dcterms:W3CDTF">2018-10-19T17:10:44Z</dcterms:created>
  <dcterms:modified xsi:type="dcterms:W3CDTF">2018-11-27T17:18:38Z</dcterms:modified>
</cp:coreProperties>
</file>