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2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6" r:id="rId9"/>
    <p:sldId id="280" r:id="rId10"/>
    <p:sldId id="277" r:id="rId11"/>
    <p:sldId id="278" r:id="rId12"/>
    <p:sldId id="279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63" r:id="rId24"/>
    <p:sldId id="264" r:id="rId25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B8268F04-9686-4D1B-B2C0-FD1FB6747C5A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A1F7A2AA-87F4-44AB-A7B1-1F89DBE7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8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9E8-0F34-4B8E-8AE4-DDDBD28567C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22-7ADB-450F-BBF6-6F5ABBF6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9E8-0F34-4B8E-8AE4-DDDBD28567C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22-7ADB-450F-BBF6-6F5ABBF6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4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9E8-0F34-4B8E-8AE4-DDDBD28567C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22-7ADB-450F-BBF6-6F5ABBF6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6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9E8-0F34-4B8E-8AE4-DDDBD28567C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22-7ADB-450F-BBF6-6F5ABBF6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9E8-0F34-4B8E-8AE4-DDDBD28567C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22-7ADB-450F-BBF6-6F5ABBF6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2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9E8-0F34-4B8E-8AE4-DDDBD28567C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22-7ADB-450F-BBF6-6F5ABBF6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6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9E8-0F34-4B8E-8AE4-DDDBD28567C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22-7ADB-450F-BBF6-6F5ABBF6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9E8-0F34-4B8E-8AE4-DDDBD28567C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22-7ADB-450F-BBF6-6F5ABBF6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9E8-0F34-4B8E-8AE4-DDDBD28567C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22-7ADB-450F-BBF6-6F5ABBF6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2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9E8-0F34-4B8E-8AE4-DDDBD28567C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22-7ADB-450F-BBF6-6F5ABBF6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9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9E8-0F34-4B8E-8AE4-DDDBD28567C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22-7ADB-450F-BBF6-6F5ABBF6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1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79E8-0F34-4B8E-8AE4-DDDBD28567C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30322-7ADB-450F-BBF6-6F5ABBF6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918"/>
            <a:ext cx="9144000" cy="56850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884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lengths - All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=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1498, range = 4 to 4975m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716" y="861774"/>
            <a:ext cx="4941284" cy="494371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833581" y="1547644"/>
            <a:ext cx="2331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Fit to exponential distribution q-q plot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59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84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 angles -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Blowing 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observational behavior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</a:t>
            </a:r>
          </a:p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239,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range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-3.06 to 3.13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72" y="1446253"/>
            <a:ext cx="7315200" cy="506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4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84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lengths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Blowing observational behavior state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411,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range =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 to 34555m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4" y="800100"/>
            <a:ext cx="87439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10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84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 angles -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Blowing 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observational behavior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</a:t>
            </a:r>
          </a:p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239,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range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-3.06 to 3.13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2" y="800100"/>
            <a:ext cx="87439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0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12" y="765039"/>
            <a:ext cx="8046720" cy="60929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884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lengths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Transit observational behavior state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1149,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range =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 to 4705m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63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12" y="765039"/>
            <a:ext cx="8046720" cy="60929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884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 angles - 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Transit observational behavior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</a:t>
            </a:r>
          </a:p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701,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range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-3.13 to 3.13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23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12" y="765042"/>
            <a:ext cx="8046720" cy="6092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884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lengths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Stationary observational behavior state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111,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range =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to 2957m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76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12" y="765042"/>
            <a:ext cx="8046720" cy="6092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884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 angles -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observational behavior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</a:t>
            </a:r>
          </a:p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69,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range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-3.03 to 3.08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26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84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 angles -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Transit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observational behavior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</a:t>
            </a:r>
          </a:p>
          <a:p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simulated)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85" y="765042"/>
            <a:ext cx="8046720" cy="60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47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84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 angles -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observational behavior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</a:t>
            </a:r>
          </a:p>
          <a:p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simulated)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12" y="765042"/>
            <a:ext cx="8046720" cy="60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32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2" y="626566"/>
            <a:ext cx="8229600" cy="62314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884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 angles -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Transit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observational behavior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</a:t>
            </a:r>
          </a:p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simulated – CRW 1000 points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9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918"/>
            <a:ext cx="9144000" cy="568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0769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lengths - Close 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(first sighting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 = 2000m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=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813, range = 4 to 3063m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861774"/>
            <a:ext cx="4937760" cy="49401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33581" y="1547644"/>
            <a:ext cx="2331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Fit to exponential distribution q-q plot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2" y="626566"/>
            <a:ext cx="8229600" cy="62314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88445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 angles -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observational behavior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</a:t>
            </a:r>
          </a:p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simulated - CRW 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1000 points</a:t>
            </a:r>
          </a:p>
          <a:p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56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2" y="626566"/>
            <a:ext cx="8229600" cy="62314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884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 angles -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Transit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observational behavior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</a:t>
            </a:r>
          </a:p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simulated – CRW 50 points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8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2" y="639053"/>
            <a:ext cx="8229600" cy="62314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88445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 angles -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observational behavior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</a:t>
            </a:r>
          </a:p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simulated - CRW 50 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points</a:t>
            </a:r>
          </a:p>
          <a:p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5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45587"/>
            <a:ext cx="4572000" cy="2765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8844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lengths – before, at, after CPA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9812"/>
            <a:ext cx="4572000" cy="27656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45587"/>
            <a:ext cx="4572000" cy="2765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1674" y="982063"/>
            <a:ext cx="1728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3947" y="4027791"/>
            <a:ext cx="1728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CPA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9847" y="982063"/>
            <a:ext cx="1728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882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31" y="699092"/>
            <a:ext cx="4572000" cy="27656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" y="702308"/>
            <a:ext cx="4572000" cy="2765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8844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Turning angles – before, at, after CPA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" y="3802537"/>
            <a:ext cx="4572000" cy="27656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1674" y="982063"/>
            <a:ext cx="1728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3947" y="4027791"/>
            <a:ext cx="1728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CPA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9847" y="982063"/>
            <a:ext cx="1728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0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918"/>
            <a:ext cx="9144000" cy="5685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lengths - Far 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(first sighting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2000m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=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190, range = 6 to 4975m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861774"/>
            <a:ext cx="4937760" cy="4940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33581" y="1547644"/>
            <a:ext cx="2331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Fit to exponential distribution q-q plot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9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84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 angles - All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=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933, range = -3.13 to 3.14 radians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920"/>
            <a:ext cx="9144000" cy="5685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798" y="861774"/>
            <a:ext cx="4114800" cy="411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1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0769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 angles - Close 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(first sighting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&lt;= 2000m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=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484, range = -3.13 to 3.13 radians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920"/>
            <a:ext cx="9144000" cy="5685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41" y="861774"/>
            <a:ext cx="4114800" cy="411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1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 angles - Far 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(first sighting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2000m</a:t>
            </a: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=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105, range = -3.11 to 3.00 radians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920"/>
            <a:ext cx="9144000" cy="5685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689" y="861774"/>
            <a:ext cx="4114800" cy="411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4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Density plots of step length and turning angle; all observed data and simulation (n = 1000000) using observed data parameters.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7726" y="1582565"/>
            <a:ext cx="17286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Observed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9874" y="1618029"/>
            <a:ext cx="18026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Simulated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7719"/>
            <a:ext cx="91440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2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84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lengths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Blowing observational behavior state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411,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range =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 to 34555m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72" y="1429780"/>
            <a:ext cx="7315200" cy="506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437"/>
            <a:ext cx="9144000" cy="560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2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24259</TotalTime>
  <Words>385</Words>
  <Application>Microsoft Office PowerPoint</Application>
  <PresentationFormat>On-screen Show (4:3)</PresentationFormat>
  <Paragraphs>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Williams</dc:creator>
  <cp:lastModifiedBy>Sara Williams</cp:lastModifiedBy>
  <cp:revision>34</cp:revision>
  <cp:lastPrinted>2015-09-23T17:02:34Z</cp:lastPrinted>
  <dcterms:created xsi:type="dcterms:W3CDTF">2015-09-02T21:48:55Z</dcterms:created>
  <dcterms:modified xsi:type="dcterms:W3CDTF">2015-09-25T17:04:15Z</dcterms:modified>
</cp:coreProperties>
</file>