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9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8D1C-5EAD-43F9-B678-E602C3B62603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729F-0012-4926-8E30-2F437B46A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3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8D1C-5EAD-43F9-B678-E602C3B62603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729F-0012-4926-8E30-2F437B46A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6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8D1C-5EAD-43F9-B678-E602C3B62603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729F-0012-4926-8E30-2F437B46A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2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8D1C-5EAD-43F9-B678-E602C3B62603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729F-0012-4926-8E30-2F437B46A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30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8D1C-5EAD-43F9-B678-E602C3B62603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729F-0012-4926-8E30-2F437B46A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8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8D1C-5EAD-43F9-B678-E602C3B62603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729F-0012-4926-8E30-2F437B46A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8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8D1C-5EAD-43F9-B678-E602C3B62603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729F-0012-4926-8E30-2F437B46A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7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8D1C-5EAD-43F9-B678-E602C3B62603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729F-0012-4926-8E30-2F437B46A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3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8D1C-5EAD-43F9-B678-E602C3B62603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729F-0012-4926-8E30-2F437B46A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22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8D1C-5EAD-43F9-B678-E602C3B62603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729F-0012-4926-8E30-2F437B46A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4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8D1C-5EAD-43F9-B678-E602C3B62603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729F-0012-4926-8E30-2F437B46A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1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68D1C-5EAD-43F9-B678-E602C3B62603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3729F-0012-4926-8E30-2F437B46A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1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825" y="0"/>
            <a:ext cx="9841175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855335"/>
            <a:ext cx="2482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Area under curve</a:t>
            </a:r>
          </a:p>
          <a:p>
            <a:r>
              <a:rPr lang="en-US" dirty="0" smtClean="0"/>
              <a:t>Overlap coefficient: 0.77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266181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Observed distributions</a:t>
            </a:r>
          </a:p>
          <a:p>
            <a:r>
              <a:rPr lang="en-US" dirty="0" smtClean="0"/>
              <a:t>ADE package</a:t>
            </a:r>
          </a:p>
          <a:p>
            <a:endParaRPr lang="en-US" dirty="0" smtClean="0"/>
          </a:p>
          <a:p>
            <a:r>
              <a:rPr lang="en-US" dirty="0" smtClean="0"/>
              <a:t>Observations separated </a:t>
            </a:r>
          </a:p>
          <a:p>
            <a:r>
              <a:rPr lang="en-US" dirty="0"/>
              <a:t>b</a:t>
            </a:r>
            <a:r>
              <a:rPr lang="en-US" dirty="0" smtClean="0"/>
              <a:t>y visual assessment of </a:t>
            </a:r>
          </a:p>
          <a:p>
            <a:r>
              <a:rPr lang="en-US" dirty="0"/>
              <a:t>b</a:t>
            </a:r>
            <a:r>
              <a:rPr lang="en-US" dirty="0" smtClean="0"/>
              <a:t>ehavioral category</a:t>
            </a:r>
          </a:p>
          <a:p>
            <a:endParaRPr lang="en-US" dirty="0"/>
          </a:p>
          <a:p>
            <a:r>
              <a:rPr lang="en-US" dirty="0" smtClean="0"/>
              <a:t>Dive = only dive with fluke</a:t>
            </a:r>
          </a:p>
          <a:p>
            <a:r>
              <a:rPr lang="en-US" dirty="0" smtClean="0"/>
              <a:t>Surf = all surface activity </a:t>
            </a:r>
          </a:p>
          <a:p>
            <a:r>
              <a:rPr lang="en-US" dirty="0" smtClean="0"/>
              <a:t>observations (surface</a:t>
            </a:r>
          </a:p>
          <a:p>
            <a:r>
              <a:rPr lang="en-US" dirty="0"/>
              <a:t>a</a:t>
            </a:r>
            <a:r>
              <a:rPr lang="en-US" dirty="0" smtClean="0"/>
              <a:t>ctive, lunge feed, resting)</a:t>
            </a:r>
          </a:p>
          <a:p>
            <a:endParaRPr lang="en-US" dirty="0"/>
          </a:p>
          <a:p>
            <a:r>
              <a:rPr lang="en-US" dirty="0" smtClean="0"/>
              <a:t>These two groupings </a:t>
            </a:r>
          </a:p>
          <a:p>
            <a:r>
              <a:rPr lang="en-US" dirty="0" smtClean="0"/>
              <a:t>Resulted in the biggest </a:t>
            </a:r>
          </a:p>
          <a:p>
            <a:r>
              <a:rPr lang="en-US" dirty="0"/>
              <a:t>d</a:t>
            </a:r>
            <a:r>
              <a:rPr lang="en-US" dirty="0" smtClean="0"/>
              <a:t>ifference of movement </a:t>
            </a:r>
          </a:p>
          <a:p>
            <a:r>
              <a:rPr lang="en-US" dirty="0" smtClean="0"/>
              <a:t>Parameters.</a:t>
            </a:r>
          </a:p>
        </p:txBody>
      </p:sp>
    </p:spTree>
    <p:extLst>
      <p:ext uri="{BB962C8B-B14F-4D97-AF65-F5344CB8AC3E}">
        <p14:creationId xmlns:p14="http://schemas.microsoft.com/office/powerpoint/2010/main" val="1778710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8790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Simulated CRW</a:t>
            </a:r>
          </a:p>
          <a:p>
            <a:endParaRPr lang="en-US" dirty="0" smtClean="0"/>
          </a:p>
          <a:p>
            <a:r>
              <a:rPr lang="en-US" dirty="0" smtClean="0"/>
              <a:t># of sightings in a</a:t>
            </a:r>
          </a:p>
          <a:p>
            <a:r>
              <a:rPr lang="en-US" dirty="0" smtClean="0"/>
              <a:t>single walk = 4</a:t>
            </a:r>
          </a:p>
          <a:p>
            <a:r>
              <a:rPr lang="en-US" dirty="0" smtClean="0"/>
              <a:t># of sims = 250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89344"/>
          <a:stretch/>
        </p:blipFill>
        <p:spPr>
          <a:xfrm>
            <a:off x="11114468" y="0"/>
            <a:ext cx="1077532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11987"/>
          <a:stretch/>
        </p:blipFill>
        <p:spPr>
          <a:xfrm>
            <a:off x="2779556" y="0"/>
            <a:ext cx="83349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42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8790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Simulated CRW</a:t>
            </a:r>
          </a:p>
          <a:p>
            <a:endParaRPr lang="en-US" dirty="0" smtClean="0"/>
          </a:p>
          <a:p>
            <a:r>
              <a:rPr lang="en-US" dirty="0" smtClean="0"/>
              <a:t># of sightings in a</a:t>
            </a:r>
          </a:p>
          <a:p>
            <a:r>
              <a:rPr lang="en-US" dirty="0" smtClean="0"/>
              <a:t>single walk = 8</a:t>
            </a:r>
          </a:p>
          <a:p>
            <a:r>
              <a:rPr lang="en-US" dirty="0" smtClean="0"/>
              <a:t># of sims = 250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89344"/>
          <a:stretch/>
        </p:blipFill>
        <p:spPr>
          <a:xfrm>
            <a:off x="11114468" y="0"/>
            <a:ext cx="1077532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11987"/>
          <a:stretch/>
        </p:blipFill>
        <p:spPr>
          <a:xfrm>
            <a:off x="2779556" y="0"/>
            <a:ext cx="83349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47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8790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Simulated CRW</a:t>
            </a:r>
          </a:p>
          <a:p>
            <a:endParaRPr lang="en-US" dirty="0" smtClean="0"/>
          </a:p>
          <a:p>
            <a:r>
              <a:rPr lang="en-US" dirty="0" smtClean="0"/>
              <a:t># of sightings in a </a:t>
            </a:r>
          </a:p>
          <a:p>
            <a:r>
              <a:rPr lang="en-US" dirty="0"/>
              <a:t>s</a:t>
            </a:r>
            <a:r>
              <a:rPr lang="en-US" dirty="0" smtClean="0"/>
              <a:t>ingle walk = 5</a:t>
            </a:r>
          </a:p>
          <a:p>
            <a:r>
              <a:rPr lang="en-US" dirty="0" smtClean="0"/>
              <a:t># of sims = 10,000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89344"/>
          <a:stretch/>
        </p:blipFill>
        <p:spPr>
          <a:xfrm>
            <a:off x="11114468" y="0"/>
            <a:ext cx="1077532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11877"/>
          <a:stretch/>
        </p:blipFill>
        <p:spPr>
          <a:xfrm>
            <a:off x="2807058" y="0"/>
            <a:ext cx="8307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89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8790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Simulated CRW</a:t>
            </a:r>
          </a:p>
          <a:p>
            <a:endParaRPr lang="en-US" dirty="0" smtClean="0"/>
          </a:p>
          <a:p>
            <a:r>
              <a:rPr lang="en-US" dirty="0" smtClean="0"/>
              <a:t># of sightings in a</a:t>
            </a:r>
          </a:p>
          <a:p>
            <a:r>
              <a:rPr lang="en-US" dirty="0" smtClean="0"/>
              <a:t>single walk = 10</a:t>
            </a:r>
          </a:p>
          <a:p>
            <a:r>
              <a:rPr lang="en-US" dirty="0" smtClean="0"/>
              <a:t># of sims = 10,000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12151"/>
          <a:stretch/>
        </p:blipFill>
        <p:spPr>
          <a:xfrm>
            <a:off x="2832816" y="0"/>
            <a:ext cx="8281652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89344"/>
          <a:stretch/>
        </p:blipFill>
        <p:spPr>
          <a:xfrm>
            <a:off x="11114468" y="0"/>
            <a:ext cx="1077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73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42611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Simulated CRW</a:t>
            </a:r>
          </a:p>
          <a:p>
            <a:r>
              <a:rPr lang="en-US" dirty="0" smtClean="0"/>
              <a:t>From CRAWL package</a:t>
            </a:r>
          </a:p>
          <a:p>
            <a:endParaRPr lang="en-US" dirty="0" smtClean="0"/>
          </a:p>
          <a:p>
            <a:r>
              <a:rPr lang="en-US" dirty="0" smtClean="0"/>
              <a:t>Simulated walks from estimated movement</a:t>
            </a:r>
          </a:p>
          <a:p>
            <a:r>
              <a:rPr lang="en-US" dirty="0"/>
              <a:t>p</a:t>
            </a:r>
            <a:r>
              <a:rPr lang="en-US" dirty="0" smtClean="0"/>
              <a:t>arameters of a single whale’s movement</a:t>
            </a:r>
          </a:p>
          <a:p>
            <a:r>
              <a:rPr lang="en-US" dirty="0" smtClean="0"/>
              <a:t>Using ALL data (not separated by observed </a:t>
            </a:r>
          </a:p>
          <a:p>
            <a:r>
              <a:rPr lang="en-US" dirty="0" smtClean="0"/>
              <a:t>behavior)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-2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6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825" y="0"/>
            <a:ext cx="9841175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24566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Observed distributions</a:t>
            </a:r>
          </a:p>
          <a:p>
            <a:r>
              <a:rPr lang="en-US" dirty="0" smtClean="0"/>
              <a:t>ADE package</a:t>
            </a:r>
          </a:p>
          <a:p>
            <a:endParaRPr lang="en-US" dirty="0" smtClean="0"/>
          </a:p>
          <a:p>
            <a:r>
              <a:rPr lang="en-US" dirty="0" smtClean="0"/>
              <a:t>Observations separated </a:t>
            </a:r>
          </a:p>
          <a:p>
            <a:r>
              <a:rPr lang="en-US" dirty="0"/>
              <a:t>b</a:t>
            </a:r>
            <a:r>
              <a:rPr lang="en-US" dirty="0" smtClean="0"/>
              <a:t>y visual assessment of </a:t>
            </a:r>
          </a:p>
          <a:p>
            <a:r>
              <a:rPr lang="en-US" dirty="0"/>
              <a:t>b</a:t>
            </a:r>
            <a:r>
              <a:rPr lang="en-US" dirty="0" smtClean="0"/>
              <a:t>ehavioral category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855335"/>
            <a:ext cx="2482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Area under curve</a:t>
            </a:r>
          </a:p>
          <a:p>
            <a:r>
              <a:rPr lang="en-US" dirty="0" smtClean="0"/>
              <a:t>Overlap coefficient: 0.89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935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55335"/>
            <a:ext cx="2482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Area under curve</a:t>
            </a:r>
          </a:p>
          <a:p>
            <a:r>
              <a:rPr lang="en-US" dirty="0" smtClean="0"/>
              <a:t>Overlap coefficient: 0.80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825" y="0"/>
            <a:ext cx="9841175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24566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Simulated distributions</a:t>
            </a:r>
          </a:p>
          <a:p>
            <a:r>
              <a:rPr lang="en-US" dirty="0" smtClean="0"/>
              <a:t>ADE package</a:t>
            </a:r>
          </a:p>
          <a:p>
            <a:endParaRPr lang="en-US" dirty="0" smtClean="0"/>
          </a:p>
          <a:p>
            <a:r>
              <a:rPr lang="en-US" dirty="0" smtClean="0"/>
              <a:t>Observations separated </a:t>
            </a:r>
          </a:p>
          <a:p>
            <a:r>
              <a:rPr lang="en-US" dirty="0"/>
              <a:t>b</a:t>
            </a:r>
            <a:r>
              <a:rPr lang="en-US" dirty="0" smtClean="0"/>
              <a:t>y visual assessment of </a:t>
            </a:r>
          </a:p>
          <a:p>
            <a:r>
              <a:rPr lang="en-US" dirty="0"/>
              <a:t>b</a:t>
            </a:r>
            <a:r>
              <a:rPr lang="en-US" dirty="0" smtClean="0"/>
              <a:t>ehavioral 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20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55335"/>
            <a:ext cx="2482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Area under curve</a:t>
            </a:r>
          </a:p>
          <a:p>
            <a:r>
              <a:rPr lang="en-US" dirty="0" smtClean="0"/>
              <a:t>Overlap coefficient: 0.94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825" y="0"/>
            <a:ext cx="9841175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24566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Simulated distributions</a:t>
            </a:r>
          </a:p>
          <a:p>
            <a:r>
              <a:rPr lang="en-US" dirty="0" smtClean="0"/>
              <a:t>ADE package</a:t>
            </a:r>
          </a:p>
          <a:p>
            <a:endParaRPr lang="en-US" dirty="0" smtClean="0"/>
          </a:p>
          <a:p>
            <a:r>
              <a:rPr lang="en-US" dirty="0" smtClean="0"/>
              <a:t>Observations separated </a:t>
            </a:r>
          </a:p>
          <a:p>
            <a:r>
              <a:rPr lang="en-US" dirty="0"/>
              <a:t>b</a:t>
            </a:r>
            <a:r>
              <a:rPr lang="en-US" dirty="0" smtClean="0"/>
              <a:t>y visual assessment of </a:t>
            </a:r>
          </a:p>
          <a:p>
            <a:r>
              <a:rPr lang="en-US" dirty="0"/>
              <a:t>b</a:t>
            </a:r>
            <a:r>
              <a:rPr lang="en-US" dirty="0" smtClean="0"/>
              <a:t>ehavioral 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34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877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Simulated CRW</a:t>
            </a:r>
          </a:p>
          <a:p>
            <a:endParaRPr lang="en-US" dirty="0" smtClean="0"/>
          </a:p>
          <a:p>
            <a:r>
              <a:rPr lang="en-US" dirty="0" smtClean="0"/>
              <a:t># of sightings = 20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122" y="0"/>
            <a:ext cx="101118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22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8753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Simulated CRW</a:t>
            </a:r>
          </a:p>
          <a:p>
            <a:endParaRPr lang="en-US" dirty="0" smtClean="0"/>
          </a:p>
          <a:p>
            <a:r>
              <a:rPr lang="en-US" dirty="0" smtClean="0"/>
              <a:t># of sightings = 10</a:t>
            </a:r>
          </a:p>
          <a:p>
            <a:endParaRPr lang="en-US" dirty="0"/>
          </a:p>
          <a:p>
            <a:r>
              <a:rPr lang="en-US" dirty="0" smtClean="0"/>
              <a:t>Some sims result</a:t>
            </a:r>
          </a:p>
          <a:p>
            <a:r>
              <a:rPr lang="en-US" dirty="0" smtClean="0"/>
              <a:t>in paths that are </a:t>
            </a:r>
          </a:p>
          <a:p>
            <a:r>
              <a:rPr lang="en-US" dirty="0" smtClean="0"/>
              <a:t>quite different…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122" y="0"/>
            <a:ext cx="101118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068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9273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Simulated CRW</a:t>
            </a:r>
          </a:p>
          <a:p>
            <a:endParaRPr lang="en-US" dirty="0" smtClean="0"/>
          </a:p>
          <a:p>
            <a:r>
              <a:rPr lang="en-US" dirty="0" smtClean="0"/>
              <a:t># of sightings = 10</a:t>
            </a:r>
          </a:p>
          <a:p>
            <a:endParaRPr lang="en-US" dirty="0"/>
          </a:p>
          <a:p>
            <a:r>
              <a:rPr lang="en-US" dirty="0" smtClean="0"/>
              <a:t>Still different…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122" y="0"/>
            <a:ext cx="101118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947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7583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Simulated CRW</a:t>
            </a:r>
          </a:p>
          <a:p>
            <a:endParaRPr lang="en-US" dirty="0" smtClean="0"/>
          </a:p>
          <a:p>
            <a:r>
              <a:rPr lang="en-US" dirty="0" smtClean="0"/>
              <a:t># of sightings = 5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122" y="0"/>
            <a:ext cx="101118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03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122" y="0"/>
            <a:ext cx="10111878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187532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Simulated CRW</a:t>
            </a:r>
          </a:p>
          <a:p>
            <a:r>
              <a:rPr lang="en-US" dirty="0" smtClean="0"/>
              <a:t>(manual code)</a:t>
            </a:r>
          </a:p>
          <a:p>
            <a:endParaRPr lang="en-US" dirty="0" smtClean="0"/>
          </a:p>
          <a:p>
            <a:r>
              <a:rPr lang="en-US" dirty="0" smtClean="0"/>
              <a:t># of sightings = 10</a:t>
            </a:r>
          </a:p>
          <a:p>
            <a:endParaRPr lang="en-US" dirty="0"/>
          </a:p>
          <a:p>
            <a:r>
              <a:rPr lang="en-US" dirty="0" smtClean="0"/>
              <a:t>…but some look </a:t>
            </a:r>
          </a:p>
          <a:p>
            <a:r>
              <a:rPr lang="en-US" dirty="0"/>
              <a:t>m</a:t>
            </a:r>
            <a:r>
              <a:rPr lang="en-US" dirty="0" smtClean="0"/>
              <a:t>ore similar or</a:t>
            </a:r>
          </a:p>
          <a:p>
            <a:r>
              <a:rPr lang="en-US" dirty="0"/>
              <a:t>o</a:t>
            </a:r>
            <a:r>
              <a:rPr lang="en-US" dirty="0" smtClean="0"/>
              <a:t>pposite of the </a:t>
            </a:r>
          </a:p>
          <a:p>
            <a:r>
              <a:rPr lang="en-US" dirty="0"/>
              <a:t>e</a:t>
            </a:r>
            <a:r>
              <a:rPr lang="en-US" dirty="0" smtClean="0"/>
              <a:t>xpectation.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42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4241</TotalTime>
  <Words>263</Words>
  <Application>Microsoft Office PowerPoint</Application>
  <PresentationFormat>Widescreen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Williams</dc:creator>
  <cp:lastModifiedBy>Sara Williams</cp:lastModifiedBy>
  <cp:revision>21</cp:revision>
  <dcterms:created xsi:type="dcterms:W3CDTF">2015-12-04T19:02:00Z</dcterms:created>
  <dcterms:modified xsi:type="dcterms:W3CDTF">2015-12-07T17:43:01Z</dcterms:modified>
</cp:coreProperties>
</file>