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0" r:id="rId3"/>
    <p:sldId id="268" r:id="rId4"/>
    <p:sldId id="26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7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8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6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9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402A-5CF7-4B6C-89EE-4FAADE8BC6A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0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402A-5CF7-4B6C-89EE-4FAADE8BC6A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B088-E8BF-4381-B8D5-799D445C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2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1520" cy="70216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695307" cy="4770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sightings by year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1520" cy="7001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695307" cy="12464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Density of first sightings in each grid cell over all years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695307" cy="20159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Density of first sightings in each grid cell over all </a:t>
            </a: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years adjusted by detection probability</a:t>
            </a:r>
            <a:endParaRPr lang="en-US" sz="2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61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90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41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</TotalTime>
  <Words>30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Williams</dc:creator>
  <cp:lastModifiedBy>Sara Williams</cp:lastModifiedBy>
  <cp:revision>6</cp:revision>
  <dcterms:created xsi:type="dcterms:W3CDTF">2015-09-21T20:35:27Z</dcterms:created>
  <dcterms:modified xsi:type="dcterms:W3CDTF">2015-12-02T07:38:22Z</dcterms:modified>
</cp:coreProperties>
</file>