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90" d="100"/>
          <a:sy n="90" d="100"/>
        </p:scale>
        <p:origin x="13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7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8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6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9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0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402A-5CF7-4B6C-89EE-4FAADE8BC6A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2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89" b="2101"/>
          <a:stretch/>
        </p:blipFill>
        <p:spPr>
          <a:xfrm>
            <a:off x="0" y="0"/>
            <a:ext cx="12161520" cy="6900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695307" cy="4770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sightings by year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51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61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90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4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1520" cy="66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1520" cy="70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1520" cy="7001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695307" cy="12464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Density of first sightings in each grid cell over all years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7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1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03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18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15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Williams</dc:creator>
  <cp:lastModifiedBy>Sara Williams</cp:lastModifiedBy>
  <cp:revision>5</cp:revision>
  <dcterms:created xsi:type="dcterms:W3CDTF">2015-09-21T20:35:27Z</dcterms:created>
  <dcterms:modified xsi:type="dcterms:W3CDTF">2015-09-25T17:04:10Z</dcterms:modified>
</cp:coreProperties>
</file>