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F66F-81D0-2F5F-C45B-5824A61A2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E18C-A0DB-34CF-ED35-948812067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C1C6-32C4-E812-68BD-0C064DF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C561-E9A5-F41E-FC93-B6C9CF0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1660-3F5D-0FB6-D44E-5942F4C4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05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1926-9287-45BD-6D73-105E0BDB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D0CE7-D167-E7C5-8AB2-91806EC3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0490-2A76-3D97-5A5D-CEEF0AE3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8657-1665-69E1-B91C-4B984677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35A4-9A38-749E-3CBB-BADDA950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48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18574-2C40-54FA-925E-1E7B76C82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0E9F-6435-4C30-8E24-5BFDEB086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F95E-DE19-E5DB-AA5F-94BA84A9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54BF-82B7-B387-BD4B-8E10FF5B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97AE-AFBA-5EB9-A305-8AEAF28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71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D725-F8CE-86BE-D6AC-1CAAB30D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F27D-1253-D194-D91E-064E97F0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62AF-906A-E8AC-A3FF-80B09AE3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7512-1E5D-F9F9-D471-C381B420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7D9F-F9A4-D9C2-EC52-9B0A9B55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86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F2A4-FC1A-2AE4-2954-94FCBEA5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B367-FC28-E45F-2D05-64E8F0DE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BA0E-BA61-BE98-8773-D41CC0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EA43-D927-01B1-7B8B-02C562A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DEF6-F9F6-203B-477E-EDA2325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17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E24-D4B7-CC0A-6070-AEFC492B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4206-CDC2-5416-F8B4-004EE6298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B70E0-41D8-0D42-5413-7BAAD5B4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3026C-296A-860B-92CB-E40BBF96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7E47A-5A31-8155-C166-21226756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701D-9C63-033C-7321-E6685DC1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4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C0CF-9126-9FE4-765B-27C159C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BB08-BBCF-5CBE-CB77-8FE38D8F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4D84-CB94-6DF0-905A-3D5903B5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84F3D-55DD-BCE8-FEBA-C0965F87B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64168-BDA2-E9DA-FEB4-6606F4E9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89B3C-D995-BD4C-8656-97031BD3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0A1D-661F-28CD-61CB-B30C0AE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42EE7-B954-47D5-87B2-28E3BC0B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6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512-C78B-9E90-1FB4-B9F3957C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E2D25-A37B-46F3-B890-E9717E98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CF5C-1DD5-B200-3798-D49DD0A7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DC5-79E2-8D69-908A-1D5DB9AD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09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E81E5-3706-99A3-0C30-CC7AD31C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B9E5B-BFD8-0EDB-C695-3BCDBC21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DCCC-27CF-BF06-42D5-F71C171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13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E84E-68A9-8FAF-95B7-8864A7EB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BF3C-0F92-3E1D-2E5F-C5C0982C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A2CE-9A38-460D-2F4B-DA3FF82F2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2F1F-C42B-EDBB-BC24-565E8E4B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AD223-89FC-241C-8F0F-D97AB0F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015A-A923-E54F-BC8D-2E1D634E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82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3FC0-F735-DB1E-3322-BDC17784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C27E0-8B2A-AD3B-33F7-3425C786C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B07C7-5085-DE1A-65DC-F9FDFA789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BA421-AC00-E0AB-1134-6E65D34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49CC-C9F6-BB42-B81A-D126780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AAB3-A897-0A88-9053-59D02338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39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5FB2E-F136-CD66-892D-2065D2AF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805C2-AF58-9BBD-8A21-9458AD49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C5E5-64E1-A77F-E9CD-AB3F5EC52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D692-880B-444E-84CA-941BEADD3DFD}" type="datetimeFigureOut">
              <a:rPr lang="en-ZA" smtClean="0"/>
              <a:t>2022/05/23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26CF-7203-C30A-C010-A76619C7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BFFA-0E88-CD94-C469-984FC59EC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57EE-A9BF-4F78-889A-DA3490AFE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16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6C0CD-6904-0232-9E62-61692A05022E}"/>
              </a:ext>
            </a:extLst>
          </p:cNvPr>
          <p:cNvSpPr/>
          <p:nvPr/>
        </p:nvSpPr>
        <p:spPr>
          <a:xfrm>
            <a:off x="4429125" y="1628775"/>
            <a:ext cx="2438400" cy="4686300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36E39-C2A6-FB96-F612-E89BF62BF2BD}"/>
              </a:ext>
            </a:extLst>
          </p:cNvPr>
          <p:cNvSpPr/>
          <p:nvPr/>
        </p:nvSpPr>
        <p:spPr>
          <a:xfrm>
            <a:off x="3701988" y="1233996"/>
            <a:ext cx="4030462" cy="461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D03AD5-FC3A-3697-3BB0-A90AB9074A4F}"/>
              </a:ext>
            </a:extLst>
          </p:cNvPr>
          <p:cNvSpPr/>
          <p:nvPr/>
        </p:nvSpPr>
        <p:spPr>
          <a:xfrm>
            <a:off x="4572000" y="3971925"/>
            <a:ext cx="905523" cy="221941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Salt</a:t>
            </a:r>
          </a:p>
          <a:p>
            <a:pPr algn="ctr"/>
            <a:r>
              <a:rPr lang="en-Z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EF0518-4EEC-5BE8-AAEE-A763C49A3BB2}"/>
              </a:ext>
            </a:extLst>
          </p:cNvPr>
          <p:cNvSpPr/>
          <p:nvPr/>
        </p:nvSpPr>
        <p:spPr>
          <a:xfrm>
            <a:off x="5797119" y="3971925"/>
            <a:ext cx="905523" cy="221941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Salt Block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FC2B62-4FD6-7B3B-BA9C-7D25BDB48A1F}"/>
              </a:ext>
            </a:extLst>
          </p:cNvPr>
          <p:cNvCxnSpPr>
            <a:stCxn id="4" idx="2"/>
          </p:cNvCxnSpPr>
          <p:nvPr/>
        </p:nvCxnSpPr>
        <p:spPr>
          <a:xfrm flipV="1">
            <a:off x="5648325" y="2246050"/>
            <a:ext cx="0" cy="4069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001578-181A-38C8-4718-48F406956F79}"/>
              </a:ext>
            </a:extLst>
          </p:cNvPr>
          <p:cNvSpPr/>
          <p:nvPr/>
        </p:nvSpPr>
        <p:spPr>
          <a:xfrm>
            <a:off x="4572000" y="1628775"/>
            <a:ext cx="2130641" cy="35982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CACC29-35B2-A782-0B52-F8F3CF2073EE}"/>
              </a:ext>
            </a:extLst>
          </p:cNvPr>
          <p:cNvSpPr/>
          <p:nvPr/>
        </p:nvSpPr>
        <p:spPr>
          <a:xfrm>
            <a:off x="6059010" y="1961688"/>
            <a:ext cx="381740" cy="25745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CF077-5CD1-606F-91D2-97C6B3C37354}"/>
              </a:ext>
            </a:extLst>
          </p:cNvPr>
          <p:cNvSpPr txBox="1"/>
          <p:nvPr/>
        </p:nvSpPr>
        <p:spPr>
          <a:xfrm>
            <a:off x="6338656" y="878889"/>
            <a:ext cx="188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ESP32 device with</a:t>
            </a:r>
          </a:p>
          <a:p>
            <a:pPr algn="ctr"/>
            <a:r>
              <a:rPr lang="en-ZA" dirty="0"/>
              <a:t>distance sensor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55C314-FECD-469C-AFD5-98885FC16618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5637322" y="1202055"/>
            <a:ext cx="701335" cy="4267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B0051-7FAB-566F-CDE4-C89D0382A779}"/>
              </a:ext>
            </a:extLst>
          </p:cNvPr>
          <p:cNvCxnSpPr>
            <a:cxnSpLocks/>
          </p:cNvCxnSpPr>
          <p:nvPr/>
        </p:nvCxnSpPr>
        <p:spPr>
          <a:xfrm>
            <a:off x="6059010" y="3009113"/>
            <a:ext cx="0" cy="83977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B49058-C042-9EF2-DD93-B857C788E752}"/>
              </a:ext>
            </a:extLst>
          </p:cNvPr>
          <p:cNvSpPr txBox="1"/>
          <p:nvPr/>
        </p:nvSpPr>
        <p:spPr>
          <a:xfrm>
            <a:off x="7695043" y="2659477"/>
            <a:ext cx="2223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Sends out a sound </a:t>
            </a:r>
          </a:p>
          <a:p>
            <a:pPr algn="ctr"/>
            <a:r>
              <a:rPr lang="en-ZA" dirty="0"/>
              <a:t>pulse to measure the </a:t>
            </a:r>
          </a:p>
          <a:p>
            <a:pPr algn="ctr"/>
            <a:r>
              <a:rPr lang="en-ZA" dirty="0"/>
              <a:t>distance in cm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C1AF58-A192-EF69-74A4-E56405D4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28" y="2294125"/>
            <a:ext cx="1147994" cy="652627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56192E0-BB1C-3901-C5A4-4B32735B1F9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594745" y="3121141"/>
            <a:ext cx="1100298" cy="499465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9EA92-4234-C7EF-D7AC-70F38E5DCFD4}"/>
              </a:ext>
            </a:extLst>
          </p:cNvPr>
          <p:cNvCxnSpPr>
            <a:cxnSpLocks/>
          </p:cNvCxnSpPr>
          <p:nvPr/>
        </p:nvCxnSpPr>
        <p:spPr>
          <a:xfrm>
            <a:off x="6459153" y="3009113"/>
            <a:ext cx="0" cy="83977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Engelbrecht</dc:creator>
  <cp:lastModifiedBy>Willie Engelbrecht</cp:lastModifiedBy>
  <cp:revision>1</cp:revision>
  <dcterms:created xsi:type="dcterms:W3CDTF">2022-05-23T21:00:18Z</dcterms:created>
  <dcterms:modified xsi:type="dcterms:W3CDTF">2022-05-23T21:12:15Z</dcterms:modified>
</cp:coreProperties>
</file>