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64" r:id="rId2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>
        <p:scale>
          <a:sx n="50" d="100"/>
          <a:sy n="50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e Hale" userId="660a362ada36f092" providerId="LiveId" clId="{98535E69-1689-416C-9406-0813B4AE2621}"/>
    <pc:docChg chg="undo custSel delSld modSld">
      <pc:chgData name="Willie Hale" userId="660a362ada36f092" providerId="LiveId" clId="{98535E69-1689-416C-9406-0813B4AE2621}" dt="2025-10-08T23:16:04.831" v="1197" actId="164"/>
      <pc:docMkLst>
        <pc:docMk/>
      </pc:docMkLst>
      <pc:sldChg chg="del">
        <pc:chgData name="Willie Hale" userId="660a362ada36f092" providerId="LiveId" clId="{98535E69-1689-416C-9406-0813B4AE2621}" dt="2025-10-08T15:18:59.655" v="0" actId="47"/>
        <pc:sldMkLst>
          <pc:docMk/>
          <pc:sldMk cId="2333999103" sldId="263"/>
        </pc:sldMkLst>
      </pc:sldChg>
      <pc:sldChg chg="addSp delSp modSp mod">
        <pc:chgData name="Willie Hale" userId="660a362ada36f092" providerId="LiveId" clId="{98535E69-1689-416C-9406-0813B4AE2621}" dt="2025-10-08T23:16:04.831" v="1197" actId="164"/>
        <pc:sldMkLst>
          <pc:docMk/>
          <pc:sldMk cId="1899016036" sldId="264"/>
        </pc:sldMkLst>
        <pc:spChg chg="mod">
          <ac:chgData name="Willie Hale" userId="660a362ada36f092" providerId="LiveId" clId="{98535E69-1689-416C-9406-0813B4AE2621}" dt="2025-10-08T23:04:16.535" v="409" actId="1076"/>
          <ac:spMkLst>
            <pc:docMk/>
            <pc:sldMk cId="1899016036" sldId="264"/>
            <ac:spMk id="89" creationId="{BB0AA6A6-80E6-467D-BE37-D971F2EB3C23}"/>
          </ac:spMkLst>
        </pc:spChg>
        <pc:spChg chg="add mod">
          <ac:chgData name="Willie Hale" userId="660a362ada36f092" providerId="LiveId" clId="{98535E69-1689-416C-9406-0813B4AE2621}" dt="2025-10-08T22:46:29.950" v="53" actId="1036"/>
          <ac:spMkLst>
            <pc:docMk/>
            <pc:sldMk cId="1899016036" sldId="264"/>
            <ac:spMk id="129" creationId="{A9680D63-3A81-4FD0-B26A-22B89F0F8022}"/>
          </ac:spMkLst>
        </pc:spChg>
        <pc:spChg chg="add mod">
          <ac:chgData name="Willie Hale" userId="660a362ada36f092" providerId="LiveId" clId="{98535E69-1689-416C-9406-0813B4AE2621}" dt="2025-10-08T22:47:28.398" v="59" actId="20577"/>
          <ac:spMkLst>
            <pc:docMk/>
            <pc:sldMk cId="1899016036" sldId="264"/>
            <ac:spMk id="131" creationId="{586A3425-5F66-4B12-992C-BFA91F9C4CC8}"/>
          </ac:spMkLst>
        </pc:spChg>
        <pc:spChg chg="add mod">
          <ac:chgData name="Willie Hale" userId="660a362ada36f092" providerId="LiveId" clId="{98535E69-1689-416C-9406-0813B4AE2621}" dt="2025-10-08T22:47:46.185" v="65" actId="20577"/>
          <ac:spMkLst>
            <pc:docMk/>
            <pc:sldMk cId="1899016036" sldId="264"/>
            <ac:spMk id="132" creationId="{2904255E-5F56-4921-BC98-3BA77399FACB}"/>
          </ac:spMkLst>
        </pc:spChg>
        <pc:spChg chg="add mod">
          <ac:chgData name="Willie Hale" userId="660a362ada36f092" providerId="LiveId" clId="{98535E69-1689-416C-9406-0813B4AE2621}" dt="2025-10-08T22:53:29.412" v="81" actId="1076"/>
          <ac:spMkLst>
            <pc:docMk/>
            <pc:sldMk cId="1899016036" sldId="264"/>
            <ac:spMk id="136" creationId="{EAD9E6DC-180D-4F29-85D9-F756C9403EE2}"/>
          </ac:spMkLst>
        </pc:spChg>
        <pc:spChg chg="add mod">
          <ac:chgData name="Willie Hale" userId="660a362ada36f092" providerId="LiveId" clId="{98535E69-1689-416C-9406-0813B4AE2621}" dt="2025-10-08T22:53:45.251" v="89" actId="20577"/>
          <ac:spMkLst>
            <pc:docMk/>
            <pc:sldMk cId="1899016036" sldId="264"/>
            <ac:spMk id="137" creationId="{9891BFF8-A6C7-401F-A40D-B33FFFBE7D3E}"/>
          </ac:spMkLst>
        </pc:spChg>
        <pc:spChg chg="add mod">
          <ac:chgData name="Willie Hale" userId="660a362ada36f092" providerId="LiveId" clId="{98535E69-1689-416C-9406-0813B4AE2621}" dt="2025-10-08T22:54:04.348" v="97" actId="6549"/>
          <ac:spMkLst>
            <pc:docMk/>
            <pc:sldMk cId="1899016036" sldId="264"/>
            <ac:spMk id="138" creationId="{50CC7468-AB40-491A-863B-B11292EB6E09}"/>
          </ac:spMkLst>
        </pc:spChg>
        <pc:spChg chg="add mod">
          <ac:chgData name="Willie Hale" userId="660a362ada36f092" providerId="LiveId" clId="{98535E69-1689-416C-9406-0813B4AE2621}" dt="2025-10-08T23:01:03.179" v="296" actId="164"/>
          <ac:spMkLst>
            <pc:docMk/>
            <pc:sldMk cId="1899016036" sldId="264"/>
            <ac:spMk id="139" creationId="{CCAB368B-DA6F-4305-96AD-F32544F18907}"/>
          </ac:spMkLst>
        </pc:spChg>
        <pc:spChg chg="add mod">
          <ac:chgData name="Willie Hale" userId="660a362ada36f092" providerId="LiveId" clId="{98535E69-1689-416C-9406-0813B4AE2621}" dt="2025-10-08T23:01:08.809" v="297" actId="164"/>
          <ac:spMkLst>
            <pc:docMk/>
            <pc:sldMk cId="1899016036" sldId="264"/>
            <ac:spMk id="140" creationId="{DAF48DD0-0F80-4553-B7EE-ECA8D9451BC2}"/>
          </ac:spMkLst>
        </pc:spChg>
        <pc:spChg chg="add mod">
          <ac:chgData name="Willie Hale" userId="660a362ada36f092" providerId="LiveId" clId="{98535E69-1689-416C-9406-0813B4AE2621}" dt="2025-10-08T23:02:05.851" v="298" actId="164"/>
          <ac:spMkLst>
            <pc:docMk/>
            <pc:sldMk cId="1899016036" sldId="264"/>
            <ac:spMk id="142" creationId="{9F6F6372-B253-4247-97CD-BC73C9F0E3B0}"/>
          </ac:spMkLst>
        </pc:spChg>
        <pc:spChg chg="add mod">
          <ac:chgData name="Willie Hale" userId="660a362ada36f092" providerId="LiveId" clId="{98535E69-1689-416C-9406-0813B4AE2621}" dt="2025-10-08T23:02:13.500" v="299" actId="164"/>
          <ac:spMkLst>
            <pc:docMk/>
            <pc:sldMk cId="1899016036" sldId="264"/>
            <ac:spMk id="143" creationId="{3ABD8F61-7854-4DAF-90CA-423E26648AD8}"/>
          </ac:spMkLst>
        </pc:spChg>
        <pc:spChg chg="add mod">
          <ac:chgData name="Willie Hale" userId="660a362ada36f092" providerId="LiveId" clId="{98535E69-1689-416C-9406-0813B4AE2621}" dt="2025-10-08T23:05:12.976" v="520" actId="1035"/>
          <ac:spMkLst>
            <pc:docMk/>
            <pc:sldMk cId="1899016036" sldId="264"/>
            <ac:spMk id="144" creationId="{CC187457-DA3D-4C7F-A60E-86F038DEBD2B}"/>
          </ac:spMkLst>
        </pc:spChg>
        <pc:spChg chg="add mod">
          <ac:chgData name="Willie Hale" userId="660a362ada36f092" providerId="LiveId" clId="{98535E69-1689-416C-9406-0813B4AE2621}" dt="2025-10-08T23:05:38.263" v="571" actId="1036"/>
          <ac:spMkLst>
            <pc:docMk/>
            <pc:sldMk cId="1899016036" sldId="264"/>
            <ac:spMk id="145" creationId="{21270DD0-AA8A-4991-A255-0B99E79E48BF}"/>
          </ac:spMkLst>
        </pc:spChg>
        <pc:spChg chg="add mod">
          <ac:chgData name="Willie Hale" userId="660a362ada36f092" providerId="LiveId" clId="{98535E69-1689-416C-9406-0813B4AE2621}" dt="2025-10-08T23:03:38.204" v="405" actId="1036"/>
          <ac:spMkLst>
            <pc:docMk/>
            <pc:sldMk cId="1899016036" sldId="264"/>
            <ac:spMk id="146" creationId="{63437899-6010-4569-9AB1-0211177DEF8D}"/>
          </ac:spMkLst>
        </pc:spChg>
        <pc:spChg chg="add mod">
          <ac:chgData name="Willie Hale" userId="660a362ada36f092" providerId="LiveId" clId="{98535E69-1689-416C-9406-0813B4AE2621}" dt="2025-10-08T23:03:20.116" v="367" actId="1035"/>
          <ac:spMkLst>
            <pc:docMk/>
            <pc:sldMk cId="1899016036" sldId="264"/>
            <ac:spMk id="147" creationId="{6A5CBE06-D9AE-4412-B604-2786045287DC}"/>
          </ac:spMkLst>
        </pc:spChg>
        <pc:spChg chg="add mod">
          <ac:chgData name="Willie Hale" userId="660a362ada36f092" providerId="LiveId" clId="{98535E69-1689-416C-9406-0813B4AE2621}" dt="2025-10-08T23:09:16.823" v="681" actId="20577"/>
          <ac:spMkLst>
            <pc:docMk/>
            <pc:sldMk cId="1899016036" sldId="264"/>
            <ac:spMk id="172" creationId="{689158B6-9854-4D6F-8C4C-2C9BDFCA6CB7}"/>
          </ac:spMkLst>
        </pc:spChg>
        <pc:spChg chg="add mod">
          <ac:chgData name="Willie Hale" userId="660a362ada36f092" providerId="LiveId" clId="{98535E69-1689-416C-9406-0813B4AE2621}" dt="2025-10-08T23:07:52.006" v="599" actId="164"/>
          <ac:spMkLst>
            <pc:docMk/>
            <pc:sldMk cId="1899016036" sldId="264"/>
            <ac:spMk id="173" creationId="{2093ED5A-7970-44D5-9F91-D797DE2C9001}"/>
          </ac:spMkLst>
        </pc:spChg>
        <pc:spChg chg="add mod">
          <ac:chgData name="Willie Hale" userId="660a362ada36f092" providerId="LiveId" clId="{98535E69-1689-416C-9406-0813B4AE2621}" dt="2025-10-08T23:08:35.260" v="661" actId="164"/>
          <ac:spMkLst>
            <pc:docMk/>
            <pc:sldMk cId="1899016036" sldId="264"/>
            <ac:spMk id="175" creationId="{1CDA9F51-CDE7-415A-8227-4459BB3CCDF4}"/>
          </ac:spMkLst>
        </pc:spChg>
        <pc:spChg chg="add mod">
          <ac:chgData name="Willie Hale" userId="660a362ada36f092" providerId="LiveId" clId="{98535E69-1689-416C-9406-0813B4AE2621}" dt="2025-10-08T23:09:44.928" v="684" actId="164"/>
          <ac:spMkLst>
            <pc:docMk/>
            <pc:sldMk cId="1899016036" sldId="264"/>
            <ac:spMk id="178" creationId="{429C5BD9-CDC3-4FF6-9315-9BE40196985F}"/>
          </ac:spMkLst>
        </pc:spChg>
        <pc:spChg chg="add mod">
          <ac:chgData name="Willie Hale" userId="660a362ada36f092" providerId="LiveId" clId="{98535E69-1689-416C-9406-0813B4AE2621}" dt="2025-10-08T23:10:30.183" v="757" actId="164"/>
          <ac:spMkLst>
            <pc:docMk/>
            <pc:sldMk cId="1899016036" sldId="264"/>
            <ac:spMk id="180" creationId="{798C8A32-12E2-4A19-BFA7-59BB2D7E2C06}"/>
          </ac:spMkLst>
        </pc:spChg>
        <pc:spChg chg="add mod">
          <ac:chgData name="Willie Hale" userId="660a362ada36f092" providerId="LiveId" clId="{98535E69-1689-416C-9406-0813B4AE2621}" dt="2025-10-08T23:11:20.177" v="842" actId="164"/>
          <ac:spMkLst>
            <pc:docMk/>
            <pc:sldMk cId="1899016036" sldId="264"/>
            <ac:spMk id="183" creationId="{A7509418-8E7D-4C3A-B310-8EF6671EAFF8}"/>
          </ac:spMkLst>
        </pc:spChg>
        <pc:spChg chg="add mod">
          <ac:chgData name="Willie Hale" userId="660a362ada36f092" providerId="LiveId" clId="{98535E69-1689-416C-9406-0813B4AE2621}" dt="2025-10-08T23:11:56.005" v="914" actId="164"/>
          <ac:spMkLst>
            <pc:docMk/>
            <pc:sldMk cId="1899016036" sldId="264"/>
            <ac:spMk id="187" creationId="{8AC8BAF1-8FCC-4D3F-98E8-36339C7E87D1}"/>
          </ac:spMkLst>
        </pc:spChg>
        <pc:spChg chg="add mod">
          <ac:chgData name="Willie Hale" userId="660a362ada36f092" providerId="LiveId" clId="{98535E69-1689-416C-9406-0813B4AE2621}" dt="2025-10-08T23:12:27.027" v="975" actId="20577"/>
          <ac:spMkLst>
            <pc:docMk/>
            <pc:sldMk cId="1899016036" sldId="264"/>
            <ac:spMk id="188" creationId="{5519588D-613F-47EC-8F40-7CC6584454D5}"/>
          </ac:spMkLst>
        </pc:spChg>
        <pc:spChg chg="add mod">
          <ac:chgData name="Willie Hale" userId="660a362ada36f092" providerId="LiveId" clId="{98535E69-1689-416C-9406-0813B4AE2621}" dt="2025-10-08T23:13:47.577" v="986" actId="164"/>
          <ac:spMkLst>
            <pc:docMk/>
            <pc:sldMk cId="1899016036" sldId="264"/>
            <ac:spMk id="189" creationId="{AF02AEFB-E383-4E90-8146-0836BCE7322C}"/>
          </ac:spMkLst>
        </pc:spChg>
        <pc:spChg chg="add mod">
          <ac:chgData name="Willie Hale" userId="660a362ada36f092" providerId="LiveId" clId="{98535E69-1689-416C-9406-0813B4AE2621}" dt="2025-10-08T23:14:41.099" v="1062" actId="20577"/>
          <ac:spMkLst>
            <pc:docMk/>
            <pc:sldMk cId="1899016036" sldId="264"/>
            <ac:spMk id="191" creationId="{3F4C980F-9E98-406C-A304-CB3D4D704797}"/>
          </ac:spMkLst>
        </pc:spChg>
        <pc:spChg chg="add mod">
          <ac:chgData name="Willie Hale" userId="660a362ada36f092" providerId="LiveId" clId="{98535E69-1689-416C-9406-0813B4AE2621}" dt="2025-10-08T23:16:04.831" v="1197" actId="164"/>
          <ac:spMkLst>
            <pc:docMk/>
            <pc:sldMk cId="1899016036" sldId="264"/>
            <ac:spMk id="192" creationId="{E04EA955-6112-4380-9B11-4D1CAAE722F9}"/>
          </ac:spMkLst>
        </pc:spChg>
        <pc:spChg chg="add mod">
          <ac:chgData name="Willie Hale" userId="660a362ada36f092" providerId="LiveId" clId="{98535E69-1689-416C-9406-0813B4AE2621}" dt="2025-10-08T23:15:57.810" v="1196" actId="164"/>
          <ac:spMkLst>
            <pc:docMk/>
            <pc:sldMk cId="1899016036" sldId="264"/>
            <ac:spMk id="194" creationId="{03FE5993-5DC6-4A7C-8271-ACE22937C5D5}"/>
          </ac:spMkLst>
        </pc:spChg>
        <pc:spChg chg="mod">
          <ac:chgData name="Willie Hale" userId="660a362ada36f092" providerId="LiveId" clId="{98535E69-1689-416C-9406-0813B4AE2621}" dt="2025-10-08T22:44:46.411" v="30" actId="6549"/>
          <ac:spMkLst>
            <pc:docMk/>
            <pc:sldMk cId="1899016036" sldId="264"/>
            <ac:spMk id="285" creationId="{5651967B-7269-452B-925B-8F08699EFD22}"/>
          </ac:spMkLst>
        </pc:spChg>
        <pc:spChg chg="mod">
          <ac:chgData name="Willie Hale" userId="660a362ada36f092" providerId="LiveId" clId="{98535E69-1689-416C-9406-0813B4AE2621}" dt="2025-10-08T22:44:36.946" v="28" actId="20577"/>
          <ac:spMkLst>
            <pc:docMk/>
            <pc:sldMk cId="1899016036" sldId="264"/>
            <ac:spMk id="290" creationId="{38D0C26E-EA01-4ADA-8932-79175BB1EB35}"/>
          </ac:spMkLst>
        </pc:spChg>
        <pc:spChg chg="mod">
          <ac:chgData name="Willie Hale" userId="660a362ada36f092" providerId="LiveId" clId="{98535E69-1689-416C-9406-0813B4AE2621}" dt="2025-10-08T22:44:14.594" v="26" actId="20577"/>
          <ac:spMkLst>
            <pc:docMk/>
            <pc:sldMk cId="1899016036" sldId="264"/>
            <ac:spMk id="294" creationId="{3C494B8D-A6FE-43A0-BD2C-AAC8CCA7419A}"/>
          </ac:spMkLst>
        </pc:spChg>
        <pc:spChg chg="mod">
          <ac:chgData name="Willie Hale" userId="660a362ada36f092" providerId="LiveId" clId="{98535E69-1689-416C-9406-0813B4AE2621}" dt="2025-10-08T22:44:05.912" v="24" actId="6549"/>
          <ac:spMkLst>
            <pc:docMk/>
            <pc:sldMk cId="1899016036" sldId="264"/>
            <ac:spMk id="298" creationId="{2A7647BE-D12D-4F1C-A69F-BBBC7C01314E}"/>
          </ac:spMkLst>
        </pc:spChg>
        <pc:spChg chg="del">
          <ac:chgData name="Willie Hale" userId="660a362ada36f092" providerId="LiveId" clId="{98535E69-1689-416C-9406-0813B4AE2621}" dt="2025-10-08T15:20:52.795" v="2" actId="478"/>
          <ac:spMkLst>
            <pc:docMk/>
            <pc:sldMk cId="1899016036" sldId="264"/>
            <ac:spMk id="345" creationId="{360B6555-9C6C-4711-AC69-8A6CD09166C0}"/>
          </ac:spMkLst>
        </pc:spChg>
        <pc:grpChg chg="add mod">
          <ac:chgData name="Willie Hale" userId="660a362ada36f092" providerId="LiveId" clId="{98535E69-1689-416C-9406-0813B4AE2621}" dt="2025-10-08T23:01:03.179" v="296" actId="164"/>
          <ac:grpSpMkLst>
            <pc:docMk/>
            <pc:sldMk cId="1899016036" sldId="264"/>
            <ac:grpSpMk id="8" creationId="{A6CD5552-3BCB-4470-8090-07ADACE13B57}"/>
          </ac:grpSpMkLst>
        </pc:grpChg>
        <pc:grpChg chg="add mod">
          <ac:chgData name="Willie Hale" userId="660a362ada36f092" providerId="LiveId" clId="{98535E69-1689-416C-9406-0813B4AE2621}" dt="2025-10-08T23:01:08.809" v="297" actId="164"/>
          <ac:grpSpMkLst>
            <pc:docMk/>
            <pc:sldMk cId="1899016036" sldId="264"/>
            <ac:grpSpMk id="9" creationId="{0B7447AA-ABB2-4E0E-AB03-4742303D41C8}"/>
          </ac:grpSpMkLst>
        </pc:grpChg>
        <pc:grpChg chg="add mod">
          <ac:chgData name="Willie Hale" userId="660a362ada36f092" providerId="LiveId" clId="{98535E69-1689-416C-9406-0813B4AE2621}" dt="2025-10-08T23:02:05.851" v="298" actId="164"/>
          <ac:grpSpMkLst>
            <pc:docMk/>
            <pc:sldMk cId="1899016036" sldId="264"/>
            <ac:grpSpMk id="10" creationId="{C185E220-3950-4D4D-9307-F076472E2123}"/>
          </ac:grpSpMkLst>
        </pc:grpChg>
        <pc:grpChg chg="add mod">
          <ac:chgData name="Willie Hale" userId="660a362ada36f092" providerId="LiveId" clId="{98535E69-1689-416C-9406-0813B4AE2621}" dt="2025-10-08T23:02:13.500" v="299" actId="164"/>
          <ac:grpSpMkLst>
            <pc:docMk/>
            <pc:sldMk cId="1899016036" sldId="264"/>
            <ac:grpSpMk id="11" creationId="{DF1ED611-CD51-4263-AB6C-6D4ECE9904AB}"/>
          </ac:grpSpMkLst>
        </pc:grpChg>
        <pc:grpChg chg="add mod">
          <ac:chgData name="Willie Hale" userId="660a362ada36f092" providerId="LiveId" clId="{98535E69-1689-416C-9406-0813B4AE2621}" dt="2025-10-08T23:03:09.984" v="321" actId="164"/>
          <ac:grpSpMkLst>
            <pc:docMk/>
            <pc:sldMk cId="1899016036" sldId="264"/>
            <ac:grpSpMk id="12" creationId="{C058D98F-ACB5-40D5-9C41-4C8AA695357D}"/>
          </ac:grpSpMkLst>
        </pc:grpChg>
        <pc:grpChg chg="add mod">
          <ac:chgData name="Willie Hale" userId="660a362ada36f092" providerId="LiveId" clId="{98535E69-1689-416C-9406-0813B4AE2621}" dt="2025-10-08T23:03:28.719" v="368" actId="164"/>
          <ac:grpSpMkLst>
            <pc:docMk/>
            <pc:sldMk cId="1899016036" sldId="264"/>
            <ac:grpSpMk id="13" creationId="{C9C8737F-A5D0-4B5A-8128-EA87F9B8FFC9}"/>
          </ac:grpSpMkLst>
        </pc:grpChg>
        <pc:grpChg chg="add mod">
          <ac:chgData name="Willie Hale" userId="660a362ada36f092" providerId="LiveId" clId="{98535E69-1689-416C-9406-0813B4AE2621}" dt="2025-10-08T23:04:55.378" v="457" actId="164"/>
          <ac:grpSpMkLst>
            <pc:docMk/>
            <pc:sldMk cId="1899016036" sldId="264"/>
            <ac:grpSpMk id="31" creationId="{FDA5CA8A-04BF-4051-863D-CD63E7DC13DB}"/>
          </ac:grpSpMkLst>
        </pc:grpChg>
        <pc:grpChg chg="add mod">
          <ac:chgData name="Willie Hale" userId="660a362ada36f092" providerId="LiveId" clId="{98535E69-1689-416C-9406-0813B4AE2621}" dt="2025-10-08T23:05:24.143" v="521" actId="164"/>
          <ac:grpSpMkLst>
            <pc:docMk/>
            <pc:sldMk cId="1899016036" sldId="264"/>
            <ac:grpSpMk id="32" creationId="{E51C1290-4529-4315-BD65-612498A604DA}"/>
          </ac:grpSpMkLst>
        </pc:grpChg>
        <pc:grpChg chg="add mod">
          <ac:chgData name="Willie Hale" userId="660a362ada36f092" providerId="LiveId" clId="{98535E69-1689-416C-9406-0813B4AE2621}" dt="2025-10-08T23:07:52.006" v="599" actId="164"/>
          <ac:grpSpMkLst>
            <pc:docMk/>
            <pc:sldMk cId="1899016036" sldId="264"/>
            <ac:grpSpMk id="33" creationId="{AB3B1D5A-CE31-45DD-8426-9C4928DCD452}"/>
          </ac:grpSpMkLst>
        </pc:grpChg>
        <pc:grpChg chg="add mod">
          <ac:chgData name="Willie Hale" userId="660a362ada36f092" providerId="LiveId" clId="{98535E69-1689-416C-9406-0813B4AE2621}" dt="2025-10-08T23:08:35.260" v="661" actId="164"/>
          <ac:grpSpMkLst>
            <pc:docMk/>
            <pc:sldMk cId="1899016036" sldId="264"/>
            <ac:grpSpMk id="34" creationId="{5EF8C66F-4BD8-4C17-A54B-52E2AA6EFD1E}"/>
          </ac:grpSpMkLst>
        </pc:grpChg>
        <pc:grpChg chg="add mod">
          <ac:chgData name="Willie Hale" userId="660a362ada36f092" providerId="LiveId" clId="{98535E69-1689-416C-9406-0813B4AE2621}" dt="2025-10-08T23:08:54.574" v="662" actId="164"/>
          <ac:grpSpMkLst>
            <pc:docMk/>
            <pc:sldMk cId="1899016036" sldId="264"/>
            <ac:grpSpMk id="35" creationId="{B2A1FFA7-DA79-45E5-8880-338B0BA768F2}"/>
          </ac:grpSpMkLst>
        </pc:grpChg>
        <pc:grpChg chg="add mod">
          <ac:chgData name="Willie Hale" userId="660a362ada36f092" providerId="LiveId" clId="{98535E69-1689-416C-9406-0813B4AE2621}" dt="2025-10-08T23:09:44.928" v="684" actId="164"/>
          <ac:grpSpMkLst>
            <pc:docMk/>
            <pc:sldMk cId="1899016036" sldId="264"/>
            <ac:grpSpMk id="36" creationId="{B0407636-6ECC-4931-997C-C9D8C9CE33F6}"/>
          </ac:grpSpMkLst>
        </pc:grpChg>
        <pc:grpChg chg="add mod">
          <ac:chgData name="Willie Hale" userId="660a362ada36f092" providerId="LiveId" clId="{98535E69-1689-416C-9406-0813B4AE2621}" dt="2025-10-08T23:10:30.183" v="757" actId="164"/>
          <ac:grpSpMkLst>
            <pc:docMk/>
            <pc:sldMk cId="1899016036" sldId="264"/>
            <ac:grpSpMk id="37" creationId="{192D1E4B-A662-4A59-B212-A1036AB68498}"/>
          </ac:grpSpMkLst>
        </pc:grpChg>
        <pc:grpChg chg="add mod">
          <ac:chgData name="Willie Hale" userId="660a362ada36f092" providerId="LiveId" clId="{98535E69-1689-416C-9406-0813B4AE2621}" dt="2025-10-08T23:11:20.177" v="842" actId="164"/>
          <ac:grpSpMkLst>
            <pc:docMk/>
            <pc:sldMk cId="1899016036" sldId="264"/>
            <ac:grpSpMk id="38" creationId="{FA7D2678-B8AF-4DD8-B136-FAD3BE06A752}"/>
          </ac:grpSpMkLst>
        </pc:grpChg>
        <pc:grpChg chg="add mod">
          <ac:chgData name="Willie Hale" userId="660a362ada36f092" providerId="LiveId" clId="{98535E69-1689-416C-9406-0813B4AE2621}" dt="2025-10-08T23:11:56.005" v="914" actId="164"/>
          <ac:grpSpMkLst>
            <pc:docMk/>
            <pc:sldMk cId="1899016036" sldId="264"/>
            <ac:grpSpMk id="39" creationId="{99C61162-69C3-4BFC-B3CF-8EADF767B4B8}"/>
          </ac:grpSpMkLst>
        </pc:grpChg>
        <pc:grpChg chg="add mod">
          <ac:chgData name="Willie Hale" userId="660a362ada36f092" providerId="LiveId" clId="{98535E69-1689-416C-9406-0813B4AE2621}" dt="2025-10-08T23:12:19.536" v="971" actId="164"/>
          <ac:grpSpMkLst>
            <pc:docMk/>
            <pc:sldMk cId="1899016036" sldId="264"/>
            <ac:grpSpMk id="40" creationId="{C15CBDE4-7C3D-4D41-A4CC-E9CD6CFB8CFE}"/>
          </ac:grpSpMkLst>
        </pc:grpChg>
        <pc:grpChg chg="add mod">
          <ac:chgData name="Willie Hale" userId="660a362ada36f092" providerId="LiveId" clId="{98535E69-1689-416C-9406-0813B4AE2621}" dt="2025-10-08T23:13:47.577" v="986" actId="164"/>
          <ac:grpSpMkLst>
            <pc:docMk/>
            <pc:sldMk cId="1899016036" sldId="264"/>
            <ac:grpSpMk id="41" creationId="{C328D6BF-342B-48D3-BD38-3D3FE84B8AC0}"/>
          </ac:grpSpMkLst>
        </pc:grpChg>
        <pc:grpChg chg="add mod">
          <ac:chgData name="Willie Hale" userId="660a362ada36f092" providerId="LiveId" clId="{98535E69-1689-416C-9406-0813B4AE2621}" dt="2025-10-08T23:14:27.934" v="1056" actId="164"/>
          <ac:grpSpMkLst>
            <pc:docMk/>
            <pc:sldMk cId="1899016036" sldId="264"/>
            <ac:grpSpMk id="42" creationId="{15C6E09C-4415-4C4F-83CF-4116302A3B30}"/>
          </ac:grpSpMkLst>
        </pc:grpChg>
        <pc:grpChg chg="add mod">
          <ac:chgData name="Willie Hale" userId="660a362ada36f092" providerId="LiveId" clId="{98535E69-1689-416C-9406-0813B4AE2621}" dt="2025-10-08T23:15:57.810" v="1196" actId="164"/>
          <ac:grpSpMkLst>
            <pc:docMk/>
            <pc:sldMk cId="1899016036" sldId="264"/>
            <ac:grpSpMk id="43" creationId="{C238DB16-DB3B-41EE-A0BA-DB1E55C89D66}"/>
          </ac:grpSpMkLst>
        </pc:grpChg>
        <pc:grpChg chg="add mod">
          <ac:chgData name="Willie Hale" userId="660a362ada36f092" providerId="LiveId" clId="{98535E69-1689-416C-9406-0813B4AE2621}" dt="2025-10-08T23:16:04.831" v="1197" actId="164"/>
          <ac:grpSpMkLst>
            <pc:docMk/>
            <pc:sldMk cId="1899016036" sldId="264"/>
            <ac:grpSpMk id="44" creationId="{440977BB-BFE9-4A10-B90B-B0D3F1CBBC0F}"/>
          </ac:grpSpMkLst>
        </pc:grpChg>
        <pc:grpChg chg="mod">
          <ac:chgData name="Willie Hale" userId="660a362ada36f092" providerId="LiveId" clId="{98535E69-1689-416C-9406-0813B4AE2621}" dt="2025-10-08T23:06:14.544" v="574" actId="1076"/>
          <ac:grpSpMkLst>
            <pc:docMk/>
            <pc:sldMk cId="1899016036" sldId="264"/>
            <ac:grpSpMk id="330" creationId="{F5CE2405-C0C0-4947-AA78-C288A860F89B}"/>
          </ac:grpSpMkLst>
        </pc:grpChg>
        <pc:grpChg chg="mod">
          <ac:chgData name="Willie Hale" userId="660a362ada36f092" providerId="LiveId" clId="{98535E69-1689-416C-9406-0813B4AE2621}" dt="2025-10-08T23:03:00.345" v="320" actId="14100"/>
          <ac:grpSpMkLst>
            <pc:docMk/>
            <pc:sldMk cId="1899016036" sldId="264"/>
            <ac:grpSpMk id="339" creationId="{5EE404B3-39E3-4747-9542-F8C8E517CEFC}"/>
          </ac:grpSpMkLst>
        </pc:grpChg>
        <pc:grpChg chg="mod">
          <ac:chgData name="Willie Hale" userId="660a362ada36f092" providerId="LiveId" clId="{98535E69-1689-416C-9406-0813B4AE2621}" dt="2025-10-08T23:02:33.610" v="318" actId="14100"/>
          <ac:grpSpMkLst>
            <pc:docMk/>
            <pc:sldMk cId="1899016036" sldId="264"/>
            <ac:grpSpMk id="342" creationId="{38930B73-CFB2-4C5C-B222-8495CB7885E9}"/>
          </ac:grpSpMkLst>
        </pc:grpChg>
        <pc:cxnChg chg="mod">
          <ac:chgData name="Willie Hale" userId="660a362ada36f092" providerId="LiveId" clId="{98535E69-1689-416C-9406-0813B4AE2621}" dt="2025-10-08T23:03:28.719" v="368" actId="164"/>
          <ac:cxnSpMkLst>
            <pc:docMk/>
            <pc:sldMk cId="1899016036" sldId="264"/>
            <ac:cxnSpMk id="117" creationId="{5442F4FF-071B-4A99-B5D8-2865B763AEB7}"/>
          </ac:cxnSpMkLst>
        </pc:cxnChg>
        <pc:cxnChg chg="mod">
          <ac:chgData name="Willie Hale" userId="660a362ada36f092" providerId="LiveId" clId="{98535E69-1689-416C-9406-0813B4AE2621}" dt="2025-10-08T23:03:09.984" v="321" actId="164"/>
          <ac:cxnSpMkLst>
            <pc:docMk/>
            <pc:sldMk cId="1899016036" sldId="264"/>
            <ac:cxnSpMk id="118" creationId="{FEF7AE4E-F250-4ADB-A986-0E0A28E4961D}"/>
          </ac:cxnSpMkLst>
        </pc:cxnChg>
        <pc:cxnChg chg="mod">
          <ac:chgData name="Willie Hale" userId="660a362ada36f092" providerId="LiveId" clId="{98535E69-1689-416C-9406-0813B4AE2621}" dt="2025-10-08T23:08:35.260" v="661" actId="164"/>
          <ac:cxnSpMkLst>
            <pc:docMk/>
            <pc:sldMk cId="1899016036" sldId="264"/>
            <ac:cxnSpMk id="119" creationId="{50A808D4-0797-4B86-8B3F-C5C01C62824F}"/>
          </ac:cxnSpMkLst>
        </pc:cxnChg>
        <pc:cxnChg chg="add mod">
          <ac:chgData name="Willie Hale" userId="660a362ada36f092" providerId="LiveId" clId="{98535E69-1689-416C-9406-0813B4AE2621}" dt="2025-10-08T15:21:45.757" v="4" actId="1076"/>
          <ac:cxnSpMkLst>
            <pc:docMk/>
            <pc:sldMk cId="1899016036" sldId="264"/>
            <ac:cxnSpMk id="125" creationId="{10D2D21B-3AF0-4ADF-A545-4994943F266B}"/>
          </ac:cxnSpMkLst>
        </pc:cxnChg>
        <pc:cxnChg chg="add mod">
          <ac:chgData name="Willie Hale" userId="660a362ada36f092" providerId="LiveId" clId="{98535E69-1689-416C-9406-0813B4AE2621}" dt="2025-10-08T15:22:06.344" v="14" actId="1036"/>
          <ac:cxnSpMkLst>
            <pc:docMk/>
            <pc:sldMk cId="1899016036" sldId="264"/>
            <ac:cxnSpMk id="126" creationId="{0A9AD201-BC7F-4F06-B508-635860D0CA0D}"/>
          </ac:cxnSpMkLst>
        </pc:cxnChg>
        <pc:cxnChg chg="add mod">
          <ac:chgData name="Willie Hale" userId="660a362ada36f092" providerId="LiveId" clId="{98535E69-1689-416C-9406-0813B4AE2621}" dt="2025-10-08T15:22:33.398" v="20" actId="1076"/>
          <ac:cxnSpMkLst>
            <pc:docMk/>
            <pc:sldMk cId="1899016036" sldId="264"/>
            <ac:cxnSpMk id="127" creationId="{CC33B11A-A287-4CF1-9C98-9845B8DCE44C}"/>
          </ac:cxnSpMkLst>
        </pc:cxnChg>
        <pc:cxnChg chg="add del mod">
          <ac:chgData name="Willie Hale" userId="660a362ada36f092" providerId="LiveId" clId="{98535E69-1689-416C-9406-0813B4AE2621}" dt="2025-10-08T15:22:23.970" v="19" actId="1076"/>
          <ac:cxnSpMkLst>
            <pc:docMk/>
            <pc:sldMk cId="1899016036" sldId="264"/>
            <ac:cxnSpMk id="128" creationId="{39C81DB9-D8D1-4662-B926-2A9D586D270B}"/>
          </ac:cxnSpMkLst>
        </pc:cxnChg>
        <pc:cxnChg chg="mod">
          <ac:chgData name="Willie Hale" userId="660a362ada36f092" providerId="LiveId" clId="{98535E69-1689-416C-9406-0813B4AE2621}" dt="2025-10-08T23:02:13.500" v="299" actId="164"/>
          <ac:cxnSpMkLst>
            <pc:docMk/>
            <pc:sldMk cId="1899016036" sldId="264"/>
            <ac:cxnSpMk id="130" creationId="{51DE0995-C70C-4945-AB0E-2DAEF71754C0}"/>
          </ac:cxnSpMkLst>
        </pc:cxnChg>
        <pc:cxnChg chg="mod">
          <ac:chgData name="Willie Hale" userId="660a362ada36f092" providerId="LiveId" clId="{98535E69-1689-416C-9406-0813B4AE2621}" dt="2025-10-08T23:02:05.851" v="298" actId="164"/>
          <ac:cxnSpMkLst>
            <pc:docMk/>
            <pc:sldMk cId="1899016036" sldId="264"/>
            <ac:cxnSpMk id="133" creationId="{185A0100-AFE0-485D-8B52-40ADB0EA6F44}"/>
          </ac:cxnSpMkLst>
        </pc:cxnChg>
        <pc:cxnChg chg="mod">
          <ac:chgData name="Willie Hale" userId="660a362ada36f092" providerId="LiveId" clId="{98535E69-1689-416C-9406-0813B4AE2621}" dt="2025-10-08T23:04:16.535" v="409" actId="1076"/>
          <ac:cxnSpMkLst>
            <pc:docMk/>
            <pc:sldMk cId="1899016036" sldId="264"/>
            <ac:cxnSpMk id="193" creationId="{D56B6136-3F9B-4C8F-AD16-7B5E57965F36}"/>
          </ac:cxnSpMkLst>
        </pc:cxnChg>
        <pc:cxnChg chg="mod">
          <ac:chgData name="Willie Hale" userId="660a362ada36f092" providerId="LiveId" clId="{98535E69-1689-416C-9406-0813B4AE2621}" dt="2025-10-08T23:04:55.378" v="457" actId="164"/>
          <ac:cxnSpMkLst>
            <pc:docMk/>
            <pc:sldMk cId="1899016036" sldId="264"/>
            <ac:cxnSpMk id="202" creationId="{B471D521-5537-4E96-B4DD-90FF392408B6}"/>
          </ac:cxnSpMkLst>
        </pc:cxnChg>
        <pc:cxnChg chg="mod">
          <ac:chgData name="Willie Hale" userId="660a362ada36f092" providerId="LiveId" clId="{98535E69-1689-416C-9406-0813B4AE2621}" dt="2025-10-08T23:05:24.143" v="521" actId="164"/>
          <ac:cxnSpMkLst>
            <pc:docMk/>
            <pc:sldMk cId="1899016036" sldId="264"/>
            <ac:cxnSpMk id="205" creationId="{F2159E1D-E187-4963-93DA-956DB5C53DC7}"/>
          </ac:cxnSpMkLst>
        </pc:cxnChg>
        <pc:cxnChg chg="mod">
          <ac:chgData name="Willie Hale" userId="660a362ada36f092" providerId="LiveId" clId="{98535E69-1689-416C-9406-0813B4AE2621}" dt="2025-10-08T23:07:52.006" v="599" actId="164"/>
          <ac:cxnSpMkLst>
            <pc:docMk/>
            <pc:sldMk cId="1899016036" sldId="264"/>
            <ac:cxnSpMk id="217" creationId="{1711C3B2-A1CC-404B-B619-433E734F485E}"/>
          </ac:cxnSpMkLst>
        </pc:cxnChg>
        <pc:cxnChg chg="mod">
          <ac:chgData name="Willie Hale" userId="660a362ada36f092" providerId="LiveId" clId="{98535E69-1689-416C-9406-0813B4AE2621}" dt="2025-10-08T23:04:16.535" v="409" actId="1076"/>
          <ac:cxnSpMkLst>
            <pc:docMk/>
            <pc:sldMk cId="1899016036" sldId="264"/>
            <ac:cxnSpMk id="220" creationId="{418931BA-F377-4896-AEF8-F5002388E5C1}"/>
          </ac:cxnSpMkLst>
        </pc:cxnChg>
        <pc:cxnChg chg="mod">
          <ac:chgData name="Willie Hale" userId="660a362ada36f092" providerId="LiveId" clId="{98535E69-1689-416C-9406-0813B4AE2621}" dt="2025-10-08T23:01:08.809" v="297" actId="164"/>
          <ac:cxnSpMkLst>
            <pc:docMk/>
            <pc:sldMk cId="1899016036" sldId="264"/>
            <ac:cxnSpMk id="223" creationId="{008AB542-6DFE-48D8-A008-F96CD286D38B}"/>
          </ac:cxnSpMkLst>
        </pc:cxnChg>
        <pc:cxnChg chg="mod">
          <ac:chgData name="Willie Hale" userId="660a362ada36f092" providerId="LiveId" clId="{98535E69-1689-416C-9406-0813B4AE2621}" dt="2025-10-08T23:04:16.535" v="409" actId="1076"/>
          <ac:cxnSpMkLst>
            <pc:docMk/>
            <pc:sldMk cId="1899016036" sldId="264"/>
            <ac:cxnSpMk id="229" creationId="{114CA65D-A7B2-4081-9358-D88EF207556B}"/>
          </ac:cxnSpMkLst>
        </pc:cxnChg>
        <pc:cxnChg chg="mod">
          <ac:chgData name="Willie Hale" userId="660a362ada36f092" providerId="LiveId" clId="{98535E69-1689-416C-9406-0813B4AE2621}" dt="2025-10-08T23:16:04.831" v="1197" actId="164"/>
          <ac:cxnSpMkLst>
            <pc:docMk/>
            <pc:sldMk cId="1899016036" sldId="264"/>
            <ac:cxnSpMk id="240" creationId="{55589A76-D650-40CE-808C-B3956AE105D5}"/>
          </ac:cxnSpMkLst>
        </pc:cxnChg>
        <pc:cxnChg chg="mod">
          <ac:chgData name="Willie Hale" userId="660a362ada36f092" providerId="LiveId" clId="{98535E69-1689-416C-9406-0813B4AE2621}" dt="2025-10-08T23:15:57.810" v="1196" actId="164"/>
          <ac:cxnSpMkLst>
            <pc:docMk/>
            <pc:sldMk cId="1899016036" sldId="264"/>
            <ac:cxnSpMk id="244" creationId="{1DE12F2B-CAEB-4AC3-93DD-C61496CCB9FC}"/>
          </ac:cxnSpMkLst>
        </pc:cxnChg>
        <pc:cxnChg chg="mod">
          <ac:chgData name="Willie Hale" userId="660a362ada36f092" providerId="LiveId" clId="{98535E69-1689-416C-9406-0813B4AE2621}" dt="2025-10-08T23:13:47.577" v="986" actId="164"/>
          <ac:cxnSpMkLst>
            <pc:docMk/>
            <pc:sldMk cId="1899016036" sldId="264"/>
            <ac:cxnSpMk id="247" creationId="{D6183445-C736-4373-ADE6-5C5798954E8E}"/>
          </ac:cxnSpMkLst>
        </pc:cxnChg>
        <pc:cxnChg chg="mod">
          <ac:chgData name="Willie Hale" userId="660a362ada36f092" providerId="LiveId" clId="{98535E69-1689-416C-9406-0813B4AE2621}" dt="2025-10-08T23:14:27.934" v="1056" actId="164"/>
          <ac:cxnSpMkLst>
            <pc:docMk/>
            <pc:sldMk cId="1899016036" sldId="264"/>
            <ac:cxnSpMk id="250" creationId="{C84159B8-9392-4371-A7E1-F95E6AB5AC06}"/>
          </ac:cxnSpMkLst>
        </pc:cxnChg>
        <pc:cxnChg chg="mod">
          <ac:chgData name="Willie Hale" userId="660a362ada36f092" providerId="LiveId" clId="{98535E69-1689-416C-9406-0813B4AE2621}" dt="2025-10-08T23:11:20.177" v="842" actId="164"/>
          <ac:cxnSpMkLst>
            <pc:docMk/>
            <pc:sldMk cId="1899016036" sldId="264"/>
            <ac:cxnSpMk id="253" creationId="{E10D8D09-BC20-4054-82BD-4685183B97B6}"/>
          </ac:cxnSpMkLst>
        </pc:cxnChg>
        <pc:cxnChg chg="mod">
          <ac:chgData name="Willie Hale" userId="660a362ada36f092" providerId="LiveId" clId="{98535E69-1689-416C-9406-0813B4AE2621}" dt="2025-10-08T23:11:56.005" v="914" actId="164"/>
          <ac:cxnSpMkLst>
            <pc:docMk/>
            <pc:sldMk cId="1899016036" sldId="264"/>
            <ac:cxnSpMk id="256" creationId="{7B0AAC92-06BE-48F2-A3D3-415D35DA14C8}"/>
          </ac:cxnSpMkLst>
        </pc:cxnChg>
        <pc:cxnChg chg="mod">
          <ac:chgData name="Willie Hale" userId="660a362ada36f092" providerId="LiveId" clId="{98535E69-1689-416C-9406-0813B4AE2621}" dt="2025-10-08T23:12:19.536" v="971" actId="164"/>
          <ac:cxnSpMkLst>
            <pc:docMk/>
            <pc:sldMk cId="1899016036" sldId="264"/>
            <ac:cxnSpMk id="262" creationId="{8226A0C3-430E-492B-B251-4194DCDAA20D}"/>
          </ac:cxnSpMkLst>
        </pc:cxnChg>
        <pc:cxnChg chg="mod">
          <ac:chgData name="Willie Hale" userId="660a362ada36f092" providerId="LiveId" clId="{98535E69-1689-416C-9406-0813B4AE2621}" dt="2025-10-08T23:08:54.574" v="662" actId="164"/>
          <ac:cxnSpMkLst>
            <pc:docMk/>
            <pc:sldMk cId="1899016036" sldId="264"/>
            <ac:cxnSpMk id="272" creationId="{A07AFA96-00EB-4B1B-80C1-E0DA6DB35F6E}"/>
          </ac:cxnSpMkLst>
        </pc:cxnChg>
        <pc:cxnChg chg="mod">
          <ac:chgData name="Willie Hale" userId="660a362ada36f092" providerId="LiveId" clId="{98535E69-1689-416C-9406-0813B4AE2621}" dt="2025-10-08T23:09:44.928" v="684" actId="164"/>
          <ac:cxnSpMkLst>
            <pc:docMk/>
            <pc:sldMk cId="1899016036" sldId="264"/>
            <ac:cxnSpMk id="275" creationId="{958BEF82-F8D5-45C4-B9AB-86C8B3E1A04D}"/>
          </ac:cxnSpMkLst>
        </pc:cxnChg>
        <pc:cxnChg chg="mod">
          <ac:chgData name="Willie Hale" userId="660a362ada36f092" providerId="LiveId" clId="{98535E69-1689-416C-9406-0813B4AE2621}" dt="2025-10-08T23:10:30.183" v="757" actId="164"/>
          <ac:cxnSpMkLst>
            <pc:docMk/>
            <pc:sldMk cId="1899016036" sldId="264"/>
            <ac:cxnSpMk id="278" creationId="{E33B1CBE-4033-4086-B8B2-8C3DCC77FC91}"/>
          </ac:cxnSpMkLst>
        </pc:cxnChg>
      </pc:sldChg>
      <pc:sldChg chg="del">
        <pc:chgData name="Willie Hale" userId="660a362ada36f092" providerId="LiveId" clId="{98535E69-1689-416C-9406-0813B4AE2621}" dt="2025-10-08T15:19:23.334" v="1" actId="47"/>
        <pc:sldMkLst>
          <pc:docMk/>
          <pc:sldMk cId="61888676" sldId="265"/>
        </pc:sldMkLst>
      </pc:sldChg>
    </pc:docChg>
  </pc:docChgLst>
  <pc:docChgLst>
    <pc:chgData name="Willie Hale" userId="660a362ada36f092" providerId="LiveId" clId="{6BB1E526-0BE0-4837-ACAA-E44FBFD69DD7}"/>
    <pc:docChg chg="undo custSel addSld modSld">
      <pc:chgData name="Willie Hale" userId="660a362ada36f092" providerId="LiveId" clId="{6BB1E526-0BE0-4837-ACAA-E44FBFD69DD7}" dt="2025-09-17T18:32:25.291" v="333" actId="478"/>
      <pc:docMkLst>
        <pc:docMk/>
      </pc:docMkLst>
      <pc:sldChg chg="addSp delSp modSp add mod">
        <pc:chgData name="Willie Hale" userId="660a362ada36f092" providerId="LiveId" clId="{6BB1E526-0BE0-4837-ACAA-E44FBFD69DD7}" dt="2025-09-17T18:32:25.291" v="333" actId="478"/>
        <pc:sldMkLst>
          <pc:docMk/>
          <pc:sldMk cId="61888676" sldId="265"/>
        </pc:sldMkLst>
        <pc:spChg chg="mod">
          <ac:chgData name="Willie Hale" userId="660a362ada36f092" providerId="LiveId" clId="{6BB1E526-0BE0-4837-ACAA-E44FBFD69DD7}" dt="2025-09-17T11:37:03.206" v="330" actId="14100"/>
          <ac:spMkLst>
            <pc:docMk/>
            <pc:sldMk cId="61888676" sldId="265"/>
            <ac:spMk id="345" creationId="{360B6555-9C6C-4711-AC69-8A6CD09166C0}"/>
          </ac:spMkLst>
        </pc:spChg>
        <pc:cxnChg chg="del mod">
          <ac:chgData name="Willie Hale" userId="660a362ada36f092" providerId="LiveId" clId="{6BB1E526-0BE0-4837-ACAA-E44FBFD69DD7}" dt="2025-09-17T11:34:48.131" v="13" actId="478"/>
          <ac:cxnSpMkLst>
            <pc:docMk/>
            <pc:sldMk cId="61888676" sldId="265"/>
            <ac:cxnSpMk id="240" creationId="{55589A76-D650-40CE-808C-B3956AE105D5}"/>
          </ac:cxnSpMkLst>
        </pc:cxnChg>
        <pc:cxnChg chg="del mod">
          <ac:chgData name="Willie Hale" userId="660a362ada36f092" providerId="LiveId" clId="{6BB1E526-0BE0-4837-ACAA-E44FBFD69DD7}" dt="2025-09-17T11:34:50.108" v="14" actId="478"/>
          <ac:cxnSpMkLst>
            <pc:docMk/>
            <pc:sldMk cId="61888676" sldId="265"/>
            <ac:cxnSpMk id="244" creationId="{1DE12F2B-CAEB-4AC3-93DD-C61496CCB9FC}"/>
          </ac:cxnSpMkLst>
        </pc:cxnChg>
        <pc:cxnChg chg="add del mod">
          <ac:chgData name="Willie Hale" userId="660a362ada36f092" providerId="LiveId" clId="{6BB1E526-0BE0-4837-ACAA-E44FBFD69DD7}" dt="2025-09-17T18:32:22.305" v="331" actId="478"/>
          <ac:cxnSpMkLst>
            <pc:docMk/>
            <pc:sldMk cId="61888676" sldId="265"/>
            <ac:cxnSpMk id="247" creationId="{D6183445-C736-4373-ADE6-5C5798954E8E}"/>
          </ac:cxnSpMkLst>
        </pc:cxnChg>
        <pc:cxnChg chg="add del mod">
          <ac:chgData name="Willie Hale" userId="660a362ada36f092" providerId="LiveId" clId="{6BB1E526-0BE0-4837-ACAA-E44FBFD69DD7}" dt="2025-09-17T18:32:25.291" v="333" actId="478"/>
          <ac:cxnSpMkLst>
            <pc:docMk/>
            <pc:sldMk cId="61888676" sldId="265"/>
            <ac:cxnSpMk id="250" creationId="{C84159B8-9392-4371-A7E1-F95E6AB5AC06}"/>
          </ac:cxnSpMkLst>
        </pc:cxnChg>
        <pc:cxnChg chg="del mod">
          <ac:chgData name="Willie Hale" userId="660a362ada36f092" providerId="LiveId" clId="{6BB1E526-0BE0-4837-ACAA-E44FBFD69DD7}" dt="2025-09-17T11:34:13.750" v="1" actId="478"/>
          <ac:cxnSpMkLst>
            <pc:docMk/>
            <pc:sldMk cId="61888676" sldId="265"/>
            <ac:cxnSpMk id="253" creationId="{E10D8D09-BC20-4054-82BD-4685183B97B6}"/>
          </ac:cxnSpMkLst>
        </pc:cxnChg>
        <pc:cxnChg chg="del mod">
          <ac:chgData name="Willie Hale" userId="660a362ada36f092" providerId="LiveId" clId="{6BB1E526-0BE0-4837-ACAA-E44FBFD69DD7}" dt="2025-09-17T11:34:22.150" v="4" actId="478"/>
          <ac:cxnSpMkLst>
            <pc:docMk/>
            <pc:sldMk cId="61888676" sldId="265"/>
            <ac:cxnSpMk id="256" creationId="{7B0AAC92-06BE-48F2-A3D3-415D35DA14C8}"/>
          </ac:cxnSpMkLst>
        </pc:cxnChg>
        <pc:cxnChg chg="del mod">
          <ac:chgData name="Willie Hale" userId="660a362ada36f092" providerId="LiveId" clId="{6BB1E526-0BE0-4837-ACAA-E44FBFD69DD7}" dt="2025-09-17T11:34:23.634" v="5" actId="478"/>
          <ac:cxnSpMkLst>
            <pc:docMk/>
            <pc:sldMk cId="61888676" sldId="265"/>
            <ac:cxnSpMk id="262" creationId="{8226A0C3-430E-492B-B251-4194DCDAA20D}"/>
          </ac:cxnSpMkLst>
        </pc:cxnChg>
        <pc:cxnChg chg="add del mod">
          <ac:chgData name="Willie Hale" userId="660a362ada36f092" providerId="LiveId" clId="{6BB1E526-0BE0-4837-ACAA-E44FBFD69DD7}" dt="2025-09-17T11:34:26.951" v="6" actId="478"/>
          <ac:cxnSpMkLst>
            <pc:docMk/>
            <pc:sldMk cId="61888676" sldId="265"/>
            <ac:cxnSpMk id="272" creationId="{A07AFA96-00EB-4B1B-80C1-E0DA6DB35F6E}"/>
          </ac:cxnSpMkLst>
        </pc:cxnChg>
        <pc:cxnChg chg="del mod">
          <ac:chgData name="Willie Hale" userId="660a362ada36f092" providerId="LiveId" clId="{6BB1E526-0BE0-4837-ACAA-E44FBFD69DD7}" dt="2025-09-17T11:34:28.584" v="7" actId="478"/>
          <ac:cxnSpMkLst>
            <pc:docMk/>
            <pc:sldMk cId="61888676" sldId="265"/>
            <ac:cxnSpMk id="275" creationId="{958BEF82-F8D5-45C4-B9AB-86C8B3E1A04D}"/>
          </ac:cxnSpMkLst>
        </pc:cxnChg>
        <pc:cxnChg chg="del mod">
          <ac:chgData name="Willie Hale" userId="660a362ada36f092" providerId="LiveId" clId="{6BB1E526-0BE0-4837-ACAA-E44FBFD69DD7}" dt="2025-09-17T11:34:29.830" v="8" actId="478"/>
          <ac:cxnSpMkLst>
            <pc:docMk/>
            <pc:sldMk cId="61888676" sldId="265"/>
            <ac:cxnSpMk id="278" creationId="{E33B1CBE-4033-4086-B8B2-8C3DCC77FC9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006A9EEE-227D-46E8-BC65-23F4547991C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71575"/>
            <a:ext cx="5626100" cy="3163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510564"/>
            <a:ext cx="5669280" cy="3690461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D3831F4-B9A2-4063-9198-F83D1867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47950" y="898525"/>
            <a:ext cx="4310063" cy="242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1284" y="3457774"/>
            <a:ext cx="7683712" cy="28296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8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7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6" y="3840485"/>
            <a:ext cx="853439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5"/>
            <a:ext cx="11982027" cy="1094483"/>
          </a:xfrm>
        </p:spPr>
        <p:txBody>
          <a:bodyPr lIns="0" tIns="0" rIns="0" bIns="0"/>
          <a:lstStyle>
            <a:lvl1pPr>
              <a:defRPr sz="711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6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81"/>
            <a:ext cx="118133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6"/>
            <a:ext cx="1198202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6" y="6377945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5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37003" y="5866314"/>
            <a:ext cx="9333653" cy="1532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>
            <a:extLst>
              <a:ext uri="{FF2B5EF4-FFF2-40B4-BE49-F238E27FC236}">
                <a16:creationId xmlns:a16="http://schemas.microsoft.com/office/drawing/2014/main" id="{7B6CCC9B-6FFE-4AD8-9B0E-F1A82838094A}"/>
              </a:ext>
            </a:extLst>
          </p:cNvPr>
          <p:cNvSpPr/>
          <p:nvPr/>
        </p:nvSpPr>
        <p:spPr>
          <a:xfrm>
            <a:off x="3384222" y="95840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C59BF61-BB6C-48D5-8447-1871B35B497D}"/>
              </a:ext>
            </a:extLst>
          </p:cNvPr>
          <p:cNvSpPr/>
          <p:nvPr/>
        </p:nvSpPr>
        <p:spPr>
          <a:xfrm>
            <a:off x="5675722" y="95838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38F7CA7-C487-4C7A-8A87-3EF55281E64C}"/>
              </a:ext>
            </a:extLst>
          </p:cNvPr>
          <p:cNvSpPr/>
          <p:nvPr/>
        </p:nvSpPr>
        <p:spPr>
          <a:xfrm>
            <a:off x="7967223" y="95839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357BF55-4EF7-4B94-8897-5617DC18B448}"/>
              </a:ext>
            </a:extLst>
          </p:cNvPr>
          <p:cNvSpPr/>
          <p:nvPr/>
        </p:nvSpPr>
        <p:spPr>
          <a:xfrm>
            <a:off x="10258723" y="95838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AE5BD35-DEE8-47E2-9D77-68788E8ECF80}"/>
              </a:ext>
            </a:extLst>
          </p:cNvPr>
          <p:cNvSpPr/>
          <p:nvPr/>
        </p:nvSpPr>
        <p:spPr>
          <a:xfrm>
            <a:off x="5675722" y="1728247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B0AA6A6-80E6-467D-BE37-D971F2EB3C23}"/>
              </a:ext>
            </a:extLst>
          </p:cNvPr>
          <p:cNvSpPr/>
          <p:nvPr/>
        </p:nvSpPr>
        <p:spPr>
          <a:xfrm>
            <a:off x="7967223" y="1728248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BE0A971-F1BC-4DD5-801D-8253A1324730}"/>
              </a:ext>
            </a:extLst>
          </p:cNvPr>
          <p:cNvSpPr/>
          <p:nvPr/>
        </p:nvSpPr>
        <p:spPr>
          <a:xfrm>
            <a:off x="10258723" y="1728247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99682C3-4ED1-44EC-9878-185DDFC758A8}"/>
              </a:ext>
            </a:extLst>
          </p:cNvPr>
          <p:cNvSpPr/>
          <p:nvPr/>
        </p:nvSpPr>
        <p:spPr>
          <a:xfrm>
            <a:off x="2075466" y="2450972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176BA30-B045-45B8-B7CD-34DFA8833DD5}"/>
              </a:ext>
            </a:extLst>
          </p:cNvPr>
          <p:cNvSpPr/>
          <p:nvPr/>
        </p:nvSpPr>
        <p:spPr>
          <a:xfrm>
            <a:off x="2075466" y="1247477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ED68C1-F98F-4701-8669-B32841B5F094}"/>
              </a:ext>
            </a:extLst>
          </p:cNvPr>
          <p:cNvSpPr/>
          <p:nvPr/>
        </p:nvSpPr>
        <p:spPr>
          <a:xfrm>
            <a:off x="3384222" y="5957741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7A6E97B-3C8E-4DDB-ADEF-AD8184957DD7}"/>
              </a:ext>
            </a:extLst>
          </p:cNvPr>
          <p:cNvSpPr/>
          <p:nvPr/>
        </p:nvSpPr>
        <p:spPr>
          <a:xfrm>
            <a:off x="5675722" y="5957739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FEB172-0198-4E19-BA03-B8740F40761B}"/>
              </a:ext>
            </a:extLst>
          </p:cNvPr>
          <p:cNvSpPr/>
          <p:nvPr/>
        </p:nvSpPr>
        <p:spPr>
          <a:xfrm>
            <a:off x="7967223" y="5957740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3E25EB4-73EB-41CB-B216-00785A48328C}"/>
              </a:ext>
            </a:extLst>
          </p:cNvPr>
          <p:cNvSpPr/>
          <p:nvPr/>
        </p:nvSpPr>
        <p:spPr>
          <a:xfrm>
            <a:off x="10258723" y="5957739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996BA0B-666C-4169-A3D8-7315464E281D}"/>
              </a:ext>
            </a:extLst>
          </p:cNvPr>
          <p:cNvSpPr/>
          <p:nvPr/>
        </p:nvSpPr>
        <p:spPr>
          <a:xfrm>
            <a:off x="5675722" y="4366180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DA12697-BA92-4B8A-A9BB-B7923469A90F}"/>
              </a:ext>
            </a:extLst>
          </p:cNvPr>
          <p:cNvSpPr/>
          <p:nvPr/>
        </p:nvSpPr>
        <p:spPr>
          <a:xfrm>
            <a:off x="7967223" y="4366181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DA710A8-6BFD-47D7-B8FC-4BDCCE213410}"/>
              </a:ext>
            </a:extLst>
          </p:cNvPr>
          <p:cNvSpPr/>
          <p:nvPr/>
        </p:nvSpPr>
        <p:spPr>
          <a:xfrm>
            <a:off x="10258723" y="4366180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D1E7E48-8ED4-4132-BB80-F65F8E8B2212}"/>
              </a:ext>
            </a:extLst>
          </p:cNvPr>
          <p:cNvSpPr/>
          <p:nvPr/>
        </p:nvSpPr>
        <p:spPr>
          <a:xfrm>
            <a:off x="2075466" y="3602609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72EB923-64BF-48CB-9781-51E70F88D25F}"/>
              </a:ext>
            </a:extLst>
          </p:cNvPr>
          <p:cNvSpPr/>
          <p:nvPr/>
        </p:nvSpPr>
        <p:spPr>
          <a:xfrm>
            <a:off x="2075466" y="4806104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254">
            <a:extLst>
              <a:ext uri="{FF2B5EF4-FFF2-40B4-BE49-F238E27FC236}">
                <a16:creationId xmlns:a16="http://schemas.microsoft.com/office/drawing/2014/main" id="{D95A3DA9-619B-44A5-B773-5741D0FEC45D}"/>
              </a:ext>
            </a:extLst>
          </p:cNvPr>
          <p:cNvCxnSpPr>
            <a:cxnSpLocks/>
            <a:stCxn id="94" idx="6"/>
            <a:endCxn id="82" idx="1"/>
          </p:cNvCxnSpPr>
          <p:nvPr/>
        </p:nvCxnSpPr>
        <p:spPr>
          <a:xfrm>
            <a:off x="3508340" y="3984395"/>
            <a:ext cx="2377222" cy="493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254">
            <a:extLst>
              <a:ext uri="{FF2B5EF4-FFF2-40B4-BE49-F238E27FC236}">
                <a16:creationId xmlns:a16="http://schemas.microsoft.com/office/drawing/2014/main" id="{43345C95-C626-4E6A-9799-6A3138C04D5E}"/>
              </a:ext>
            </a:extLst>
          </p:cNvPr>
          <p:cNvCxnSpPr>
            <a:cxnSpLocks/>
            <a:stCxn id="94" idx="6"/>
            <a:endCxn id="83" idx="1"/>
          </p:cNvCxnSpPr>
          <p:nvPr/>
        </p:nvCxnSpPr>
        <p:spPr>
          <a:xfrm>
            <a:off x="3508340" y="3984395"/>
            <a:ext cx="4668723" cy="493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254">
            <a:extLst>
              <a:ext uri="{FF2B5EF4-FFF2-40B4-BE49-F238E27FC236}">
                <a16:creationId xmlns:a16="http://schemas.microsoft.com/office/drawing/2014/main" id="{897E213E-F481-4DAD-A5EB-70AEFF40970E}"/>
              </a:ext>
            </a:extLst>
          </p:cNvPr>
          <p:cNvCxnSpPr>
            <a:cxnSpLocks/>
            <a:stCxn id="94" idx="6"/>
            <a:endCxn id="84" idx="0"/>
          </p:cNvCxnSpPr>
          <p:nvPr/>
        </p:nvCxnSpPr>
        <p:spPr>
          <a:xfrm>
            <a:off x="3508340" y="3984395"/>
            <a:ext cx="7466820" cy="381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254">
            <a:extLst>
              <a:ext uri="{FF2B5EF4-FFF2-40B4-BE49-F238E27FC236}">
                <a16:creationId xmlns:a16="http://schemas.microsoft.com/office/drawing/2014/main" id="{3B5CE372-33AD-400B-989D-95AA44AC3199}"/>
              </a:ext>
            </a:extLst>
          </p:cNvPr>
          <p:cNvCxnSpPr>
            <a:cxnSpLocks/>
            <a:stCxn id="20" idx="6"/>
            <a:endCxn id="75" idx="2"/>
          </p:cNvCxnSpPr>
          <p:nvPr/>
        </p:nvCxnSpPr>
        <p:spPr>
          <a:xfrm flipV="1">
            <a:off x="4817096" y="6339525"/>
            <a:ext cx="85862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254">
            <a:extLst>
              <a:ext uri="{FF2B5EF4-FFF2-40B4-BE49-F238E27FC236}">
                <a16:creationId xmlns:a16="http://schemas.microsoft.com/office/drawing/2014/main" id="{4C13D420-0922-418D-B93B-0FC1AA059B51}"/>
              </a:ext>
            </a:extLst>
          </p:cNvPr>
          <p:cNvCxnSpPr>
            <a:cxnSpLocks/>
            <a:stCxn id="96" idx="4"/>
            <a:endCxn id="20" idx="2"/>
          </p:cNvCxnSpPr>
          <p:nvPr/>
        </p:nvCxnSpPr>
        <p:spPr>
          <a:xfrm>
            <a:off x="2791903" y="5569675"/>
            <a:ext cx="592319" cy="7698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254">
            <a:extLst>
              <a:ext uri="{FF2B5EF4-FFF2-40B4-BE49-F238E27FC236}">
                <a16:creationId xmlns:a16="http://schemas.microsoft.com/office/drawing/2014/main" id="{7CAE6C12-2016-462A-A1A6-A3BBB5518941}"/>
              </a:ext>
            </a:extLst>
          </p:cNvPr>
          <p:cNvCxnSpPr>
            <a:cxnSpLocks/>
          </p:cNvCxnSpPr>
          <p:nvPr/>
        </p:nvCxnSpPr>
        <p:spPr>
          <a:xfrm flipV="1">
            <a:off x="7108596" y="6337164"/>
            <a:ext cx="85862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254">
            <a:extLst>
              <a:ext uri="{FF2B5EF4-FFF2-40B4-BE49-F238E27FC236}">
                <a16:creationId xmlns:a16="http://schemas.microsoft.com/office/drawing/2014/main" id="{4257CAD8-3085-451A-9080-A1D218335A13}"/>
              </a:ext>
            </a:extLst>
          </p:cNvPr>
          <p:cNvCxnSpPr>
            <a:cxnSpLocks/>
          </p:cNvCxnSpPr>
          <p:nvPr/>
        </p:nvCxnSpPr>
        <p:spPr>
          <a:xfrm flipV="1">
            <a:off x="9400096" y="6363086"/>
            <a:ext cx="85862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254">
            <a:extLst>
              <a:ext uri="{FF2B5EF4-FFF2-40B4-BE49-F238E27FC236}">
                <a16:creationId xmlns:a16="http://schemas.microsoft.com/office/drawing/2014/main" id="{949D2DAC-CF74-420F-B22B-09FAC1715AC3}"/>
              </a:ext>
            </a:extLst>
          </p:cNvPr>
          <p:cNvCxnSpPr>
            <a:cxnSpLocks/>
          </p:cNvCxnSpPr>
          <p:nvPr/>
        </p:nvCxnSpPr>
        <p:spPr>
          <a:xfrm flipV="1">
            <a:off x="6392159" y="5126613"/>
            <a:ext cx="0" cy="827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254">
            <a:extLst>
              <a:ext uri="{FF2B5EF4-FFF2-40B4-BE49-F238E27FC236}">
                <a16:creationId xmlns:a16="http://schemas.microsoft.com/office/drawing/2014/main" id="{03B6FB36-AE26-4255-8DCA-9F5D2987B750}"/>
              </a:ext>
            </a:extLst>
          </p:cNvPr>
          <p:cNvCxnSpPr>
            <a:cxnSpLocks/>
            <a:stCxn id="77" idx="0"/>
            <a:endCxn id="84" idx="4"/>
          </p:cNvCxnSpPr>
          <p:nvPr/>
        </p:nvCxnSpPr>
        <p:spPr>
          <a:xfrm flipV="1">
            <a:off x="10975160" y="5129751"/>
            <a:ext cx="0" cy="827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254">
            <a:extLst>
              <a:ext uri="{FF2B5EF4-FFF2-40B4-BE49-F238E27FC236}">
                <a16:creationId xmlns:a16="http://schemas.microsoft.com/office/drawing/2014/main" id="{37A4A544-FDA7-4FA5-9C39-6D533896ED40}"/>
              </a:ext>
            </a:extLst>
          </p:cNvPr>
          <p:cNvCxnSpPr>
            <a:cxnSpLocks/>
            <a:stCxn id="76" idx="0"/>
            <a:endCxn id="83" idx="4"/>
          </p:cNvCxnSpPr>
          <p:nvPr/>
        </p:nvCxnSpPr>
        <p:spPr>
          <a:xfrm flipV="1">
            <a:off x="8683660" y="5129752"/>
            <a:ext cx="0" cy="827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46B46E56-3DE3-4D00-86E1-BFA6761A615E}"/>
              </a:ext>
            </a:extLst>
          </p:cNvPr>
          <p:cNvCxnSpPr>
            <a:cxnSpLocks/>
            <a:stCxn id="94" idx="2"/>
            <a:endCxn id="96" idx="2"/>
          </p:cNvCxnSpPr>
          <p:nvPr/>
        </p:nvCxnSpPr>
        <p:spPr>
          <a:xfrm rot="10800000" flipV="1">
            <a:off x="2075466" y="3984394"/>
            <a:ext cx="12700" cy="1203495"/>
          </a:xfrm>
          <a:prstGeom prst="curved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D1B92D3C-22A8-4F4B-9C85-A9614C4FDDBC}"/>
              </a:ext>
            </a:extLst>
          </p:cNvPr>
          <p:cNvCxnSpPr>
            <a:cxnSpLocks/>
            <a:stCxn id="97" idx="2"/>
            <a:endCxn id="95" idx="2"/>
          </p:cNvCxnSpPr>
          <p:nvPr/>
        </p:nvCxnSpPr>
        <p:spPr>
          <a:xfrm rot="10800000" flipV="1">
            <a:off x="2075466" y="1629262"/>
            <a:ext cx="12700" cy="1203495"/>
          </a:xfrm>
          <a:prstGeom prst="curved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4AB4E7B1-C38D-46D9-9873-AB350B88D5B0}"/>
              </a:ext>
            </a:extLst>
          </p:cNvPr>
          <p:cNvCxnSpPr>
            <a:cxnSpLocks/>
            <a:stCxn id="95" idx="2"/>
            <a:endCxn id="94" idx="2"/>
          </p:cNvCxnSpPr>
          <p:nvPr/>
        </p:nvCxnSpPr>
        <p:spPr>
          <a:xfrm rot="10800000" flipV="1">
            <a:off x="2075466" y="2832757"/>
            <a:ext cx="12700" cy="1151637"/>
          </a:xfrm>
          <a:prstGeom prst="curved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F5567CC0-76D6-4DB3-8139-9689A235B0CF}"/>
              </a:ext>
            </a:extLst>
          </p:cNvPr>
          <p:cNvCxnSpPr>
            <a:cxnSpLocks/>
            <a:stCxn id="97" idx="2"/>
            <a:endCxn id="94" idx="2"/>
          </p:cNvCxnSpPr>
          <p:nvPr/>
        </p:nvCxnSpPr>
        <p:spPr>
          <a:xfrm rot="10800000" flipV="1">
            <a:off x="2075466" y="1629263"/>
            <a:ext cx="12700" cy="2355132"/>
          </a:xfrm>
          <a:prstGeom prst="curvedConnector3">
            <a:avLst>
              <a:gd name="adj1" fmla="val 7663921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A709048F-CEC7-4641-97D2-7F105A069889}"/>
              </a:ext>
            </a:extLst>
          </p:cNvPr>
          <p:cNvCxnSpPr>
            <a:cxnSpLocks/>
            <a:stCxn id="95" idx="2"/>
            <a:endCxn id="96" idx="2"/>
          </p:cNvCxnSpPr>
          <p:nvPr/>
        </p:nvCxnSpPr>
        <p:spPr>
          <a:xfrm rot="10800000" flipV="1">
            <a:off x="2075466" y="2832758"/>
            <a:ext cx="12700" cy="2355132"/>
          </a:xfrm>
          <a:prstGeom prst="curvedConnector3">
            <a:avLst>
              <a:gd name="adj1" fmla="val 7589693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87758D41-27A0-4ABE-B3C4-FC364B27C642}"/>
              </a:ext>
            </a:extLst>
          </p:cNvPr>
          <p:cNvCxnSpPr>
            <a:cxnSpLocks/>
            <a:stCxn id="97" idx="2"/>
            <a:endCxn id="96" idx="2"/>
          </p:cNvCxnSpPr>
          <p:nvPr/>
        </p:nvCxnSpPr>
        <p:spPr>
          <a:xfrm rot="10800000" flipV="1">
            <a:off x="2075466" y="1629262"/>
            <a:ext cx="12700" cy="3558627"/>
          </a:xfrm>
          <a:prstGeom prst="curvedConnector3">
            <a:avLst>
              <a:gd name="adj1" fmla="val 13379386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254">
            <a:extLst>
              <a:ext uri="{FF2B5EF4-FFF2-40B4-BE49-F238E27FC236}">
                <a16:creationId xmlns:a16="http://schemas.microsoft.com/office/drawing/2014/main" id="{EEB13037-78BD-4A35-9C74-90AAC94CEE37}"/>
              </a:ext>
            </a:extLst>
          </p:cNvPr>
          <p:cNvCxnSpPr>
            <a:cxnSpLocks/>
            <a:stCxn id="95" idx="6"/>
            <a:endCxn id="85" idx="3"/>
          </p:cNvCxnSpPr>
          <p:nvPr/>
        </p:nvCxnSpPr>
        <p:spPr>
          <a:xfrm flipV="1">
            <a:off x="3508340" y="2379996"/>
            <a:ext cx="2377222" cy="4527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254">
            <a:extLst>
              <a:ext uri="{FF2B5EF4-FFF2-40B4-BE49-F238E27FC236}">
                <a16:creationId xmlns:a16="http://schemas.microsoft.com/office/drawing/2014/main" id="{D56B6136-3F9B-4C8F-AD16-7B5E57965F36}"/>
              </a:ext>
            </a:extLst>
          </p:cNvPr>
          <p:cNvCxnSpPr>
            <a:cxnSpLocks/>
            <a:stCxn id="95" idx="6"/>
            <a:endCxn id="89" idx="3"/>
          </p:cNvCxnSpPr>
          <p:nvPr/>
        </p:nvCxnSpPr>
        <p:spPr>
          <a:xfrm flipV="1">
            <a:off x="3508340" y="2379997"/>
            <a:ext cx="4668723" cy="4527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254">
            <a:extLst>
              <a:ext uri="{FF2B5EF4-FFF2-40B4-BE49-F238E27FC236}">
                <a16:creationId xmlns:a16="http://schemas.microsoft.com/office/drawing/2014/main" id="{5023317D-A187-45D1-A55C-E9A5C2789610}"/>
              </a:ext>
            </a:extLst>
          </p:cNvPr>
          <p:cNvCxnSpPr>
            <a:cxnSpLocks/>
            <a:stCxn id="95" idx="6"/>
            <a:endCxn id="91" idx="4"/>
          </p:cNvCxnSpPr>
          <p:nvPr/>
        </p:nvCxnSpPr>
        <p:spPr>
          <a:xfrm flipV="1">
            <a:off x="3508340" y="2491818"/>
            <a:ext cx="7466820" cy="340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54">
            <a:extLst>
              <a:ext uri="{FF2B5EF4-FFF2-40B4-BE49-F238E27FC236}">
                <a16:creationId xmlns:a16="http://schemas.microsoft.com/office/drawing/2014/main" id="{42E029D0-3410-4F5C-830E-5A569B569D29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7108596" y="477624"/>
            <a:ext cx="85862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54">
            <a:extLst>
              <a:ext uri="{FF2B5EF4-FFF2-40B4-BE49-F238E27FC236}">
                <a16:creationId xmlns:a16="http://schemas.microsoft.com/office/drawing/2014/main" id="{3B184C61-AD29-4A74-A449-931414B79912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 flipV="1">
            <a:off x="4817096" y="477624"/>
            <a:ext cx="85862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54">
            <a:extLst>
              <a:ext uri="{FF2B5EF4-FFF2-40B4-BE49-F238E27FC236}">
                <a16:creationId xmlns:a16="http://schemas.microsoft.com/office/drawing/2014/main" id="{4A9CC0A3-3A1A-49B9-881C-1D7183AB0525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9400097" y="477624"/>
            <a:ext cx="8586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54">
            <a:extLst>
              <a:ext uri="{FF2B5EF4-FFF2-40B4-BE49-F238E27FC236}">
                <a16:creationId xmlns:a16="http://schemas.microsoft.com/office/drawing/2014/main" id="{1DC76D53-0127-4738-ACDF-942B0C51E156}"/>
              </a:ext>
            </a:extLst>
          </p:cNvPr>
          <p:cNvCxnSpPr>
            <a:cxnSpLocks/>
            <a:stCxn id="79" idx="4"/>
            <a:endCxn id="85" idx="0"/>
          </p:cNvCxnSpPr>
          <p:nvPr/>
        </p:nvCxnSpPr>
        <p:spPr>
          <a:xfrm>
            <a:off x="6392159" y="859409"/>
            <a:ext cx="0" cy="868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54">
            <a:extLst>
              <a:ext uri="{FF2B5EF4-FFF2-40B4-BE49-F238E27FC236}">
                <a16:creationId xmlns:a16="http://schemas.microsoft.com/office/drawing/2014/main" id="{114CA65D-A7B2-4081-9358-D88EF207556B}"/>
              </a:ext>
            </a:extLst>
          </p:cNvPr>
          <p:cNvCxnSpPr>
            <a:cxnSpLocks/>
            <a:stCxn id="80" idx="4"/>
            <a:endCxn id="89" idx="0"/>
          </p:cNvCxnSpPr>
          <p:nvPr/>
        </p:nvCxnSpPr>
        <p:spPr>
          <a:xfrm>
            <a:off x="8683660" y="859410"/>
            <a:ext cx="0" cy="868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54">
            <a:extLst>
              <a:ext uri="{FF2B5EF4-FFF2-40B4-BE49-F238E27FC236}">
                <a16:creationId xmlns:a16="http://schemas.microsoft.com/office/drawing/2014/main" id="{A71F373B-0BFF-4325-9D2F-AD7FE6B91509}"/>
              </a:ext>
            </a:extLst>
          </p:cNvPr>
          <p:cNvCxnSpPr>
            <a:cxnSpLocks/>
            <a:stCxn id="81" idx="4"/>
            <a:endCxn id="91" idx="0"/>
          </p:cNvCxnSpPr>
          <p:nvPr/>
        </p:nvCxnSpPr>
        <p:spPr>
          <a:xfrm>
            <a:off x="10975160" y="859409"/>
            <a:ext cx="0" cy="868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54">
            <a:extLst>
              <a:ext uri="{FF2B5EF4-FFF2-40B4-BE49-F238E27FC236}">
                <a16:creationId xmlns:a16="http://schemas.microsoft.com/office/drawing/2014/main" id="{408A587D-F45B-4CD0-BCFC-9B244DDA5CF5}"/>
              </a:ext>
            </a:extLst>
          </p:cNvPr>
          <p:cNvCxnSpPr>
            <a:cxnSpLocks/>
            <a:stCxn id="97" idx="0"/>
            <a:endCxn id="78" idx="3"/>
          </p:cNvCxnSpPr>
          <p:nvPr/>
        </p:nvCxnSpPr>
        <p:spPr>
          <a:xfrm flipV="1">
            <a:off x="2791903" y="747589"/>
            <a:ext cx="802159" cy="499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11379E4F-20F9-458F-99E7-B685868AE672}"/>
              </a:ext>
            </a:extLst>
          </p:cNvPr>
          <p:cNvGrpSpPr/>
          <p:nvPr/>
        </p:nvGrpSpPr>
        <p:grpSpPr>
          <a:xfrm>
            <a:off x="1706107" y="3716627"/>
            <a:ext cx="2191063" cy="594530"/>
            <a:chOff x="1706107" y="3716627"/>
            <a:chExt cx="2191063" cy="594530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10433254-BC54-4CF4-833A-102DF5FA85D2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651967B-7269-452B-925B-8F08699EFD22}"/>
                </a:ext>
              </a:extLst>
            </p:cNvPr>
            <p:cNvSpPr txBox="1"/>
            <p:nvPr/>
          </p:nvSpPr>
          <p:spPr>
            <a:xfrm>
              <a:off x="1725578" y="4034158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 = SB-Mean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0E9311C-E777-46E7-986D-5FFB9656BD20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Slope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21CD0CE2-6CFD-4CE7-A538-EFC9245F0988}"/>
              </a:ext>
            </a:extLst>
          </p:cNvPr>
          <p:cNvGrpSpPr/>
          <p:nvPr/>
        </p:nvGrpSpPr>
        <p:grpSpPr>
          <a:xfrm>
            <a:off x="1686636" y="4916174"/>
            <a:ext cx="2191063" cy="594530"/>
            <a:chOff x="1706107" y="3716627"/>
            <a:chExt cx="2191063" cy="594530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57E3EF4-A6EB-43FA-86C6-66D857B5AC9D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38D0C26E-EA01-4ADA-8932-79175BB1EB35}"/>
                </a:ext>
              </a:extLst>
            </p:cNvPr>
            <p:cNvSpPr txBox="1"/>
            <p:nvPr/>
          </p:nvSpPr>
          <p:spPr>
            <a:xfrm>
              <a:off x="1725578" y="4034158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 = IB-Mean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A86A4E32-ECE5-4360-9320-332B5E8C4E4D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Intercept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A27B859-BF3D-4503-A2D1-BB752ED2FD36}"/>
              </a:ext>
            </a:extLst>
          </p:cNvPr>
          <p:cNvGrpSpPr/>
          <p:nvPr/>
        </p:nvGrpSpPr>
        <p:grpSpPr>
          <a:xfrm>
            <a:off x="1715867" y="2541834"/>
            <a:ext cx="2191063" cy="594530"/>
            <a:chOff x="1706107" y="3716627"/>
            <a:chExt cx="2191063" cy="594530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EF05FE29-5733-4757-9674-FC2C659E211C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C494B8D-A6FE-43A0-BD2C-AAC8CCA7419A}"/>
                </a:ext>
              </a:extLst>
            </p:cNvPr>
            <p:cNvSpPr txBox="1"/>
            <p:nvPr/>
          </p:nvSpPr>
          <p:spPr>
            <a:xfrm>
              <a:off x="1725578" y="4034158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 = SA-Mean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C8F8173-7455-41F4-AA78-3AD136C5D914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Slope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2346A413-E7AF-4582-8C91-1C5B3E2ABE62}"/>
              </a:ext>
            </a:extLst>
          </p:cNvPr>
          <p:cNvGrpSpPr/>
          <p:nvPr/>
        </p:nvGrpSpPr>
        <p:grpSpPr>
          <a:xfrm>
            <a:off x="1676900" y="1346243"/>
            <a:ext cx="2191063" cy="594530"/>
            <a:chOff x="1706107" y="3716627"/>
            <a:chExt cx="2191063" cy="594530"/>
          </a:xfrm>
        </p:grpSpPr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D37BD3E4-4425-4900-BBC1-9E25142A963C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A7647BE-D12D-4F1C-A69F-BBBC7C01314E}"/>
                </a:ext>
              </a:extLst>
            </p:cNvPr>
            <p:cNvSpPr txBox="1"/>
            <p:nvPr/>
          </p:nvSpPr>
          <p:spPr>
            <a:xfrm>
              <a:off x="1725578" y="4034158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 = IA-Mean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384DF29C-7759-4225-927E-7170A889D4FA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Intercept</a:t>
              </a: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1A54843-F43E-4AAF-935D-A43F6B625610}"/>
              </a:ext>
            </a:extLst>
          </p:cNvPr>
          <p:cNvGrpSpPr/>
          <p:nvPr/>
        </p:nvGrpSpPr>
        <p:grpSpPr>
          <a:xfrm>
            <a:off x="3014863" y="6113854"/>
            <a:ext cx="2171592" cy="431640"/>
            <a:chOff x="1706107" y="3716627"/>
            <a:chExt cx="2171592" cy="431640"/>
          </a:xfrm>
        </p:grpSpPr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6FCF45A-4038-4D72-9F41-0C92162BDE8B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D18808ED-8B93-4CE9-87C0-813931024160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0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6E54A4B4-0E17-4518-BBB1-889CDD44CE9C}"/>
              </a:ext>
            </a:extLst>
          </p:cNvPr>
          <p:cNvGrpSpPr/>
          <p:nvPr/>
        </p:nvGrpSpPr>
        <p:grpSpPr>
          <a:xfrm>
            <a:off x="5306363" y="6147266"/>
            <a:ext cx="2171592" cy="431640"/>
            <a:chOff x="1706107" y="3716627"/>
            <a:chExt cx="2171592" cy="431640"/>
          </a:xfrm>
        </p:grpSpPr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D19F025E-536A-4A48-BE30-0BB58F954820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0B24A70-CED5-49EC-8786-5F316D758D97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B0DF9B99-167D-4099-A100-603A7E301366}"/>
              </a:ext>
            </a:extLst>
          </p:cNvPr>
          <p:cNvGrpSpPr/>
          <p:nvPr/>
        </p:nvGrpSpPr>
        <p:grpSpPr>
          <a:xfrm>
            <a:off x="7597863" y="6147266"/>
            <a:ext cx="2171592" cy="431640"/>
            <a:chOff x="1706107" y="3716627"/>
            <a:chExt cx="2171592" cy="431640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8FFDF175-4C9F-40D2-B99A-D94A13E2DDE3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FFE16E7-E3DA-4610-854D-AFBD8757F49C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2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95C270EB-DF0A-443A-8E46-98E6AE8296AD}"/>
              </a:ext>
            </a:extLst>
          </p:cNvPr>
          <p:cNvGrpSpPr/>
          <p:nvPr/>
        </p:nvGrpSpPr>
        <p:grpSpPr>
          <a:xfrm>
            <a:off x="9889364" y="6146531"/>
            <a:ext cx="2171592" cy="431640"/>
            <a:chOff x="1706107" y="3716627"/>
            <a:chExt cx="2171592" cy="431640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A16A98B6-BA55-479B-8BB3-63C0ADDF7766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99AB8FF-1633-4C99-A0B2-391D4C38E8BD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3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D77F9859-7E20-4989-A6D0-33CBD47505FF}"/>
              </a:ext>
            </a:extLst>
          </p:cNvPr>
          <p:cNvGrpSpPr/>
          <p:nvPr/>
        </p:nvGrpSpPr>
        <p:grpSpPr>
          <a:xfrm>
            <a:off x="3039111" y="251327"/>
            <a:ext cx="2171592" cy="431640"/>
            <a:chOff x="1706107" y="3716627"/>
            <a:chExt cx="2171592" cy="431640"/>
          </a:xfrm>
        </p:grpSpPr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AE032A9C-FCD1-4A42-ACF6-78B807A2B8B0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77714523-6391-4BFD-8E18-23AB7835EB04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0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1ECCAC0A-05D7-43D4-B402-1890F76B4F3B}"/>
              </a:ext>
            </a:extLst>
          </p:cNvPr>
          <p:cNvGrpSpPr/>
          <p:nvPr/>
        </p:nvGrpSpPr>
        <p:grpSpPr>
          <a:xfrm>
            <a:off x="5330611" y="267668"/>
            <a:ext cx="2171592" cy="431640"/>
            <a:chOff x="1706107" y="3716627"/>
            <a:chExt cx="2171592" cy="431640"/>
          </a:xfrm>
        </p:grpSpPr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9947E439-3163-46C7-9B90-BECD6106BF5A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C1F94C4A-1AD4-4206-8EC1-32997C2A32D9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1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43DF933-0269-4AAF-89FD-83F226753740}"/>
              </a:ext>
            </a:extLst>
          </p:cNvPr>
          <p:cNvGrpSpPr/>
          <p:nvPr/>
        </p:nvGrpSpPr>
        <p:grpSpPr>
          <a:xfrm>
            <a:off x="7622111" y="266521"/>
            <a:ext cx="2171592" cy="431640"/>
            <a:chOff x="1706107" y="3716627"/>
            <a:chExt cx="2171592" cy="431640"/>
          </a:xfrm>
        </p:grpSpPr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66EAE068-B62B-4986-91FF-3F57F7EE5BED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5EAF92D4-8F8C-4F3B-BB2B-7C67F265BF30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2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A9C8DB2-CE64-4164-BDE3-E7144C70C86E}"/>
              </a:ext>
            </a:extLst>
          </p:cNvPr>
          <p:cNvGrpSpPr/>
          <p:nvPr/>
        </p:nvGrpSpPr>
        <p:grpSpPr>
          <a:xfrm>
            <a:off x="9913611" y="266521"/>
            <a:ext cx="2171592" cy="431640"/>
            <a:chOff x="1706107" y="3716627"/>
            <a:chExt cx="2171592" cy="431640"/>
          </a:xfrm>
        </p:grpSpPr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AF5C6B7B-0A7F-4303-A06A-7F394C904D2F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3EE622C7-0212-46EA-A74C-A514BAAB895D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3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A39CDAB1-0081-4D69-949F-8F966F4AC096}"/>
              </a:ext>
            </a:extLst>
          </p:cNvPr>
          <p:cNvGrpSpPr/>
          <p:nvPr/>
        </p:nvGrpSpPr>
        <p:grpSpPr>
          <a:xfrm>
            <a:off x="9937859" y="1889495"/>
            <a:ext cx="2171592" cy="431640"/>
            <a:chOff x="1706107" y="3716627"/>
            <a:chExt cx="2171592" cy="431640"/>
          </a:xfrm>
        </p:grpSpPr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28CFE47F-521E-4804-9217-A7E14D9845BE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ymbol" panose="05050102010706020507" pitchFamily="18" charset="2"/>
                </a:rPr>
                <a:t>D</a:t>
              </a:r>
              <a:r>
                <a:rPr lang="en-US" sz="1200" dirty="0"/>
                <a:t> </a:t>
              </a:r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8A0715F8-FE87-417B-9AB4-BBD2B8329672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T3-T2</a:t>
              </a: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F5CE2405-C0C0-4947-AA78-C288A860F89B}"/>
              </a:ext>
            </a:extLst>
          </p:cNvPr>
          <p:cNvGrpSpPr/>
          <p:nvPr/>
        </p:nvGrpSpPr>
        <p:grpSpPr>
          <a:xfrm>
            <a:off x="7760323" y="1909540"/>
            <a:ext cx="1858100" cy="431640"/>
            <a:chOff x="1706107" y="3716627"/>
            <a:chExt cx="2171592" cy="431640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4C21DFE6-2FFC-4A07-AA1B-984BD7864E46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ymbol" panose="05050102010706020507" pitchFamily="18" charset="2"/>
                </a:rPr>
                <a:t>D</a:t>
              </a:r>
              <a:r>
                <a:rPr lang="en-US" sz="1200" dirty="0"/>
                <a:t> </a:t>
              </a:r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4C7BA753-0C8D-4154-AEDE-557AEB2501B5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T2-T1</a:t>
              </a: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42FC5F35-E97B-4D3A-BDA4-27031A0A64D2}"/>
              </a:ext>
            </a:extLst>
          </p:cNvPr>
          <p:cNvGrpSpPr/>
          <p:nvPr/>
        </p:nvGrpSpPr>
        <p:grpSpPr>
          <a:xfrm>
            <a:off x="5362632" y="1871036"/>
            <a:ext cx="2171592" cy="431640"/>
            <a:chOff x="1706107" y="3716627"/>
            <a:chExt cx="2171592" cy="431640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7656D45-8062-4EA6-942E-B19F5B42B2FA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ymbol" panose="05050102010706020507" pitchFamily="18" charset="2"/>
                </a:rPr>
                <a:t>D</a:t>
              </a:r>
              <a:r>
                <a:rPr lang="en-US" sz="1200" dirty="0"/>
                <a:t> </a:t>
              </a:r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424A24C6-5C40-41BE-A36B-E41EA528FC37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T2-T1</a:t>
              </a: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C8177E89-48CD-4042-9777-C2BA1CBFBA6D}"/>
              </a:ext>
            </a:extLst>
          </p:cNvPr>
          <p:cNvGrpSpPr/>
          <p:nvPr/>
        </p:nvGrpSpPr>
        <p:grpSpPr>
          <a:xfrm>
            <a:off x="9911273" y="4561078"/>
            <a:ext cx="2171592" cy="431640"/>
            <a:chOff x="1706107" y="3716627"/>
            <a:chExt cx="2171592" cy="431640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255498E2-DC4C-4CB0-A460-99C825820A17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ymbol" panose="05050102010706020507" pitchFamily="18" charset="2"/>
                </a:rPr>
                <a:t>D</a:t>
              </a:r>
              <a:r>
                <a:rPr lang="en-US" sz="1200" dirty="0"/>
                <a:t> </a:t>
              </a:r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DF05DE1C-93BD-451C-97C7-22AF889456DF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T3-T2</a:t>
              </a: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5EE404B3-39E3-4747-9542-F8C8E517CEFC}"/>
              </a:ext>
            </a:extLst>
          </p:cNvPr>
          <p:cNvGrpSpPr/>
          <p:nvPr/>
        </p:nvGrpSpPr>
        <p:grpSpPr>
          <a:xfrm>
            <a:off x="7938170" y="4561089"/>
            <a:ext cx="1451574" cy="431640"/>
            <a:chOff x="1706107" y="3716627"/>
            <a:chExt cx="2171592" cy="431640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B672D9F6-95BF-42FE-998F-010B27F9B234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ymbol" panose="05050102010706020507" pitchFamily="18" charset="2"/>
                </a:rPr>
                <a:t>D</a:t>
              </a:r>
              <a:r>
                <a:rPr lang="en-US" sz="1200" dirty="0"/>
                <a:t> </a:t>
              </a:r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4B6D29FD-C4FA-452D-8A98-4968D6EC863C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T2-T1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38930B73-CFB2-4C5C-B222-8495CB7885E9}"/>
              </a:ext>
            </a:extLst>
          </p:cNvPr>
          <p:cNvGrpSpPr/>
          <p:nvPr/>
        </p:nvGrpSpPr>
        <p:grpSpPr>
          <a:xfrm>
            <a:off x="5336046" y="4542619"/>
            <a:ext cx="2171592" cy="431640"/>
            <a:chOff x="1706107" y="3716627"/>
            <a:chExt cx="2171592" cy="431640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11C754F9-CE69-49CB-9459-0D3C0DE0EB58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ymbol" panose="05050102010706020507" pitchFamily="18" charset="2"/>
                </a:rPr>
                <a:t>D</a:t>
              </a:r>
              <a:r>
                <a:rPr lang="en-US" sz="1200" dirty="0"/>
                <a:t> </a:t>
              </a:r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70478AE-0F91-4087-9C68-E23B5BEEEFFA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T2-T1</a:t>
              </a:r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0D2D21B-3AF0-4ADF-A545-4994943F266B}"/>
              </a:ext>
            </a:extLst>
          </p:cNvPr>
          <p:cNvCxnSpPr>
            <a:cxnSpLocks/>
          </p:cNvCxnSpPr>
          <p:nvPr/>
        </p:nvCxnSpPr>
        <p:spPr>
          <a:xfrm>
            <a:off x="11691597" y="2110033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A9AD201-BC7F-4F06-B508-635860D0CA0D}"/>
              </a:ext>
            </a:extLst>
          </p:cNvPr>
          <p:cNvCxnSpPr>
            <a:cxnSpLocks/>
          </p:cNvCxnSpPr>
          <p:nvPr/>
        </p:nvCxnSpPr>
        <p:spPr>
          <a:xfrm>
            <a:off x="11701949" y="446467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C33B11A-A287-4CF1-9C98-9845B8DCE44C}"/>
              </a:ext>
            </a:extLst>
          </p:cNvPr>
          <p:cNvCxnSpPr>
            <a:cxnSpLocks/>
          </p:cNvCxnSpPr>
          <p:nvPr/>
        </p:nvCxnSpPr>
        <p:spPr>
          <a:xfrm>
            <a:off x="11701949" y="4768844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9C81DB9-D8D1-4662-B926-2A9D586D270B}"/>
              </a:ext>
            </a:extLst>
          </p:cNvPr>
          <p:cNvCxnSpPr>
            <a:cxnSpLocks/>
          </p:cNvCxnSpPr>
          <p:nvPr/>
        </p:nvCxnSpPr>
        <p:spPr>
          <a:xfrm>
            <a:off x="11691597" y="6348502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9680D63-3A81-4FD0-B26A-22B89F0F8022}"/>
              </a:ext>
            </a:extLst>
          </p:cNvPr>
          <p:cNvSpPr txBox="1"/>
          <p:nvPr/>
        </p:nvSpPr>
        <p:spPr>
          <a:xfrm>
            <a:off x="1862011" y="3245235"/>
            <a:ext cx="10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SA-SB </a:t>
            </a:r>
            <a:r>
              <a:rPr lang="en-US" sz="1200" dirty="0" err="1"/>
              <a:t>Cov</a:t>
            </a:r>
            <a:endParaRPr lang="en-US" sz="1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6A3425-5F66-4B12-992C-BFA91F9C4CC8}"/>
              </a:ext>
            </a:extLst>
          </p:cNvPr>
          <p:cNvSpPr txBox="1"/>
          <p:nvPr/>
        </p:nvSpPr>
        <p:spPr>
          <a:xfrm>
            <a:off x="1834332" y="4483371"/>
            <a:ext cx="10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IB-SB </a:t>
            </a:r>
            <a:r>
              <a:rPr lang="en-US" sz="1200" dirty="0" err="1"/>
              <a:t>Cov</a:t>
            </a:r>
            <a:endParaRPr lang="en-US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04255E-5F56-4921-BC98-3BA77399FACB}"/>
              </a:ext>
            </a:extLst>
          </p:cNvPr>
          <p:cNvSpPr txBox="1"/>
          <p:nvPr/>
        </p:nvSpPr>
        <p:spPr>
          <a:xfrm>
            <a:off x="1862011" y="2107733"/>
            <a:ext cx="10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IA-SA </a:t>
            </a:r>
            <a:r>
              <a:rPr lang="en-US" sz="1200" dirty="0" err="1"/>
              <a:t>Cov</a:t>
            </a:r>
            <a:endParaRPr lang="en-US" sz="1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AD9E6DC-180D-4F29-85D9-F756C9403EE2}"/>
              </a:ext>
            </a:extLst>
          </p:cNvPr>
          <p:cNvSpPr txBox="1"/>
          <p:nvPr/>
        </p:nvSpPr>
        <p:spPr>
          <a:xfrm>
            <a:off x="1122626" y="2506031"/>
            <a:ext cx="10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IA-SB </a:t>
            </a:r>
            <a:r>
              <a:rPr lang="en-US" sz="1200" dirty="0" err="1"/>
              <a:t>Cov</a:t>
            </a:r>
            <a:endParaRPr lang="en-US" sz="12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891BFF8-A6C7-401F-A40D-B33FFFBE7D3E}"/>
              </a:ext>
            </a:extLst>
          </p:cNvPr>
          <p:cNvSpPr txBox="1"/>
          <p:nvPr/>
        </p:nvSpPr>
        <p:spPr>
          <a:xfrm>
            <a:off x="1102688" y="3996408"/>
            <a:ext cx="10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IB-SA </a:t>
            </a:r>
            <a:r>
              <a:rPr lang="en-US" sz="1200" dirty="0" err="1"/>
              <a:t>Cov</a:t>
            </a:r>
            <a:endParaRPr lang="en-US" sz="12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0CC7468-AB40-491A-863B-B11292EB6E09}"/>
              </a:ext>
            </a:extLst>
          </p:cNvPr>
          <p:cNvSpPr txBox="1"/>
          <p:nvPr/>
        </p:nvSpPr>
        <p:spPr>
          <a:xfrm>
            <a:off x="367656" y="3270075"/>
            <a:ext cx="10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IA-IB </a:t>
            </a:r>
            <a:r>
              <a:rPr lang="en-US" sz="1200" dirty="0" err="1"/>
              <a:t>Cov</a:t>
            </a:r>
            <a:endParaRPr lang="en-US" sz="1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CD5552-3BCB-4470-8090-07ADACE13B57}"/>
              </a:ext>
            </a:extLst>
          </p:cNvPr>
          <p:cNvGrpSpPr/>
          <p:nvPr/>
        </p:nvGrpSpPr>
        <p:grpSpPr>
          <a:xfrm>
            <a:off x="6898756" y="747587"/>
            <a:ext cx="1538909" cy="1092483"/>
            <a:chOff x="6898756" y="747587"/>
            <a:chExt cx="1538909" cy="1092483"/>
          </a:xfrm>
        </p:grpSpPr>
        <p:cxnSp>
          <p:nvCxnSpPr>
            <p:cNvPr id="220" name="Straight Arrow Connector 254">
              <a:extLst>
                <a:ext uri="{FF2B5EF4-FFF2-40B4-BE49-F238E27FC236}">
                  <a16:creationId xmlns:a16="http://schemas.microsoft.com/office/drawing/2014/main" id="{418931BA-F377-4896-AEF8-F5002388E5C1}"/>
                </a:ext>
              </a:extLst>
            </p:cNvPr>
            <p:cNvCxnSpPr>
              <a:cxnSpLocks/>
              <a:stCxn id="79" idx="5"/>
              <a:endCxn id="89" idx="1"/>
            </p:cNvCxnSpPr>
            <p:nvPr/>
          </p:nvCxnSpPr>
          <p:spPr>
            <a:xfrm>
              <a:off x="6898756" y="747587"/>
              <a:ext cx="1278307" cy="10924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CAB368B-DA6F-4305-96AD-F32544F18907}"/>
                </a:ext>
              </a:extLst>
            </p:cNvPr>
            <p:cNvSpPr txBox="1"/>
            <p:nvPr/>
          </p:nvSpPr>
          <p:spPr>
            <a:xfrm>
              <a:off x="7341373" y="911425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l2c_A2A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447AA-ABB2-4E0E-AB03-4742303D41C8}"/>
              </a:ext>
            </a:extLst>
          </p:cNvPr>
          <p:cNvGrpSpPr/>
          <p:nvPr/>
        </p:nvGrpSpPr>
        <p:grpSpPr>
          <a:xfrm>
            <a:off x="9190257" y="747588"/>
            <a:ext cx="1489219" cy="1092481"/>
            <a:chOff x="9190257" y="747588"/>
            <a:chExt cx="1489219" cy="1092481"/>
          </a:xfrm>
        </p:grpSpPr>
        <p:cxnSp>
          <p:nvCxnSpPr>
            <p:cNvPr id="223" name="Straight Arrow Connector 254">
              <a:extLst>
                <a:ext uri="{FF2B5EF4-FFF2-40B4-BE49-F238E27FC236}">
                  <a16:creationId xmlns:a16="http://schemas.microsoft.com/office/drawing/2014/main" id="{008AB542-6DFE-48D8-A008-F96CD286D38B}"/>
                </a:ext>
              </a:extLst>
            </p:cNvPr>
            <p:cNvCxnSpPr>
              <a:cxnSpLocks/>
              <a:stCxn id="80" idx="5"/>
              <a:endCxn id="91" idx="1"/>
            </p:cNvCxnSpPr>
            <p:nvPr/>
          </p:nvCxnSpPr>
          <p:spPr>
            <a:xfrm>
              <a:off x="9190257" y="747588"/>
              <a:ext cx="1278306" cy="10924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AF48DD0-0F80-4553-B7EE-ECA8D9451BC2}"/>
                </a:ext>
              </a:extLst>
            </p:cNvPr>
            <p:cNvSpPr txBox="1"/>
            <p:nvPr/>
          </p:nvSpPr>
          <p:spPr>
            <a:xfrm>
              <a:off x="9583184" y="923018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l2c_A2A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85E220-3950-4D4D-9307-F076472E2123}"/>
              </a:ext>
            </a:extLst>
          </p:cNvPr>
          <p:cNvGrpSpPr/>
          <p:nvPr/>
        </p:nvGrpSpPr>
        <p:grpSpPr>
          <a:xfrm>
            <a:off x="6898756" y="5017930"/>
            <a:ext cx="1615893" cy="1051631"/>
            <a:chOff x="6898756" y="5017930"/>
            <a:chExt cx="1615893" cy="1051631"/>
          </a:xfrm>
        </p:grpSpPr>
        <p:cxnSp>
          <p:nvCxnSpPr>
            <p:cNvPr id="133" name="Straight Arrow Connector 254">
              <a:extLst>
                <a:ext uri="{FF2B5EF4-FFF2-40B4-BE49-F238E27FC236}">
                  <a16:creationId xmlns:a16="http://schemas.microsoft.com/office/drawing/2014/main" id="{185A0100-AFE0-485D-8B52-40ADB0EA6F44}"/>
                </a:ext>
              </a:extLst>
            </p:cNvPr>
            <p:cNvCxnSpPr>
              <a:cxnSpLocks/>
              <a:stCxn id="75" idx="7"/>
              <a:endCxn id="83" idx="3"/>
            </p:cNvCxnSpPr>
            <p:nvPr/>
          </p:nvCxnSpPr>
          <p:spPr>
            <a:xfrm flipV="1">
              <a:off x="6898756" y="5017930"/>
              <a:ext cx="1278307" cy="1051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F6F6372-B253-4247-97CD-BC73C9F0E3B0}"/>
                </a:ext>
              </a:extLst>
            </p:cNvPr>
            <p:cNvSpPr txBox="1"/>
            <p:nvPr/>
          </p:nvSpPr>
          <p:spPr>
            <a:xfrm>
              <a:off x="7418357" y="5560409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l2c_B2B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1ED611-CD51-4263-AB6C-6D4ECE9904AB}"/>
              </a:ext>
            </a:extLst>
          </p:cNvPr>
          <p:cNvGrpSpPr/>
          <p:nvPr/>
        </p:nvGrpSpPr>
        <p:grpSpPr>
          <a:xfrm>
            <a:off x="9190257" y="5017929"/>
            <a:ext cx="1566203" cy="1051633"/>
            <a:chOff x="9190257" y="5017929"/>
            <a:chExt cx="1566203" cy="1051633"/>
          </a:xfrm>
        </p:grpSpPr>
        <p:cxnSp>
          <p:nvCxnSpPr>
            <p:cNvPr id="130" name="Straight Arrow Connector 254">
              <a:extLst>
                <a:ext uri="{FF2B5EF4-FFF2-40B4-BE49-F238E27FC236}">
                  <a16:creationId xmlns:a16="http://schemas.microsoft.com/office/drawing/2014/main" id="{51DE0995-C70C-4945-AB0E-2DAEF71754C0}"/>
                </a:ext>
              </a:extLst>
            </p:cNvPr>
            <p:cNvCxnSpPr>
              <a:cxnSpLocks/>
              <a:stCxn id="76" idx="7"/>
              <a:endCxn id="84" idx="3"/>
            </p:cNvCxnSpPr>
            <p:nvPr/>
          </p:nvCxnSpPr>
          <p:spPr>
            <a:xfrm flipV="1">
              <a:off x="9190257" y="5017929"/>
              <a:ext cx="1278306" cy="10516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ABD8F61-7854-4DAF-90CA-423E26648AD8}"/>
                </a:ext>
              </a:extLst>
            </p:cNvPr>
            <p:cNvSpPr txBox="1"/>
            <p:nvPr/>
          </p:nvSpPr>
          <p:spPr>
            <a:xfrm>
              <a:off x="9660168" y="5572002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l2c_B2B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A5CA8A-04BF-4051-863D-CD63E7DC13DB}"/>
              </a:ext>
            </a:extLst>
          </p:cNvPr>
          <p:cNvGrpSpPr/>
          <p:nvPr/>
        </p:nvGrpSpPr>
        <p:grpSpPr>
          <a:xfrm>
            <a:off x="7108596" y="1882080"/>
            <a:ext cx="858627" cy="276999"/>
            <a:chOff x="7108596" y="1882080"/>
            <a:chExt cx="858627" cy="276999"/>
          </a:xfrm>
        </p:grpSpPr>
        <p:cxnSp>
          <p:nvCxnSpPr>
            <p:cNvPr id="202" name="Straight Arrow Connector 254">
              <a:extLst>
                <a:ext uri="{FF2B5EF4-FFF2-40B4-BE49-F238E27FC236}">
                  <a16:creationId xmlns:a16="http://schemas.microsoft.com/office/drawing/2014/main" id="{B471D521-5537-4E96-B4DD-90FF392408B6}"/>
                </a:ext>
              </a:extLst>
            </p:cNvPr>
            <p:cNvCxnSpPr>
              <a:cxnSpLocks/>
              <a:stCxn id="85" idx="6"/>
              <a:endCxn id="89" idx="2"/>
            </p:cNvCxnSpPr>
            <p:nvPr/>
          </p:nvCxnSpPr>
          <p:spPr>
            <a:xfrm>
              <a:off x="7108596" y="2110033"/>
              <a:ext cx="85862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C187457-DA3D-4C7F-A60E-86F038DEBD2B}"/>
                </a:ext>
              </a:extLst>
            </p:cNvPr>
            <p:cNvSpPr txBox="1"/>
            <p:nvPr/>
          </p:nvSpPr>
          <p:spPr>
            <a:xfrm>
              <a:off x="7205715" y="1882080"/>
              <a:ext cx="733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c2c_A2A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1C1290-4529-4315-BD65-612498A604DA}"/>
              </a:ext>
            </a:extLst>
          </p:cNvPr>
          <p:cNvGrpSpPr/>
          <p:nvPr/>
        </p:nvGrpSpPr>
        <p:grpSpPr>
          <a:xfrm>
            <a:off x="9400097" y="1882467"/>
            <a:ext cx="858626" cy="276999"/>
            <a:chOff x="9400097" y="1882467"/>
            <a:chExt cx="858626" cy="276999"/>
          </a:xfrm>
        </p:grpSpPr>
        <p:cxnSp>
          <p:nvCxnSpPr>
            <p:cNvPr id="205" name="Straight Arrow Connector 254">
              <a:extLst>
                <a:ext uri="{FF2B5EF4-FFF2-40B4-BE49-F238E27FC236}">
                  <a16:creationId xmlns:a16="http://schemas.microsoft.com/office/drawing/2014/main" id="{F2159E1D-E187-4963-93DA-956DB5C53DC7}"/>
                </a:ext>
              </a:extLst>
            </p:cNvPr>
            <p:cNvCxnSpPr>
              <a:cxnSpLocks/>
              <a:stCxn id="89" idx="6"/>
              <a:endCxn id="91" idx="2"/>
            </p:cNvCxnSpPr>
            <p:nvPr/>
          </p:nvCxnSpPr>
          <p:spPr>
            <a:xfrm flipV="1">
              <a:off x="9400097" y="2110033"/>
              <a:ext cx="85862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1270DD0-AA8A-4991-A255-0B99E79E48BF}"/>
                </a:ext>
              </a:extLst>
            </p:cNvPr>
            <p:cNvSpPr txBox="1"/>
            <p:nvPr/>
          </p:nvSpPr>
          <p:spPr>
            <a:xfrm>
              <a:off x="9495935" y="1882467"/>
              <a:ext cx="733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c2c_A2A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C8737F-A5D0-4B5A-8128-EA87F9B8FFC9}"/>
              </a:ext>
            </a:extLst>
          </p:cNvPr>
          <p:cNvGrpSpPr/>
          <p:nvPr/>
        </p:nvGrpSpPr>
        <p:grpSpPr>
          <a:xfrm>
            <a:off x="7108596" y="4696704"/>
            <a:ext cx="858626" cy="276999"/>
            <a:chOff x="7108596" y="4696704"/>
            <a:chExt cx="858626" cy="276999"/>
          </a:xfrm>
        </p:grpSpPr>
        <p:cxnSp>
          <p:nvCxnSpPr>
            <p:cNvPr id="117" name="Straight Arrow Connector 254">
              <a:extLst>
                <a:ext uri="{FF2B5EF4-FFF2-40B4-BE49-F238E27FC236}">
                  <a16:creationId xmlns:a16="http://schemas.microsoft.com/office/drawing/2014/main" id="{5442F4FF-071B-4A99-B5D8-2865B763AE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8596" y="4745602"/>
              <a:ext cx="858626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3437899-6010-4569-9AB1-0211177DEF8D}"/>
                </a:ext>
              </a:extLst>
            </p:cNvPr>
            <p:cNvSpPr txBox="1"/>
            <p:nvPr/>
          </p:nvSpPr>
          <p:spPr>
            <a:xfrm>
              <a:off x="7168632" y="4696704"/>
              <a:ext cx="733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c2c_B2B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8D98F-ACB5-40D5-9C41-4C8AA695357D}"/>
              </a:ext>
            </a:extLst>
          </p:cNvPr>
          <p:cNvGrpSpPr/>
          <p:nvPr/>
        </p:nvGrpSpPr>
        <p:grpSpPr>
          <a:xfrm>
            <a:off x="9400096" y="4716141"/>
            <a:ext cx="858626" cy="276999"/>
            <a:chOff x="9400096" y="4716141"/>
            <a:chExt cx="858626" cy="276999"/>
          </a:xfrm>
        </p:grpSpPr>
        <p:cxnSp>
          <p:nvCxnSpPr>
            <p:cNvPr id="118" name="Straight Arrow Connector 254">
              <a:extLst>
                <a:ext uri="{FF2B5EF4-FFF2-40B4-BE49-F238E27FC236}">
                  <a16:creationId xmlns:a16="http://schemas.microsoft.com/office/drawing/2014/main" id="{FEF7AE4E-F250-4ADB-A986-0E0A28E49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0096" y="4745600"/>
              <a:ext cx="858626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A5CBE06-D9AE-4412-B604-2786045287DC}"/>
                </a:ext>
              </a:extLst>
            </p:cNvPr>
            <p:cNvSpPr txBox="1"/>
            <p:nvPr/>
          </p:nvSpPr>
          <p:spPr>
            <a:xfrm>
              <a:off x="9471552" y="4716141"/>
              <a:ext cx="733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c2c_B2B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A1FFA7-DA79-45E5-8880-338B0BA768F2}"/>
              </a:ext>
            </a:extLst>
          </p:cNvPr>
          <p:cNvGrpSpPr/>
          <p:nvPr/>
        </p:nvGrpSpPr>
        <p:grpSpPr>
          <a:xfrm>
            <a:off x="4100659" y="859411"/>
            <a:ext cx="2291500" cy="3506769"/>
            <a:chOff x="4100659" y="859411"/>
            <a:chExt cx="2291500" cy="3506769"/>
          </a:xfrm>
        </p:grpSpPr>
        <p:cxnSp>
          <p:nvCxnSpPr>
            <p:cNvPr id="272" name="Straight Arrow Connector 254">
              <a:extLst>
                <a:ext uri="{FF2B5EF4-FFF2-40B4-BE49-F238E27FC236}">
                  <a16:creationId xmlns:a16="http://schemas.microsoft.com/office/drawing/2014/main" id="{A07AFA96-00EB-4B1B-80C1-E0DA6DB35F6E}"/>
                </a:ext>
              </a:extLst>
            </p:cNvPr>
            <p:cNvCxnSpPr>
              <a:cxnSpLocks/>
              <a:stCxn id="78" idx="4"/>
              <a:endCxn id="82" idx="0"/>
            </p:cNvCxnSpPr>
            <p:nvPr/>
          </p:nvCxnSpPr>
          <p:spPr>
            <a:xfrm>
              <a:off x="4100659" y="859411"/>
              <a:ext cx="2291500" cy="3506769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89158B6-9854-4D6F-8C4C-2C9BDFCA6CB7}"/>
                </a:ext>
              </a:extLst>
            </p:cNvPr>
            <p:cNvSpPr txBox="1"/>
            <p:nvPr/>
          </p:nvSpPr>
          <p:spPr>
            <a:xfrm>
              <a:off x="4520610" y="1384242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l2c_A2B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3B1D5A-CE31-45DD-8426-9C4928DCD452}"/>
              </a:ext>
            </a:extLst>
          </p:cNvPr>
          <p:cNvGrpSpPr/>
          <p:nvPr/>
        </p:nvGrpSpPr>
        <p:grpSpPr>
          <a:xfrm>
            <a:off x="4607256" y="747589"/>
            <a:ext cx="1483836" cy="1092480"/>
            <a:chOff x="4607256" y="747589"/>
            <a:chExt cx="1483836" cy="1092480"/>
          </a:xfrm>
        </p:grpSpPr>
        <p:cxnSp>
          <p:nvCxnSpPr>
            <p:cNvPr id="217" name="Straight Arrow Connector 254">
              <a:extLst>
                <a:ext uri="{FF2B5EF4-FFF2-40B4-BE49-F238E27FC236}">
                  <a16:creationId xmlns:a16="http://schemas.microsoft.com/office/drawing/2014/main" id="{1711C3B2-A1CC-404B-B619-433E734F485E}"/>
                </a:ext>
              </a:extLst>
            </p:cNvPr>
            <p:cNvCxnSpPr>
              <a:cxnSpLocks/>
              <a:stCxn id="78" idx="5"/>
              <a:endCxn id="85" idx="1"/>
            </p:cNvCxnSpPr>
            <p:nvPr/>
          </p:nvCxnSpPr>
          <p:spPr>
            <a:xfrm>
              <a:off x="4607256" y="747589"/>
              <a:ext cx="1278306" cy="10924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093ED5A-7970-44D5-9F91-D797DE2C9001}"/>
                </a:ext>
              </a:extLst>
            </p:cNvPr>
            <p:cNvSpPr txBox="1"/>
            <p:nvPr/>
          </p:nvSpPr>
          <p:spPr>
            <a:xfrm>
              <a:off x="4994800" y="909264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l2c_A2A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F8C66F-4BD8-4C17-A54B-52E2AA6EFD1E}"/>
              </a:ext>
            </a:extLst>
          </p:cNvPr>
          <p:cNvGrpSpPr/>
          <p:nvPr/>
        </p:nvGrpSpPr>
        <p:grpSpPr>
          <a:xfrm>
            <a:off x="4607256" y="5017929"/>
            <a:ext cx="1549858" cy="1051634"/>
            <a:chOff x="4607256" y="5017929"/>
            <a:chExt cx="1549858" cy="1051634"/>
          </a:xfrm>
        </p:grpSpPr>
        <p:cxnSp>
          <p:nvCxnSpPr>
            <p:cNvPr id="119" name="Straight Arrow Connector 254">
              <a:extLst>
                <a:ext uri="{FF2B5EF4-FFF2-40B4-BE49-F238E27FC236}">
                  <a16:creationId xmlns:a16="http://schemas.microsoft.com/office/drawing/2014/main" id="{50A808D4-0797-4B86-8B3F-C5C01C62824F}"/>
                </a:ext>
              </a:extLst>
            </p:cNvPr>
            <p:cNvCxnSpPr>
              <a:cxnSpLocks/>
              <a:stCxn id="20" idx="7"/>
              <a:endCxn id="82" idx="3"/>
            </p:cNvCxnSpPr>
            <p:nvPr/>
          </p:nvCxnSpPr>
          <p:spPr>
            <a:xfrm flipV="1">
              <a:off x="4607256" y="5017929"/>
              <a:ext cx="1278306" cy="10516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CDA9F51-CDE7-415A-8227-4459BB3CCDF4}"/>
                </a:ext>
              </a:extLst>
            </p:cNvPr>
            <p:cNvSpPr txBox="1"/>
            <p:nvPr/>
          </p:nvSpPr>
          <p:spPr>
            <a:xfrm>
              <a:off x="5060822" y="5560407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l2c_B2B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0407636-6ECC-4931-997C-C9D8C9CE33F6}"/>
              </a:ext>
            </a:extLst>
          </p:cNvPr>
          <p:cNvGrpSpPr/>
          <p:nvPr/>
        </p:nvGrpSpPr>
        <p:grpSpPr>
          <a:xfrm>
            <a:off x="6392159" y="859409"/>
            <a:ext cx="2291501" cy="3506772"/>
            <a:chOff x="6392159" y="859409"/>
            <a:chExt cx="2291501" cy="3506772"/>
          </a:xfrm>
        </p:grpSpPr>
        <p:cxnSp>
          <p:nvCxnSpPr>
            <p:cNvPr id="275" name="Straight Arrow Connector 254">
              <a:extLst>
                <a:ext uri="{FF2B5EF4-FFF2-40B4-BE49-F238E27FC236}">
                  <a16:creationId xmlns:a16="http://schemas.microsoft.com/office/drawing/2014/main" id="{958BEF82-F8D5-45C4-B9AB-86C8B3E1A04D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6392159" y="859409"/>
              <a:ext cx="2291501" cy="3506772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29C5BD9-CDC3-4FF6-9315-9BE40196985F}"/>
                </a:ext>
              </a:extLst>
            </p:cNvPr>
            <p:cNvSpPr txBox="1"/>
            <p:nvPr/>
          </p:nvSpPr>
          <p:spPr>
            <a:xfrm>
              <a:off x="6805625" y="1354331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l2c_A2B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92D1E4B-A662-4A59-B212-A1036AB68498}"/>
              </a:ext>
            </a:extLst>
          </p:cNvPr>
          <p:cNvGrpSpPr/>
          <p:nvPr/>
        </p:nvGrpSpPr>
        <p:grpSpPr>
          <a:xfrm>
            <a:off x="8683660" y="859410"/>
            <a:ext cx="2291500" cy="3506770"/>
            <a:chOff x="8683660" y="859410"/>
            <a:chExt cx="2291500" cy="3506770"/>
          </a:xfrm>
        </p:grpSpPr>
        <p:cxnSp>
          <p:nvCxnSpPr>
            <p:cNvPr id="278" name="Straight Arrow Connector 254">
              <a:extLst>
                <a:ext uri="{FF2B5EF4-FFF2-40B4-BE49-F238E27FC236}">
                  <a16:creationId xmlns:a16="http://schemas.microsoft.com/office/drawing/2014/main" id="{E33B1CBE-4033-4086-B8B2-8C3DCC77FC91}"/>
                </a:ext>
              </a:extLst>
            </p:cNvPr>
            <p:cNvCxnSpPr>
              <a:cxnSpLocks/>
              <a:stCxn id="80" idx="4"/>
              <a:endCxn id="84" idx="0"/>
            </p:cNvCxnSpPr>
            <p:nvPr/>
          </p:nvCxnSpPr>
          <p:spPr>
            <a:xfrm>
              <a:off x="8683660" y="859410"/>
              <a:ext cx="2291500" cy="3506770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98C8A32-12E2-4A19-BFA7-59BB2D7E2C06}"/>
                </a:ext>
              </a:extLst>
            </p:cNvPr>
            <p:cNvSpPr txBox="1"/>
            <p:nvPr/>
          </p:nvSpPr>
          <p:spPr>
            <a:xfrm>
              <a:off x="9103366" y="1354329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l2c_A2B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7D2678-B8AF-4DD8-B136-FAD3BE06A752}"/>
              </a:ext>
            </a:extLst>
          </p:cNvPr>
          <p:cNvGrpSpPr/>
          <p:nvPr/>
        </p:nvGrpSpPr>
        <p:grpSpPr>
          <a:xfrm>
            <a:off x="4100659" y="2491818"/>
            <a:ext cx="2291500" cy="3465923"/>
            <a:chOff x="4100659" y="2491818"/>
            <a:chExt cx="2291500" cy="3465923"/>
          </a:xfrm>
        </p:grpSpPr>
        <p:cxnSp>
          <p:nvCxnSpPr>
            <p:cNvPr id="253" name="Straight Arrow Connector 254">
              <a:extLst>
                <a:ext uri="{FF2B5EF4-FFF2-40B4-BE49-F238E27FC236}">
                  <a16:creationId xmlns:a16="http://schemas.microsoft.com/office/drawing/2014/main" id="{E10D8D09-BC20-4054-82BD-4685183B97B6}"/>
                </a:ext>
              </a:extLst>
            </p:cNvPr>
            <p:cNvCxnSpPr>
              <a:cxnSpLocks/>
              <a:stCxn id="20" idx="0"/>
              <a:endCxn id="85" idx="4"/>
            </p:cNvCxnSpPr>
            <p:nvPr/>
          </p:nvCxnSpPr>
          <p:spPr>
            <a:xfrm flipV="1">
              <a:off x="4100659" y="2491818"/>
              <a:ext cx="2291500" cy="3465923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7509418-8E7D-4C3A-B310-8EF6671EAFF8}"/>
                </a:ext>
              </a:extLst>
            </p:cNvPr>
            <p:cNvSpPr txBox="1"/>
            <p:nvPr/>
          </p:nvSpPr>
          <p:spPr>
            <a:xfrm>
              <a:off x="4520848" y="5146123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l2c_B2A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C61162-69C3-4BFC-B3CF-8EADF767B4B8}"/>
              </a:ext>
            </a:extLst>
          </p:cNvPr>
          <p:cNvGrpSpPr/>
          <p:nvPr/>
        </p:nvGrpSpPr>
        <p:grpSpPr>
          <a:xfrm>
            <a:off x="6392159" y="2491819"/>
            <a:ext cx="2291501" cy="3465920"/>
            <a:chOff x="6392159" y="2491819"/>
            <a:chExt cx="2291501" cy="3465920"/>
          </a:xfrm>
        </p:grpSpPr>
        <p:cxnSp>
          <p:nvCxnSpPr>
            <p:cNvPr id="256" name="Straight Arrow Connector 254">
              <a:extLst>
                <a:ext uri="{FF2B5EF4-FFF2-40B4-BE49-F238E27FC236}">
                  <a16:creationId xmlns:a16="http://schemas.microsoft.com/office/drawing/2014/main" id="{7B0AAC92-06BE-48F2-A3D3-415D35DA14C8}"/>
                </a:ext>
              </a:extLst>
            </p:cNvPr>
            <p:cNvCxnSpPr>
              <a:cxnSpLocks/>
              <a:stCxn id="75" idx="0"/>
              <a:endCxn id="89" idx="4"/>
            </p:cNvCxnSpPr>
            <p:nvPr/>
          </p:nvCxnSpPr>
          <p:spPr>
            <a:xfrm flipV="1">
              <a:off x="6392159" y="2491819"/>
              <a:ext cx="2291501" cy="3465920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AC8BAF1-8FCC-4D3F-98E8-36339C7E87D1}"/>
                </a:ext>
              </a:extLst>
            </p:cNvPr>
            <p:cNvSpPr txBox="1"/>
            <p:nvPr/>
          </p:nvSpPr>
          <p:spPr>
            <a:xfrm>
              <a:off x="6815098" y="5146318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l2c_B2A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5CBDE4-7C3D-4D41-A4CC-E9CD6CFB8CFE}"/>
              </a:ext>
            </a:extLst>
          </p:cNvPr>
          <p:cNvGrpSpPr/>
          <p:nvPr/>
        </p:nvGrpSpPr>
        <p:grpSpPr>
          <a:xfrm>
            <a:off x="8683660" y="2491818"/>
            <a:ext cx="2291500" cy="3465922"/>
            <a:chOff x="8683660" y="2491818"/>
            <a:chExt cx="2291500" cy="3465922"/>
          </a:xfrm>
        </p:grpSpPr>
        <p:cxnSp>
          <p:nvCxnSpPr>
            <p:cNvPr id="262" name="Straight Arrow Connector 254">
              <a:extLst>
                <a:ext uri="{FF2B5EF4-FFF2-40B4-BE49-F238E27FC236}">
                  <a16:creationId xmlns:a16="http://schemas.microsoft.com/office/drawing/2014/main" id="{8226A0C3-430E-492B-B251-4194DCDAA20D}"/>
                </a:ext>
              </a:extLst>
            </p:cNvPr>
            <p:cNvCxnSpPr>
              <a:cxnSpLocks/>
              <a:stCxn id="76" idx="0"/>
              <a:endCxn id="91" idx="4"/>
            </p:cNvCxnSpPr>
            <p:nvPr/>
          </p:nvCxnSpPr>
          <p:spPr>
            <a:xfrm flipV="1">
              <a:off x="8683660" y="2491818"/>
              <a:ext cx="2291500" cy="3465922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519588D-613F-47EC-8F40-7CC6584454D5}"/>
                </a:ext>
              </a:extLst>
            </p:cNvPr>
            <p:cNvSpPr txBox="1"/>
            <p:nvPr/>
          </p:nvSpPr>
          <p:spPr>
            <a:xfrm>
              <a:off x="9108032" y="5137084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l2c_B2A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328D6BF-342B-48D3-BD38-3D3FE84B8AC0}"/>
              </a:ext>
            </a:extLst>
          </p:cNvPr>
          <p:cNvGrpSpPr/>
          <p:nvPr/>
        </p:nvGrpSpPr>
        <p:grpSpPr>
          <a:xfrm>
            <a:off x="5842701" y="2379997"/>
            <a:ext cx="2334362" cy="1986183"/>
            <a:chOff x="5842701" y="2379997"/>
            <a:chExt cx="2334362" cy="1986183"/>
          </a:xfrm>
        </p:grpSpPr>
        <p:cxnSp>
          <p:nvCxnSpPr>
            <p:cNvPr id="247" name="Straight Arrow Connector 254">
              <a:extLst>
                <a:ext uri="{FF2B5EF4-FFF2-40B4-BE49-F238E27FC236}">
                  <a16:creationId xmlns:a16="http://schemas.microsoft.com/office/drawing/2014/main" id="{D6183445-C736-4373-ADE6-5C5798954E8E}"/>
                </a:ext>
              </a:extLst>
            </p:cNvPr>
            <p:cNvCxnSpPr>
              <a:cxnSpLocks/>
              <a:stCxn id="82" idx="0"/>
              <a:endCxn id="89" idx="3"/>
            </p:cNvCxnSpPr>
            <p:nvPr/>
          </p:nvCxnSpPr>
          <p:spPr>
            <a:xfrm flipV="1">
              <a:off x="6392159" y="2379997"/>
              <a:ext cx="1784904" cy="1986183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F02AEFB-E383-4E90-8146-0836BCE7322C}"/>
                </a:ext>
              </a:extLst>
            </p:cNvPr>
            <p:cNvSpPr txBox="1"/>
            <p:nvPr/>
          </p:nvSpPr>
          <p:spPr>
            <a:xfrm>
              <a:off x="5842701" y="3617475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c2c_B2A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5C6E09C-4415-4C4F-83CF-4116302A3B30}"/>
              </a:ext>
            </a:extLst>
          </p:cNvPr>
          <p:cNvGrpSpPr/>
          <p:nvPr/>
        </p:nvGrpSpPr>
        <p:grpSpPr>
          <a:xfrm>
            <a:off x="8117322" y="2379996"/>
            <a:ext cx="2351241" cy="1986185"/>
            <a:chOff x="8117322" y="2379996"/>
            <a:chExt cx="2351241" cy="1986185"/>
          </a:xfrm>
        </p:grpSpPr>
        <p:cxnSp>
          <p:nvCxnSpPr>
            <p:cNvPr id="250" name="Straight Arrow Connector 254">
              <a:extLst>
                <a:ext uri="{FF2B5EF4-FFF2-40B4-BE49-F238E27FC236}">
                  <a16:creationId xmlns:a16="http://schemas.microsoft.com/office/drawing/2014/main" id="{C84159B8-9392-4371-A7E1-F95E6AB5AC06}"/>
                </a:ext>
              </a:extLst>
            </p:cNvPr>
            <p:cNvCxnSpPr>
              <a:cxnSpLocks/>
              <a:stCxn id="83" idx="0"/>
              <a:endCxn id="91" idx="3"/>
            </p:cNvCxnSpPr>
            <p:nvPr/>
          </p:nvCxnSpPr>
          <p:spPr>
            <a:xfrm flipV="1">
              <a:off x="8683660" y="2379996"/>
              <a:ext cx="1784903" cy="1986185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F4C980F-9E98-406C-A304-CB3D4D704797}"/>
                </a:ext>
              </a:extLst>
            </p:cNvPr>
            <p:cNvSpPr txBox="1"/>
            <p:nvPr/>
          </p:nvSpPr>
          <p:spPr>
            <a:xfrm>
              <a:off x="8117322" y="3620297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c2c_B2A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40977BB-BFE9-4A10-B90B-B0D3F1CBBC0F}"/>
              </a:ext>
            </a:extLst>
          </p:cNvPr>
          <p:cNvGrpSpPr/>
          <p:nvPr/>
        </p:nvGrpSpPr>
        <p:grpSpPr>
          <a:xfrm>
            <a:off x="5835252" y="2491818"/>
            <a:ext cx="2286538" cy="1892824"/>
            <a:chOff x="5835252" y="2491818"/>
            <a:chExt cx="2286538" cy="1892824"/>
          </a:xfrm>
        </p:grpSpPr>
        <p:cxnSp>
          <p:nvCxnSpPr>
            <p:cNvPr id="240" name="Straight Arrow Connector 254">
              <a:extLst>
                <a:ext uri="{FF2B5EF4-FFF2-40B4-BE49-F238E27FC236}">
                  <a16:creationId xmlns:a16="http://schemas.microsoft.com/office/drawing/2014/main" id="{55589A76-D650-40CE-808C-B3956AE105D5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>
              <a:off x="6392159" y="2491818"/>
              <a:ext cx="1729631" cy="1892824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04EA955-6112-4380-9B11-4D1CAAE722F9}"/>
                </a:ext>
              </a:extLst>
            </p:cNvPr>
            <p:cNvSpPr txBox="1"/>
            <p:nvPr/>
          </p:nvSpPr>
          <p:spPr>
            <a:xfrm>
              <a:off x="5835252" y="2928508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c2c_A2B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38DB16-DB3B-41EE-A0BA-DB1E55C89D66}"/>
              </a:ext>
            </a:extLst>
          </p:cNvPr>
          <p:cNvGrpSpPr/>
          <p:nvPr/>
        </p:nvGrpSpPr>
        <p:grpSpPr>
          <a:xfrm>
            <a:off x="8110148" y="2491819"/>
            <a:ext cx="2358415" cy="1986183"/>
            <a:chOff x="8110148" y="2491819"/>
            <a:chExt cx="2358415" cy="1986183"/>
          </a:xfrm>
        </p:grpSpPr>
        <p:cxnSp>
          <p:nvCxnSpPr>
            <p:cNvPr id="244" name="Straight Arrow Connector 254">
              <a:extLst>
                <a:ext uri="{FF2B5EF4-FFF2-40B4-BE49-F238E27FC236}">
                  <a16:creationId xmlns:a16="http://schemas.microsoft.com/office/drawing/2014/main" id="{1DE12F2B-CAEB-4AC3-93DD-C61496CCB9FC}"/>
                </a:ext>
              </a:extLst>
            </p:cNvPr>
            <p:cNvCxnSpPr>
              <a:cxnSpLocks/>
              <a:stCxn id="89" idx="4"/>
              <a:endCxn id="84" idx="1"/>
            </p:cNvCxnSpPr>
            <p:nvPr/>
          </p:nvCxnSpPr>
          <p:spPr>
            <a:xfrm>
              <a:off x="8683660" y="2491819"/>
              <a:ext cx="1784903" cy="1986183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3FE5993-5DC6-4A7C-8271-ACE22937C5D5}"/>
                </a:ext>
              </a:extLst>
            </p:cNvPr>
            <p:cNvSpPr txBox="1"/>
            <p:nvPr/>
          </p:nvSpPr>
          <p:spPr>
            <a:xfrm>
              <a:off x="8110148" y="2930278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c2c_A2B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0160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17886</TotalTime>
  <Words>152</Words>
  <Application>Microsoft Office PowerPoint</Application>
  <PresentationFormat>Widescreen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Company>The University of Texas at San Antonio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Willie Hale</dc:creator>
  <cp:lastModifiedBy>Willie Hale</cp:lastModifiedBy>
  <cp:revision>37</cp:revision>
  <cp:lastPrinted>2025-08-13T14:16:32Z</cp:lastPrinted>
  <dcterms:created xsi:type="dcterms:W3CDTF">2019-07-15T20:15:51Z</dcterms:created>
  <dcterms:modified xsi:type="dcterms:W3CDTF">2025-10-08T23:16:34Z</dcterms:modified>
</cp:coreProperties>
</file>