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233" autoAdjust="0"/>
  </p:normalViewPr>
  <p:slideViewPr>
    <p:cSldViewPr snapToGrid="0">
      <p:cViewPr varScale="1">
        <p:scale>
          <a:sx n="51" d="100"/>
          <a:sy n="51" d="100"/>
        </p:scale>
        <p:origin x="4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 Hale" userId="660a362ada36f092" providerId="LiveId" clId="{41991224-0D50-491C-966C-FFBA319520F5}"/>
    <pc:docChg chg="undo custSel modSld">
      <pc:chgData name="Willie Hale" userId="660a362ada36f092" providerId="LiveId" clId="{41991224-0D50-491C-966C-FFBA319520F5}" dt="2025-10-08T23:40:59.666" v="53" actId="20577"/>
      <pc:docMkLst>
        <pc:docMk/>
      </pc:docMkLst>
      <pc:sldChg chg="modSp mod">
        <pc:chgData name="Willie Hale" userId="660a362ada36f092" providerId="LiveId" clId="{41991224-0D50-491C-966C-FFBA319520F5}" dt="2025-10-08T23:40:59.666" v="53" actId="20577"/>
        <pc:sldMkLst>
          <pc:docMk/>
          <pc:sldMk cId="2333999103" sldId="263"/>
        </pc:sldMkLst>
        <pc:spChg chg="mod">
          <ac:chgData name="Willie Hale" userId="660a362ada36f092" providerId="LiveId" clId="{41991224-0D50-491C-966C-FFBA319520F5}" dt="2025-10-08T23:40:53.490" v="52" actId="20577"/>
          <ac:spMkLst>
            <pc:docMk/>
            <pc:sldMk cId="2333999103" sldId="263"/>
            <ac:spMk id="10" creationId="{CE964543-9BC6-468F-BF7A-7E9655D7798E}"/>
          </ac:spMkLst>
        </pc:spChg>
        <pc:spChg chg="mod">
          <ac:chgData name="Willie Hale" userId="660a362ada36f092" providerId="LiveId" clId="{41991224-0D50-491C-966C-FFBA319520F5}" dt="2025-10-08T23:40:59.666" v="53" actId="20577"/>
          <ac:spMkLst>
            <pc:docMk/>
            <pc:sldMk cId="2333999103" sldId="263"/>
            <ac:spMk id="62" creationId="{C81597D5-C6AB-48DC-B5A1-417EC3E17252}"/>
          </ac:spMkLst>
        </pc:spChg>
        <pc:spChg chg="mod">
          <ac:chgData name="Willie Hale" userId="660a362ada36f092" providerId="LiveId" clId="{41991224-0D50-491C-966C-FFBA319520F5}" dt="2025-10-08T22:42:35.100" v="2" actId="20577"/>
          <ac:spMkLst>
            <pc:docMk/>
            <pc:sldMk cId="2333999103" sldId="263"/>
            <ac:spMk id="64" creationId="{89EC720A-CD10-4A56-8690-D4421F186AFA}"/>
          </ac:spMkLst>
        </pc:spChg>
        <pc:spChg chg="mod">
          <ac:chgData name="Willie Hale" userId="660a362ada36f092" providerId="LiveId" clId="{41991224-0D50-491C-966C-FFBA319520F5}" dt="2025-10-08T22:42:40.589" v="3" actId="20577"/>
          <ac:spMkLst>
            <pc:docMk/>
            <pc:sldMk cId="2333999103" sldId="263"/>
            <ac:spMk id="65" creationId="{89102D95-F176-496B-AB13-B822328908BB}"/>
          </ac:spMkLst>
        </pc:spChg>
        <pc:spChg chg="mod">
          <ac:chgData name="Willie Hale" userId="660a362ada36f092" providerId="LiveId" clId="{41991224-0D50-491C-966C-FFBA319520F5}" dt="2025-10-08T22:42:46.874" v="4" actId="20577"/>
          <ac:spMkLst>
            <pc:docMk/>
            <pc:sldMk cId="2333999103" sldId="263"/>
            <ac:spMk id="71" creationId="{C87E8A8E-379F-4779-A40D-29F6BF47F5C9}"/>
          </ac:spMkLst>
        </pc:spChg>
        <pc:spChg chg="mod">
          <ac:chgData name="Willie Hale" userId="660a362ada36f092" providerId="LiveId" clId="{41991224-0D50-491C-966C-FFBA319520F5}" dt="2025-10-08T22:42:52.153" v="5" actId="20577"/>
          <ac:spMkLst>
            <pc:docMk/>
            <pc:sldMk cId="2333999103" sldId="263"/>
            <ac:spMk id="72" creationId="{FDA09055-C314-4617-A078-36AB7D7B6DEE}"/>
          </ac:spMkLst>
        </pc:spChg>
        <pc:spChg chg="mod">
          <ac:chgData name="Willie Hale" userId="660a362ada36f092" providerId="LiveId" clId="{41991224-0D50-491C-966C-FFBA319520F5}" dt="2025-10-08T22:52:28.064" v="51" actId="313"/>
          <ac:spMkLst>
            <pc:docMk/>
            <pc:sldMk cId="2333999103" sldId="263"/>
            <ac:spMk id="73" creationId="{B82407EF-8FD3-4160-8144-734BC4296FB0}"/>
          </ac:spMkLst>
        </pc:spChg>
        <pc:spChg chg="mod">
          <ac:chgData name="Willie Hale" userId="660a362ada36f092" providerId="LiveId" clId="{41991224-0D50-491C-966C-FFBA319520F5}" dt="2025-10-08T22:42:59.999" v="7" actId="20577"/>
          <ac:spMkLst>
            <pc:docMk/>
            <pc:sldMk cId="2333999103" sldId="263"/>
            <ac:spMk id="74" creationId="{2CEA0FBF-6500-429B-A57E-D5AB87CE0587}"/>
          </ac:spMkLst>
        </pc:spChg>
        <pc:spChg chg="mod">
          <ac:chgData name="Willie Hale" userId="660a362ada36f092" providerId="LiveId" clId="{41991224-0D50-491C-966C-FFBA319520F5}" dt="2025-10-08T22:43:10.708" v="10" actId="20577"/>
          <ac:spMkLst>
            <pc:docMk/>
            <pc:sldMk cId="2333999103" sldId="263"/>
            <ac:spMk id="86" creationId="{FC0DB5E8-6FD7-461D-B5F7-3D1ED7F879BC}"/>
          </ac:spMkLst>
        </pc:spChg>
        <pc:spChg chg="mod">
          <ac:chgData name="Willie Hale" userId="660a362ada36f092" providerId="LiveId" clId="{41991224-0D50-491C-966C-FFBA319520F5}" dt="2025-10-08T22:43:07.410" v="9" actId="20577"/>
          <ac:spMkLst>
            <pc:docMk/>
            <pc:sldMk cId="2333999103" sldId="263"/>
            <ac:spMk id="87" creationId="{644C6183-3656-4520-86B1-BC720C23409A}"/>
          </ac:spMkLst>
        </pc:spChg>
        <pc:spChg chg="mod">
          <ac:chgData name="Willie Hale" userId="660a362ada36f092" providerId="LiveId" clId="{41991224-0D50-491C-966C-FFBA319520F5}" dt="2025-10-08T22:43:04.047" v="8" actId="20577"/>
          <ac:spMkLst>
            <pc:docMk/>
            <pc:sldMk cId="2333999103" sldId="263"/>
            <ac:spMk id="88" creationId="{6FEF3A7A-E0ED-4201-86A7-6634C691CC93}"/>
          </ac:spMkLst>
        </pc:spChg>
        <pc:spChg chg="mod">
          <ac:chgData name="Willie Hale" userId="660a362ada36f092" providerId="LiveId" clId="{41991224-0D50-491C-966C-FFBA319520F5}" dt="2025-10-08T22:50:58.477" v="33" actId="20577"/>
          <ac:spMkLst>
            <pc:docMk/>
            <pc:sldMk cId="2333999103" sldId="263"/>
            <ac:spMk id="92" creationId="{6D48FE11-CAEA-4FD1-A41E-45A8FF9F4A56}"/>
          </ac:spMkLst>
        </pc:spChg>
        <pc:spChg chg="mod">
          <ac:chgData name="Willie Hale" userId="660a362ada36f092" providerId="LiveId" clId="{41991224-0D50-491C-966C-FFBA319520F5}" dt="2025-10-08T22:50:49.490" v="29" actId="20577"/>
          <ac:spMkLst>
            <pc:docMk/>
            <pc:sldMk cId="2333999103" sldId="263"/>
            <ac:spMk id="132" creationId="{903E4D93-D6C9-44C2-9CBD-9B0BFCE10CF3}"/>
          </ac:spMkLst>
        </pc:spChg>
        <pc:spChg chg="mod">
          <ac:chgData name="Willie Hale" userId="660a362ada36f092" providerId="LiveId" clId="{41991224-0D50-491C-966C-FFBA319520F5}" dt="2025-10-08T22:42:01.870" v="1" actId="20577"/>
          <ac:spMkLst>
            <pc:docMk/>
            <pc:sldMk cId="2333999103" sldId="263"/>
            <ac:spMk id="136" creationId="{0E72FA75-663A-427A-AB2F-DA05E8E74D68}"/>
          </ac:spMkLst>
        </pc:spChg>
        <pc:spChg chg="mod">
          <ac:chgData name="Willie Hale" userId="660a362ada36f092" providerId="LiveId" clId="{41991224-0D50-491C-966C-FFBA319520F5}" dt="2025-10-08T22:51:29.483" v="45" actId="20577"/>
          <ac:spMkLst>
            <pc:docMk/>
            <pc:sldMk cId="2333999103" sldId="263"/>
            <ac:spMk id="197" creationId="{4DC6FF74-E90E-4750-AA51-14103335632C}"/>
          </ac:spMkLst>
        </pc:spChg>
        <pc:spChg chg="mod">
          <ac:chgData name="Willie Hale" userId="660a362ada36f092" providerId="LiveId" clId="{41991224-0D50-491C-966C-FFBA319520F5}" dt="2025-10-08T22:51:39.067" v="49" actId="20577"/>
          <ac:spMkLst>
            <pc:docMk/>
            <pc:sldMk cId="2333999103" sldId="263"/>
            <ac:spMk id="198" creationId="{BFCC92B1-3ABD-411E-AB00-11D8C4A0C0DE}"/>
          </ac:spMkLst>
        </pc:spChg>
        <pc:spChg chg="mod">
          <ac:chgData name="Willie Hale" userId="660a362ada36f092" providerId="LiveId" clId="{41991224-0D50-491C-966C-FFBA319520F5}" dt="2025-10-08T22:51:17.333" v="39" actId="20577"/>
          <ac:spMkLst>
            <pc:docMk/>
            <pc:sldMk cId="2333999103" sldId="263"/>
            <ac:spMk id="3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IA-SA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F06DD3-534A-4E11-B029-6C00E9935512}"/>
              </a:ext>
            </a:extLst>
          </p:cNvPr>
          <p:cNvGrpSpPr/>
          <p:nvPr/>
        </p:nvGrpSpPr>
        <p:grpSpPr>
          <a:xfrm>
            <a:off x="5677804" y="2953470"/>
            <a:ext cx="1372080" cy="375902"/>
            <a:chOff x="5677804" y="2953470"/>
            <a:chExt cx="1372080" cy="375902"/>
          </a:xfrm>
        </p:grpSpPr>
        <p:sp>
          <p:nvSpPr>
            <p:cNvPr id="132" name="TextBox 325">
              <a:extLst>
                <a:ext uri="{FF2B5EF4-FFF2-40B4-BE49-F238E27FC236}">
                  <a16:creationId xmlns:a16="http://schemas.microsoft.com/office/drawing/2014/main" id="{903E4D93-D6C9-44C2-9CBD-9B0BFCE10C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77804" y="2960040"/>
              <a:ext cx="137208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c2c_A2A</a:t>
              </a:r>
              <a:endParaRPr lang="en-US" sz="900" baseline="30000" dirty="0"/>
            </a:p>
          </p:txBody>
        </p:sp>
        <p:cxnSp>
          <p:nvCxnSpPr>
            <p:cNvPr id="111" name="Straight Arrow Connector 254">
              <a:extLst>
                <a:ext uri="{FF2B5EF4-FFF2-40B4-BE49-F238E27FC236}">
                  <a16:creationId xmlns:a16="http://schemas.microsoft.com/office/drawing/2014/main" id="{2763BE0D-1FF5-4FA4-910B-5FC0AA98A63C}"/>
                </a:ext>
              </a:extLst>
            </p:cNvPr>
            <p:cNvCxnSpPr>
              <a:cxnSpLocks/>
            </p:cNvCxnSpPr>
            <p:nvPr/>
          </p:nvCxnSpPr>
          <p:spPr>
            <a:xfrm>
              <a:off x="5681341" y="2953470"/>
              <a:ext cx="1324547" cy="227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FE0A0FC-FF36-42F5-8A0A-22DB63E4E749}"/>
              </a:ext>
            </a:extLst>
          </p:cNvPr>
          <p:cNvGrpSpPr/>
          <p:nvPr/>
        </p:nvGrpSpPr>
        <p:grpSpPr>
          <a:xfrm>
            <a:off x="2464803" y="3359350"/>
            <a:ext cx="2208552" cy="1785907"/>
            <a:chOff x="2464803" y="3359350"/>
            <a:chExt cx="2208552" cy="1785907"/>
          </a:xfrm>
        </p:grpSpPr>
        <p:sp>
          <p:nvSpPr>
            <p:cNvPr id="307" name="TextBox 325"/>
            <p:cNvSpPr txBox="1">
              <a:spLocks noChangeAspect="1"/>
            </p:cNvSpPr>
            <p:nvPr/>
          </p:nvSpPr>
          <p:spPr>
            <a:xfrm>
              <a:off x="3317339" y="4141131"/>
              <a:ext cx="135601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l2c_A2A</a:t>
              </a:r>
              <a:endParaRPr lang="en-US" sz="900" baseline="30000" dirty="0"/>
            </a:p>
          </p:txBody>
        </p:sp>
        <p:cxnSp>
          <p:nvCxnSpPr>
            <p:cNvPr id="127" name="Straight Arrow Connector 254">
              <a:extLst>
                <a:ext uri="{FF2B5EF4-FFF2-40B4-BE49-F238E27FC236}">
                  <a16:creationId xmlns:a16="http://schemas.microsoft.com/office/drawing/2014/main" id="{77904641-E436-4284-A60F-525DBADEB194}"/>
                </a:ext>
              </a:extLst>
            </p:cNvPr>
            <p:cNvCxnSpPr>
              <a:cxnSpLocks/>
              <a:stCxn id="3" idx="7"/>
              <a:endCxn id="104" idx="3"/>
            </p:cNvCxnSpPr>
            <p:nvPr/>
          </p:nvCxnSpPr>
          <p:spPr>
            <a:xfrm flipV="1">
              <a:off x="2464803" y="3359350"/>
              <a:ext cx="1755274" cy="17859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91357-14CC-4232-83E5-0DE8EAB2A927}"/>
              </a:ext>
            </a:extLst>
          </p:cNvPr>
          <p:cNvGrpSpPr/>
          <p:nvPr/>
        </p:nvGrpSpPr>
        <p:grpSpPr>
          <a:xfrm>
            <a:off x="5427246" y="3382137"/>
            <a:ext cx="2260816" cy="1763119"/>
            <a:chOff x="5427246" y="3382137"/>
            <a:chExt cx="2260816" cy="1763119"/>
          </a:xfrm>
        </p:grpSpPr>
        <p:cxnSp>
          <p:nvCxnSpPr>
            <p:cNvPr id="128" name="Straight Arrow Connector 254">
              <a:extLst>
                <a:ext uri="{FF2B5EF4-FFF2-40B4-BE49-F238E27FC236}">
                  <a16:creationId xmlns:a16="http://schemas.microsoft.com/office/drawing/2014/main" id="{F81647EE-89E1-4EC5-8806-B7F8D4A30970}"/>
                </a:ext>
              </a:extLst>
            </p:cNvPr>
            <p:cNvCxnSpPr>
              <a:cxnSpLocks/>
              <a:stCxn id="51" idx="7"/>
              <a:endCxn id="105" idx="3"/>
            </p:cNvCxnSpPr>
            <p:nvPr/>
          </p:nvCxnSpPr>
          <p:spPr>
            <a:xfrm flipV="1">
              <a:off x="5427246" y="3382137"/>
              <a:ext cx="1828285" cy="1763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325">
              <a:extLst>
                <a:ext uri="{FF2B5EF4-FFF2-40B4-BE49-F238E27FC236}">
                  <a16:creationId xmlns:a16="http://schemas.microsoft.com/office/drawing/2014/main" id="{4DC6FF74-E90E-4750-AA51-141033356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373384" y="4141131"/>
              <a:ext cx="1314678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l2c_A2A</a:t>
              </a:r>
              <a:endParaRPr lang="en-US" sz="900" baseline="30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BC6A5F-C357-417A-9D84-F2C8744192EE}"/>
              </a:ext>
            </a:extLst>
          </p:cNvPr>
          <p:cNvGrpSpPr/>
          <p:nvPr/>
        </p:nvGrpSpPr>
        <p:grpSpPr>
          <a:xfrm>
            <a:off x="8465324" y="3405687"/>
            <a:ext cx="2407228" cy="1739569"/>
            <a:chOff x="8465324" y="3405687"/>
            <a:chExt cx="2407228" cy="1739569"/>
          </a:xfrm>
        </p:grpSpPr>
        <p:cxnSp>
          <p:nvCxnSpPr>
            <p:cNvPr id="129" name="Straight Arrow Connector 254">
              <a:extLst>
                <a:ext uri="{FF2B5EF4-FFF2-40B4-BE49-F238E27FC236}">
                  <a16:creationId xmlns:a16="http://schemas.microsoft.com/office/drawing/2014/main" id="{E549A2D6-F510-4977-AC2A-073A3353448B}"/>
                </a:ext>
              </a:extLst>
            </p:cNvPr>
            <p:cNvCxnSpPr>
              <a:cxnSpLocks/>
              <a:stCxn id="52" idx="7"/>
              <a:endCxn id="183" idx="3"/>
            </p:cNvCxnSpPr>
            <p:nvPr/>
          </p:nvCxnSpPr>
          <p:spPr>
            <a:xfrm flipV="1">
              <a:off x="8465324" y="3405687"/>
              <a:ext cx="1822289" cy="17395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TextBox 325">
              <a:extLst>
                <a:ext uri="{FF2B5EF4-FFF2-40B4-BE49-F238E27FC236}">
                  <a16:creationId xmlns:a16="http://schemas.microsoft.com/office/drawing/2014/main" id="{BFCC92B1-3ABD-411E-AB00-11D8C4A0C0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448836" y="4085644"/>
              <a:ext cx="142371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l2c_A2A</a:t>
              </a:r>
              <a:endParaRPr lang="en-US" sz="900" baseline="30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79527" y="293586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62820" y="81928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25794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39983" y="270517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69897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8659" y="2710242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 err="1"/>
              <a:t>ConstructA</a:t>
            </a:r>
            <a:r>
              <a:rPr lang="en-US" dirty="0"/>
              <a:t> Name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B4B10B-0116-4999-8D32-8F580681314D}"/>
              </a:ext>
            </a:extLst>
          </p:cNvPr>
          <p:cNvGrpSpPr/>
          <p:nvPr/>
        </p:nvGrpSpPr>
        <p:grpSpPr>
          <a:xfrm>
            <a:off x="8672232" y="2965959"/>
            <a:ext cx="1372080" cy="369332"/>
            <a:chOff x="8672232" y="2965959"/>
            <a:chExt cx="1372080" cy="369332"/>
          </a:xfrm>
        </p:grpSpPr>
        <p:cxnSp>
          <p:nvCxnSpPr>
            <p:cNvPr id="113" name="Straight Arrow Connector 254">
              <a:extLst>
                <a:ext uri="{FF2B5EF4-FFF2-40B4-BE49-F238E27FC236}">
                  <a16:creationId xmlns:a16="http://schemas.microsoft.com/office/drawing/2014/main" id="{C12A4C6E-8D76-4A52-ACEE-EB95C4B86B22}"/>
                </a:ext>
              </a:extLst>
            </p:cNvPr>
            <p:cNvCxnSpPr>
              <a:cxnSpLocks/>
              <a:stCxn id="105" idx="6"/>
              <a:endCxn id="183" idx="2"/>
            </p:cNvCxnSpPr>
            <p:nvPr/>
          </p:nvCxnSpPr>
          <p:spPr>
            <a:xfrm>
              <a:off x="8715881" y="2976258"/>
              <a:ext cx="1321175" cy="235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325">
              <a:extLst>
                <a:ext uri="{FF2B5EF4-FFF2-40B4-BE49-F238E27FC236}">
                  <a16:creationId xmlns:a16="http://schemas.microsoft.com/office/drawing/2014/main" id="{6D48FE11-CAEA-4FD1-A41E-45A8FF9F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72232" y="2965959"/>
              <a:ext cx="137208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c2c_A2A</a:t>
              </a:r>
              <a:endParaRPr lang="en-US" sz="900" baseline="300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DE9053A-D00E-4054-B646-88F51A218329}"/>
              </a:ext>
            </a:extLst>
          </p:cNvPr>
          <p:cNvSpPr txBox="1"/>
          <p:nvPr/>
        </p:nvSpPr>
        <p:spPr>
          <a:xfrm>
            <a:off x="1389103" y="1044855"/>
            <a:ext cx="111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C720A-CD10-4A56-8690-D4421F186AFA}"/>
              </a:ext>
            </a:extLst>
          </p:cNvPr>
          <p:cNvSpPr txBox="1"/>
          <p:nvPr/>
        </p:nvSpPr>
        <p:spPr>
          <a:xfrm>
            <a:off x="860682" y="129789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SA-Mean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02D95-F176-496B-AB13-B822328908BB}"/>
              </a:ext>
            </a:extLst>
          </p:cNvPr>
          <p:cNvSpPr txBox="1"/>
          <p:nvPr/>
        </p:nvSpPr>
        <p:spPr>
          <a:xfrm>
            <a:off x="763306" y="344758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IA-Mean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741B5D-90E8-497B-98C4-619085C46901}"/>
              </a:ext>
            </a:extLst>
          </p:cNvPr>
          <p:cNvSpPr txBox="1"/>
          <p:nvPr/>
        </p:nvSpPr>
        <p:spPr>
          <a:xfrm>
            <a:off x="1326146" y="3201321"/>
            <a:ext cx="10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17308</TotalTime>
  <Words>74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29</cp:revision>
  <cp:lastPrinted>2025-08-13T14:16:32Z</cp:lastPrinted>
  <dcterms:created xsi:type="dcterms:W3CDTF">2019-07-15T20:15:51Z</dcterms:created>
  <dcterms:modified xsi:type="dcterms:W3CDTF">2025-10-09T01:41:50Z</dcterms:modified>
</cp:coreProperties>
</file>