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25"/>
          <p:cNvSpPr txBox="1">
            <a:spLocks noChangeAspect="1"/>
          </p:cNvSpPr>
          <p:nvPr/>
        </p:nvSpPr>
        <p:spPr>
          <a:xfrm>
            <a:off x="3317339" y="4141131"/>
            <a:ext cx="13560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2" name="TextBox 325">
            <a:extLst>
              <a:ext uri="{FF2B5EF4-FFF2-40B4-BE49-F238E27FC236}">
                <a16:creationId xmlns:a16="http://schemas.microsoft.com/office/drawing/2014/main" id="{903E4D93-D6C9-44C2-9CBD-9B0BFCE10CF3}"/>
              </a:ext>
            </a:extLst>
          </p:cNvPr>
          <p:cNvSpPr txBox="1">
            <a:spLocks noChangeAspect="1"/>
          </p:cNvSpPr>
          <p:nvPr/>
        </p:nvSpPr>
        <p:spPr>
          <a:xfrm>
            <a:off x="5677804" y="2960040"/>
            <a:ext cx="137208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endParaRPr lang="en-US" sz="900" baseline="30000" dirty="0"/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cxnSp>
        <p:nvCxnSpPr>
          <p:cNvPr id="111" name="Straight Arrow Connector 254">
            <a:extLst>
              <a:ext uri="{FF2B5EF4-FFF2-40B4-BE49-F238E27FC236}">
                <a16:creationId xmlns:a16="http://schemas.microsoft.com/office/drawing/2014/main" id="{2763BE0D-1FF5-4FA4-910B-5FC0AA98A63C}"/>
              </a:ext>
            </a:extLst>
          </p:cNvPr>
          <p:cNvCxnSpPr>
            <a:cxnSpLocks/>
          </p:cNvCxnSpPr>
          <p:nvPr/>
        </p:nvCxnSpPr>
        <p:spPr>
          <a:xfrm>
            <a:off x="5681341" y="2953470"/>
            <a:ext cx="1324547" cy="22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254">
            <a:extLst>
              <a:ext uri="{FF2B5EF4-FFF2-40B4-BE49-F238E27FC236}">
                <a16:creationId xmlns:a16="http://schemas.microsoft.com/office/drawing/2014/main" id="{C12A4C6E-8D76-4A52-ACEE-EB95C4B86B22}"/>
              </a:ext>
            </a:extLst>
          </p:cNvPr>
          <p:cNvCxnSpPr>
            <a:cxnSpLocks/>
            <a:stCxn id="105" idx="6"/>
            <a:endCxn id="183" idx="2"/>
          </p:cNvCxnSpPr>
          <p:nvPr/>
        </p:nvCxnSpPr>
        <p:spPr>
          <a:xfrm>
            <a:off x="8715881" y="2976258"/>
            <a:ext cx="1321175" cy="23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254">
            <a:extLst>
              <a:ext uri="{FF2B5EF4-FFF2-40B4-BE49-F238E27FC236}">
                <a16:creationId xmlns:a16="http://schemas.microsoft.com/office/drawing/2014/main" id="{77904641-E436-4284-A60F-525DBADEB194}"/>
              </a:ext>
            </a:extLst>
          </p:cNvPr>
          <p:cNvCxnSpPr>
            <a:cxnSpLocks/>
            <a:stCxn id="3" idx="7"/>
            <a:endCxn id="104" idx="3"/>
          </p:cNvCxnSpPr>
          <p:nvPr/>
        </p:nvCxnSpPr>
        <p:spPr>
          <a:xfrm flipV="1">
            <a:off x="2464803" y="3359350"/>
            <a:ext cx="1755274" cy="1785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254">
            <a:extLst>
              <a:ext uri="{FF2B5EF4-FFF2-40B4-BE49-F238E27FC236}">
                <a16:creationId xmlns:a16="http://schemas.microsoft.com/office/drawing/2014/main" id="{F81647EE-89E1-4EC5-8806-B7F8D4A30970}"/>
              </a:ext>
            </a:extLst>
          </p:cNvPr>
          <p:cNvCxnSpPr>
            <a:cxnSpLocks/>
            <a:stCxn id="51" idx="7"/>
            <a:endCxn id="105" idx="3"/>
          </p:cNvCxnSpPr>
          <p:nvPr/>
        </p:nvCxnSpPr>
        <p:spPr>
          <a:xfrm flipV="1">
            <a:off x="5427246" y="3382137"/>
            <a:ext cx="1828285" cy="1763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54">
            <a:extLst>
              <a:ext uri="{FF2B5EF4-FFF2-40B4-BE49-F238E27FC236}">
                <a16:creationId xmlns:a16="http://schemas.microsoft.com/office/drawing/2014/main" id="{E549A2D6-F510-4977-AC2A-073A3353448B}"/>
              </a:ext>
            </a:extLst>
          </p:cNvPr>
          <p:cNvCxnSpPr>
            <a:cxnSpLocks/>
            <a:stCxn id="52" idx="7"/>
            <a:endCxn id="183" idx="3"/>
          </p:cNvCxnSpPr>
          <p:nvPr/>
        </p:nvCxnSpPr>
        <p:spPr>
          <a:xfrm flipV="1">
            <a:off x="8465324" y="3405687"/>
            <a:ext cx="1822289" cy="17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sp>
        <p:nvSpPr>
          <p:cNvPr id="197" name="TextBox 325">
            <a:extLst>
              <a:ext uri="{FF2B5EF4-FFF2-40B4-BE49-F238E27FC236}">
                <a16:creationId xmlns:a16="http://schemas.microsoft.com/office/drawing/2014/main" id="{4DC6FF74-E90E-4750-AA51-14103335632C}"/>
              </a:ext>
            </a:extLst>
          </p:cNvPr>
          <p:cNvSpPr txBox="1">
            <a:spLocks noChangeAspect="1"/>
          </p:cNvSpPr>
          <p:nvPr/>
        </p:nvSpPr>
        <p:spPr>
          <a:xfrm>
            <a:off x="6373384" y="4141131"/>
            <a:ext cx="131467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8" name="TextBox 325">
            <a:extLst>
              <a:ext uri="{FF2B5EF4-FFF2-40B4-BE49-F238E27FC236}">
                <a16:creationId xmlns:a16="http://schemas.microsoft.com/office/drawing/2014/main" id="{BFCC92B1-3ABD-411E-AB00-11D8C4A0C0DE}"/>
              </a:ext>
            </a:extLst>
          </p:cNvPr>
          <p:cNvSpPr txBox="1">
            <a:spLocks noChangeAspect="1"/>
          </p:cNvSpPr>
          <p:nvPr/>
        </p:nvSpPr>
        <p:spPr>
          <a:xfrm>
            <a:off x="9448836" y="4085644"/>
            <a:ext cx="14237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79527" y="293586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62820" y="81928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25794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39983" y="270517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69897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8659" y="2710242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92" name="TextBox 325">
            <a:extLst>
              <a:ext uri="{FF2B5EF4-FFF2-40B4-BE49-F238E27FC236}">
                <a16:creationId xmlns:a16="http://schemas.microsoft.com/office/drawing/2014/main" id="{6D48FE11-CAEA-4FD1-A41E-45A8FF9F4A56}"/>
              </a:ext>
            </a:extLst>
          </p:cNvPr>
          <p:cNvSpPr txBox="1">
            <a:spLocks noChangeAspect="1"/>
          </p:cNvSpPr>
          <p:nvPr/>
        </p:nvSpPr>
        <p:spPr>
          <a:xfrm>
            <a:off x="8698765" y="2976258"/>
            <a:ext cx="137208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endParaRPr lang="en-US" sz="900" baseline="30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E9053A-D00E-4054-B646-88F51A218329}"/>
              </a:ext>
            </a:extLst>
          </p:cNvPr>
          <p:cNvSpPr txBox="1"/>
          <p:nvPr/>
        </p:nvSpPr>
        <p:spPr>
          <a:xfrm>
            <a:off x="1389103" y="1044855"/>
            <a:ext cx="111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C720A-CD10-4A56-8690-D4421F186AFA}"/>
              </a:ext>
            </a:extLst>
          </p:cNvPr>
          <p:cNvSpPr txBox="1"/>
          <p:nvPr/>
        </p:nvSpPr>
        <p:spPr>
          <a:xfrm>
            <a:off x="860682" y="129789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S-Mean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02D95-F176-496B-AB13-B822328908BB}"/>
              </a:ext>
            </a:extLst>
          </p:cNvPr>
          <p:cNvSpPr txBox="1"/>
          <p:nvPr/>
        </p:nvSpPr>
        <p:spPr>
          <a:xfrm>
            <a:off x="763306" y="344758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I-Mean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741B5D-90E8-497B-98C4-619085C46901}"/>
              </a:ext>
            </a:extLst>
          </p:cNvPr>
          <p:cNvSpPr txBox="1"/>
          <p:nvPr/>
        </p:nvSpPr>
        <p:spPr>
          <a:xfrm>
            <a:off x="1326146" y="3201321"/>
            <a:ext cx="10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17147</TotalTime>
  <Words>64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26</cp:revision>
  <cp:lastPrinted>2025-08-13T14:16:32Z</cp:lastPrinted>
  <dcterms:created xsi:type="dcterms:W3CDTF">2019-07-15T20:15:51Z</dcterms:created>
  <dcterms:modified xsi:type="dcterms:W3CDTF">2025-09-16T18:58:35Z</dcterms:modified>
</cp:coreProperties>
</file>