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263" r:id="rId2"/>
  </p:sldIdLst>
  <p:sldSz cx="12192000" cy="6858000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70258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70258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006A9EEE-227D-46E8-BC65-23F4547991C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1171575"/>
            <a:ext cx="5626100" cy="3163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510564"/>
            <a:ext cx="5669280" cy="3690461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4"/>
            <a:ext cx="3070860" cy="470257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4"/>
            <a:ext cx="3070860" cy="470257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8D3831F4-B9A2-4063-9198-F83D1867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47950" y="898525"/>
            <a:ext cx="4310063" cy="2424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1284" y="3457774"/>
            <a:ext cx="7683712" cy="282967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2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7"/>
            <a:ext cx="103632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6" y="3840485"/>
            <a:ext cx="853439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85" y="1148945"/>
            <a:ext cx="11982027" cy="1094483"/>
          </a:xfrm>
        </p:spPr>
        <p:txBody>
          <a:bodyPr lIns="0" tIns="0" rIns="0" bIns="0"/>
          <a:lstStyle>
            <a:lvl1pPr>
              <a:defRPr sz="7112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7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5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5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6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4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6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81"/>
            <a:ext cx="1181330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85" y="1148946"/>
            <a:ext cx="11982027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6" y="6377945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5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37003" y="5866314"/>
            <a:ext cx="9333653" cy="15327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4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083694">
        <a:defRPr>
          <a:latin typeface="+mn-lt"/>
          <a:ea typeface="+mn-ea"/>
          <a:cs typeface="+mn-cs"/>
        </a:defRPr>
      </a:lvl2pPr>
      <a:lvl3pPr marL="2167390">
        <a:defRPr>
          <a:latin typeface="+mn-lt"/>
          <a:ea typeface="+mn-ea"/>
          <a:cs typeface="+mn-cs"/>
        </a:defRPr>
      </a:lvl3pPr>
      <a:lvl4pPr marL="3251079">
        <a:defRPr>
          <a:latin typeface="+mn-lt"/>
          <a:ea typeface="+mn-ea"/>
          <a:cs typeface="+mn-cs"/>
        </a:defRPr>
      </a:lvl4pPr>
      <a:lvl5pPr marL="4334773">
        <a:defRPr>
          <a:latin typeface="+mn-lt"/>
          <a:ea typeface="+mn-ea"/>
          <a:cs typeface="+mn-cs"/>
        </a:defRPr>
      </a:lvl5pPr>
      <a:lvl6pPr marL="5418465">
        <a:defRPr>
          <a:latin typeface="+mn-lt"/>
          <a:ea typeface="+mn-ea"/>
          <a:cs typeface="+mn-cs"/>
        </a:defRPr>
      </a:lvl6pPr>
      <a:lvl7pPr marL="6502157">
        <a:defRPr>
          <a:latin typeface="+mn-lt"/>
          <a:ea typeface="+mn-ea"/>
          <a:cs typeface="+mn-cs"/>
        </a:defRPr>
      </a:lvl7pPr>
      <a:lvl8pPr marL="7585848">
        <a:defRPr>
          <a:latin typeface="+mn-lt"/>
          <a:ea typeface="+mn-ea"/>
          <a:cs typeface="+mn-cs"/>
        </a:defRPr>
      </a:lvl8pPr>
      <a:lvl9pPr marL="866954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083694">
        <a:defRPr>
          <a:latin typeface="+mn-lt"/>
          <a:ea typeface="+mn-ea"/>
          <a:cs typeface="+mn-cs"/>
        </a:defRPr>
      </a:lvl2pPr>
      <a:lvl3pPr marL="2167390">
        <a:defRPr>
          <a:latin typeface="+mn-lt"/>
          <a:ea typeface="+mn-ea"/>
          <a:cs typeface="+mn-cs"/>
        </a:defRPr>
      </a:lvl3pPr>
      <a:lvl4pPr marL="3251079">
        <a:defRPr>
          <a:latin typeface="+mn-lt"/>
          <a:ea typeface="+mn-ea"/>
          <a:cs typeface="+mn-cs"/>
        </a:defRPr>
      </a:lvl4pPr>
      <a:lvl5pPr marL="4334773">
        <a:defRPr>
          <a:latin typeface="+mn-lt"/>
          <a:ea typeface="+mn-ea"/>
          <a:cs typeface="+mn-cs"/>
        </a:defRPr>
      </a:lvl5pPr>
      <a:lvl6pPr marL="5418465">
        <a:defRPr>
          <a:latin typeface="+mn-lt"/>
          <a:ea typeface="+mn-ea"/>
          <a:cs typeface="+mn-cs"/>
        </a:defRPr>
      </a:lvl6pPr>
      <a:lvl7pPr marL="6502157">
        <a:defRPr>
          <a:latin typeface="+mn-lt"/>
          <a:ea typeface="+mn-ea"/>
          <a:cs typeface="+mn-cs"/>
        </a:defRPr>
      </a:lvl7pPr>
      <a:lvl8pPr marL="7585848">
        <a:defRPr>
          <a:latin typeface="+mn-lt"/>
          <a:ea typeface="+mn-ea"/>
          <a:cs typeface="+mn-cs"/>
        </a:defRPr>
      </a:lvl8pPr>
      <a:lvl9pPr marL="866954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Straight Arrow Connector 254"/>
          <p:cNvCxnSpPr>
            <a:cxnSpLocks/>
            <a:stCxn id="3" idx="6"/>
            <a:endCxn id="51" idx="2"/>
          </p:cNvCxnSpPr>
          <p:nvPr/>
        </p:nvCxnSpPr>
        <p:spPr>
          <a:xfrm flipV="1">
            <a:off x="2715360" y="5551136"/>
            <a:ext cx="125153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TextBox 325"/>
          <p:cNvSpPr txBox="1">
            <a:spLocks noChangeAspect="1"/>
          </p:cNvSpPr>
          <p:nvPr/>
        </p:nvSpPr>
        <p:spPr>
          <a:xfrm>
            <a:off x="3317339" y="4141131"/>
            <a:ext cx="135601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l2c</a:t>
            </a:r>
            <a:endParaRPr lang="en-US" sz="900" baseline="30000" dirty="0"/>
          </a:p>
        </p:txBody>
      </p:sp>
      <p:cxnSp>
        <p:nvCxnSpPr>
          <p:cNvPr id="206" name="Straight Connector 205"/>
          <p:cNvCxnSpPr>
            <a:cxnSpLocks/>
          </p:cNvCxnSpPr>
          <p:nvPr/>
        </p:nvCxnSpPr>
        <p:spPr>
          <a:xfrm>
            <a:off x="11767075" y="2999807"/>
            <a:ext cx="351863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0" name="TextBox 391"/>
          <p:cNvSpPr txBox="1">
            <a:spLocks noChangeAspect="1"/>
          </p:cNvSpPr>
          <p:nvPr/>
        </p:nvSpPr>
        <p:spPr>
          <a:xfrm>
            <a:off x="4808040" y="4098200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36" name="TextBox 319">
            <a:extLst>
              <a:ext uri="{FF2B5EF4-FFF2-40B4-BE49-F238E27FC236}">
                <a16:creationId xmlns:a16="http://schemas.microsoft.com/office/drawing/2014/main" id="{0E72FA75-663A-427A-AB2F-DA05E8E74D68}"/>
              </a:ext>
            </a:extLst>
          </p:cNvPr>
          <p:cNvSpPr txBox="1">
            <a:spLocks noChangeAspect="1"/>
          </p:cNvSpPr>
          <p:nvPr/>
        </p:nvSpPr>
        <p:spPr>
          <a:xfrm>
            <a:off x="481868" y="2110501"/>
            <a:ext cx="1786131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I-S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Cov</a:t>
            </a:r>
            <a:endParaRPr lang="en-US" baseline="30000" dirty="0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1F7EC7-18E8-4AFF-B268-FB56179BCD68}"/>
              </a:ext>
            </a:extLst>
          </p:cNvPr>
          <p:cNvSpPr/>
          <p:nvPr/>
        </p:nvSpPr>
        <p:spPr>
          <a:xfrm>
            <a:off x="1004453" y="4977136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Time 0 </a:t>
            </a:r>
            <a:endParaRPr lang="en-US" baseline="30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C1E895-42A1-440B-99CA-033F3EB785BD}"/>
              </a:ext>
            </a:extLst>
          </p:cNvPr>
          <p:cNvSpPr/>
          <p:nvPr/>
        </p:nvSpPr>
        <p:spPr>
          <a:xfrm>
            <a:off x="1093163" y="651761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Slope </a:t>
            </a:r>
            <a:endParaRPr lang="en-US" baseline="30000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B1C95503-EC33-445F-9227-36D61B650007}"/>
              </a:ext>
            </a:extLst>
          </p:cNvPr>
          <p:cNvCxnSpPr>
            <a:cxnSpLocks/>
            <a:stCxn id="47" idx="2"/>
            <a:endCxn id="155" idx="2"/>
          </p:cNvCxnSpPr>
          <p:nvPr/>
        </p:nvCxnSpPr>
        <p:spPr>
          <a:xfrm rot="10800000" flipV="1">
            <a:off x="993649" y="1225761"/>
            <a:ext cx="99514" cy="2124201"/>
          </a:xfrm>
          <a:prstGeom prst="curvedConnector3">
            <a:avLst>
              <a:gd name="adj1" fmla="val 631434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F59732EB-E281-4C2B-A8C1-07088422C48C}"/>
              </a:ext>
            </a:extLst>
          </p:cNvPr>
          <p:cNvSpPr/>
          <p:nvPr/>
        </p:nvSpPr>
        <p:spPr>
          <a:xfrm>
            <a:off x="3966896" y="4977135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Time 1 </a:t>
            </a:r>
            <a:endParaRPr lang="en-US" baseline="300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2B5B21B-11E1-434A-92A3-F3A83CE2E37C}"/>
              </a:ext>
            </a:extLst>
          </p:cNvPr>
          <p:cNvSpPr/>
          <p:nvPr/>
        </p:nvSpPr>
        <p:spPr>
          <a:xfrm>
            <a:off x="7004974" y="4977135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Time 2</a:t>
            </a:r>
            <a:endParaRPr lang="en-US" baseline="30000" dirty="0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424D36E-DED1-4C1B-8723-E8F0C2640A20}"/>
              </a:ext>
            </a:extLst>
          </p:cNvPr>
          <p:cNvCxnSpPr>
            <a:cxnSpLocks/>
          </p:cNvCxnSpPr>
          <p:nvPr/>
        </p:nvCxnSpPr>
        <p:spPr>
          <a:xfrm>
            <a:off x="11767075" y="5535219"/>
            <a:ext cx="351863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B445490-23F4-48D3-9D75-F3566C7BFA7D}"/>
              </a:ext>
            </a:extLst>
          </p:cNvPr>
          <p:cNvSpPr/>
          <p:nvPr/>
        </p:nvSpPr>
        <p:spPr>
          <a:xfrm>
            <a:off x="10043053" y="4977135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Time 3 </a:t>
            </a:r>
            <a:endParaRPr lang="en-US" baseline="30000" dirty="0"/>
          </a:p>
        </p:txBody>
      </p:sp>
      <p:cxnSp>
        <p:nvCxnSpPr>
          <p:cNvPr id="90" name="Straight Arrow Connector 254">
            <a:extLst>
              <a:ext uri="{FF2B5EF4-FFF2-40B4-BE49-F238E27FC236}">
                <a16:creationId xmlns:a16="http://schemas.microsoft.com/office/drawing/2014/main" id="{0FEC340F-D5E7-464A-8F43-6DE4473E44CB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5677803" y="5551136"/>
            <a:ext cx="13271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254">
            <a:extLst>
              <a:ext uri="{FF2B5EF4-FFF2-40B4-BE49-F238E27FC236}">
                <a16:creationId xmlns:a16="http://schemas.microsoft.com/office/drawing/2014/main" id="{41219161-9E16-4DC9-B461-1028AFB02149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8715881" y="5551136"/>
            <a:ext cx="13271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894F101C-08FC-4BDB-9F4F-0A7B0B84E30D}"/>
              </a:ext>
            </a:extLst>
          </p:cNvPr>
          <p:cNvSpPr/>
          <p:nvPr/>
        </p:nvSpPr>
        <p:spPr>
          <a:xfrm>
            <a:off x="3969520" y="2379470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(T1-T0)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C45EE48-03ED-4D14-9166-F1695FE73A91}"/>
              </a:ext>
            </a:extLst>
          </p:cNvPr>
          <p:cNvSpPr/>
          <p:nvPr/>
        </p:nvSpPr>
        <p:spPr>
          <a:xfrm>
            <a:off x="7004974" y="2402257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(T2-T1)</a:t>
            </a:r>
          </a:p>
        </p:txBody>
      </p:sp>
      <p:cxnSp>
        <p:nvCxnSpPr>
          <p:cNvPr id="114" name="Straight Arrow Connector 254">
            <a:extLst>
              <a:ext uri="{FF2B5EF4-FFF2-40B4-BE49-F238E27FC236}">
                <a16:creationId xmlns:a16="http://schemas.microsoft.com/office/drawing/2014/main" id="{5F1C890A-7EE5-4EAE-87D2-804191AE17C0}"/>
              </a:ext>
            </a:extLst>
          </p:cNvPr>
          <p:cNvCxnSpPr>
            <a:cxnSpLocks/>
            <a:stCxn id="47" idx="6"/>
            <a:endCxn id="104" idx="0"/>
          </p:cNvCxnSpPr>
          <p:nvPr/>
        </p:nvCxnSpPr>
        <p:spPr>
          <a:xfrm>
            <a:off x="2804070" y="1225762"/>
            <a:ext cx="2020904" cy="1153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254">
            <a:extLst>
              <a:ext uri="{FF2B5EF4-FFF2-40B4-BE49-F238E27FC236}">
                <a16:creationId xmlns:a16="http://schemas.microsoft.com/office/drawing/2014/main" id="{3E145791-657F-4D4F-9CC1-EB2452963D6D}"/>
              </a:ext>
            </a:extLst>
          </p:cNvPr>
          <p:cNvCxnSpPr>
            <a:cxnSpLocks/>
            <a:stCxn id="47" idx="6"/>
            <a:endCxn id="183" idx="0"/>
          </p:cNvCxnSpPr>
          <p:nvPr/>
        </p:nvCxnSpPr>
        <p:spPr>
          <a:xfrm>
            <a:off x="2804070" y="1225762"/>
            <a:ext cx="8088440" cy="1200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254">
            <a:extLst>
              <a:ext uri="{FF2B5EF4-FFF2-40B4-BE49-F238E27FC236}">
                <a16:creationId xmlns:a16="http://schemas.microsoft.com/office/drawing/2014/main" id="{327AF612-BAFF-4790-9854-7A4C99DD8A78}"/>
              </a:ext>
            </a:extLst>
          </p:cNvPr>
          <p:cNvCxnSpPr>
            <a:cxnSpLocks/>
            <a:stCxn id="47" idx="6"/>
            <a:endCxn id="105" idx="1"/>
          </p:cNvCxnSpPr>
          <p:nvPr/>
        </p:nvCxnSpPr>
        <p:spPr>
          <a:xfrm>
            <a:off x="2804070" y="1225762"/>
            <a:ext cx="4451461" cy="1344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254">
            <a:extLst>
              <a:ext uri="{FF2B5EF4-FFF2-40B4-BE49-F238E27FC236}">
                <a16:creationId xmlns:a16="http://schemas.microsoft.com/office/drawing/2014/main" id="{77904641-E436-4284-A60F-525DBADEB194}"/>
              </a:ext>
            </a:extLst>
          </p:cNvPr>
          <p:cNvCxnSpPr>
            <a:cxnSpLocks/>
            <a:stCxn id="3" idx="7"/>
            <a:endCxn id="104" idx="3"/>
          </p:cNvCxnSpPr>
          <p:nvPr/>
        </p:nvCxnSpPr>
        <p:spPr>
          <a:xfrm flipV="1">
            <a:off x="2464803" y="3359350"/>
            <a:ext cx="1755274" cy="1785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254">
            <a:extLst>
              <a:ext uri="{FF2B5EF4-FFF2-40B4-BE49-F238E27FC236}">
                <a16:creationId xmlns:a16="http://schemas.microsoft.com/office/drawing/2014/main" id="{F81647EE-89E1-4EC5-8806-B7F8D4A30970}"/>
              </a:ext>
            </a:extLst>
          </p:cNvPr>
          <p:cNvCxnSpPr>
            <a:cxnSpLocks/>
            <a:stCxn id="51" idx="7"/>
            <a:endCxn id="105" idx="3"/>
          </p:cNvCxnSpPr>
          <p:nvPr/>
        </p:nvCxnSpPr>
        <p:spPr>
          <a:xfrm flipV="1">
            <a:off x="5427246" y="3382137"/>
            <a:ext cx="1828285" cy="17631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254">
            <a:extLst>
              <a:ext uri="{FF2B5EF4-FFF2-40B4-BE49-F238E27FC236}">
                <a16:creationId xmlns:a16="http://schemas.microsoft.com/office/drawing/2014/main" id="{E549A2D6-F510-4977-AC2A-073A3353448B}"/>
              </a:ext>
            </a:extLst>
          </p:cNvPr>
          <p:cNvCxnSpPr>
            <a:cxnSpLocks/>
            <a:stCxn id="52" idx="7"/>
            <a:endCxn id="183" idx="3"/>
          </p:cNvCxnSpPr>
          <p:nvPr/>
        </p:nvCxnSpPr>
        <p:spPr>
          <a:xfrm flipV="1">
            <a:off x="8465324" y="3405687"/>
            <a:ext cx="1822289" cy="17395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254">
            <a:extLst>
              <a:ext uri="{FF2B5EF4-FFF2-40B4-BE49-F238E27FC236}">
                <a16:creationId xmlns:a16="http://schemas.microsoft.com/office/drawing/2014/main" id="{DA6DF8C6-844C-4399-B7E7-A2B146D46251}"/>
              </a:ext>
            </a:extLst>
          </p:cNvPr>
          <p:cNvCxnSpPr>
            <a:cxnSpLocks/>
            <a:stCxn id="51" idx="0"/>
            <a:endCxn id="104" idx="4"/>
          </p:cNvCxnSpPr>
          <p:nvPr/>
        </p:nvCxnSpPr>
        <p:spPr>
          <a:xfrm flipV="1">
            <a:off x="4822350" y="3527471"/>
            <a:ext cx="2624" cy="14496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254">
            <a:extLst>
              <a:ext uri="{FF2B5EF4-FFF2-40B4-BE49-F238E27FC236}">
                <a16:creationId xmlns:a16="http://schemas.microsoft.com/office/drawing/2014/main" id="{F26AEEB6-6C8A-4E30-ADB1-9AFEA2F6A620}"/>
              </a:ext>
            </a:extLst>
          </p:cNvPr>
          <p:cNvCxnSpPr>
            <a:cxnSpLocks/>
            <a:stCxn id="52" idx="0"/>
            <a:endCxn id="105" idx="4"/>
          </p:cNvCxnSpPr>
          <p:nvPr/>
        </p:nvCxnSpPr>
        <p:spPr>
          <a:xfrm flipV="1">
            <a:off x="7860428" y="3550258"/>
            <a:ext cx="0" cy="1426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254">
            <a:extLst>
              <a:ext uri="{FF2B5EF4-FFF2-40B4-BE49-F238E27FC236}">
                <a16:creationId xmlns:a16="http://schemas.microsoft.com/office/drawing/2014/main" id="{CF68B9ED-236B-447E-92FC-86C37BE24519}"/>
              </a:ext>
            </a:extLst>
          </p:cNvPr>
          <p:cNvCxnSpPr>
            <a:cxnSpLocks/>
            <a:stCxn id="53" idx="0"/>
            <a:endCxn id="183" idx="4"/>
          </p:cNvCxnSpPr>
          <p:nvPr/>
        </p:nvCxnSpPr>
        <p:spPr>
          <a:xfrm flipH="1" flipV="1">
            <a:off x="10892510" y="3573808"/>
            <a:ext cx="5997" cy="1403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391">
            <a:extLst>
              <a:ext uri="{FF2B5EF4-FFF2-40B4-BE49-F238E27FC236}">
                <a16:creationId xmlns:a16="http://schemas.microsoft.com/office/drawing/2014/main" id="{EE992C66-F689-4212-87FC-BE7F69102815}"/>
              </a:ext>
            </a:extLst>
          </p:cNvPr>
          <p:cNvSpPr txBox="1">
            <a:spLocks noChangeAspect="1"/>
          </p:cNvSpPr>
          <p:nvPr/>
        </p:nvSpPr>
        <p:spPr>
          <a:xfrm>
            <a:off x="3183973" y="5572720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47" name="TextBox 391">
            <a:extLst>
              <a:ext uri="{FF2B5EF4-FFF2-40B4-BE49-F238E27FC236}">
                <a16:creationId xmlns:a16="http://schemas.microsoft.com/office/drawing/2014/main" id="{B3226C0C-9E6C-4CA9-9F41-CFB23DFDBD4A}"/>
              </a:ext>
            </a:extLst>
          </p:cNvPr>
          <p:cNvSpPr txBox="1">
            <a:spLocks noChangeAspect="1"/>
          </p:cNvSpPr>
          <p:nvPr/>
        </p:nvSpPr>
        <p:spPr>
          <a:xfrm>
            <a:off x="7872262" y="4087604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48" name="TextBox 391">
            <a:extLst>
              <a:ext uri="{FF2B5EF4-FFF2-40B4-BE49-F238E27FC236}">
                <a16:creationId xmlns:a16="http://schemas.microsoft.com/office/drawing/2014/main" id="{4B863E9B-03EC-4CA1-AC01-73E1BAB20D2E}"/>
              </a:ext>
            </a:extLst>
          </p:cNvPr>
          <p:cNvSpPr txBox="1">
            <a:spLocks noChangeAspect="1"/>
          </p:cNvSpPr>
          <p:nvPr/>
        </p:nvSpPr>
        <p:spPr>
          <a:xfrm>
            <a:off x="6183009" y="5522869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49" name="TextBox 391">
            <a:extLst>
              <a:ext uri="{FF2B5EF4-FFF2-40B4-BE49-F238E27FC236}">
                <a16:creationId xmlns:a16="http://schemas.microsoft.com/office/drawing/2014/main" id="{C53CD244-5DCB-4067-8AE6-4CE3B2B218CE}"/>
              </a:ext>
            </a:extLst>
          </p:cNvPr>
          <p:cNvSpPr txBox="1">
            <a:spLocks noChangeAspect="1"/>
          </p:cNvSpPr>
          <p:nvPr/>
        </p:nvSpPr>
        <p:spPr>
          <a:xfrm>
            <a:off x="10878549" y="4032932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0" name="TextBox 391">
            <a:extLst>
              <a:ext uri="{FF2B5EF4-FFF2-40B4-BE49-F238E27FC236}">
                <a16:creationId xmlns:a16="http://schemas.microsoft.com/office/drawing/2014/main" id="{4C203260-EBC6-46F7-88E4-A84A5AFEC230}"/>
              </a:ext>
            </a:extLst>
          </p:cNvPr>
          <p:cNvSpPr txBox="1">
            <a:spLocks noChangeAspect="1"/>
          </p:cNvSpPr>
          <p:nvPr/>
        </p:nvSpPr>
        <p:spPr>
          <a:xfrm>
            <a:off x="9254482" y="5507452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1" name="TextBox 391">
            <a:extLst>
              <a:ext uri="{FF2B5EF4-FFF2-40B4-BE49-F238E27FC236}">
                <a16:creationId xmlns:a16="http://schemas.microsoft.com/office/drawing/2014/main" id="{993F795C-523F-4C2B-8A99-69F434AA7B6F}"/>
              </a:ext>
            </a:extLst>
          </p:cNvPr>
          <p:cNvSpPr txBox="1">
            <a:spLocks noChangeAspect="1"/>
          </p:cNvSpPr>
          <p:nvPr/>
        </p:nvSpPr>
        <p:spPr>
          <a:xfrm>
            <a:off x="4356597" y="1779863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2" name="TextBox 391">
            <a:extLst>
              <a:ext uri="{FF2B5EF4-FFF2-40B4-BE49-F238E27FC236}">
                <a16:creationId xmlns:a16="http://schemas.microsoft.com/office/drawing/2014/main" id="{2731C098-3484-4B57-9587-D4C06CD393D3}"/>
              </a:ext>
            </a:extLst>
          </p:cNvPr>
          <p:cNvSpPr txBox="1">
            <a:spLocks noChangeAspect="1"/>
          </p:cNvSpPr>
          <p:nvPr/>
        </p:nvSpPr>
        <p:spPr>
          <a:xfrm>
            <a:off x="4891437" y="1512688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3" name="TextBox 391">
            <a:extLst>
              <a:ext uri="{FF2B5EF4-FFF2-40B4-BE49-F238E27FC236}">
                <a16:creationId xmlns:a16="http://schemas.microsoft.com/office/drawing/2014/main" id="{E0A4F0A3-3AC6-4738-BD55-705C04E9C867}"/>
              </a:ext>
            </a:extLst>
          </p:cNvPr>
          <p:cNvSpPr txBox="1">
            <a:spLocks noChangeAspect="1"/>
          </p:cNvSpPr>
          <p:nvPr/>
        </p:nvSpPr>
        <p:spPr>
          <a:xfrm>
            <a:off x="5361045" y="1225761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A7A1AFCF-6EBB-4975-BB42-546864F655C0}"/>
              </a:ext>
            </a:extLst>
          </p:cNvPr>
          <p:cNvSpPr/>
          <p:nvPr/>
        </p:nvSpPr>
        <p:spPr>
          <a:xfrm>
            <a:off x="993649" y="2775962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dirty="0"/>
              <a:t>Intercept</a:t>
            </a:r>
            <a:r>
              <a:rPr lang="en-US" sz="2000" dirty="0"/>
              <a:t> </a:t>
            </a:r>
            <a:endParaRPr lang="en-US" sz="2000" baseline="30000" dirty="0"/>
          </a:p>
          <a:p>
            <a:pPr algn="ctr"/>
            <a:endParaRPr lang="en-US" sz="2000" baseline="30000" dirty="0"/>
          </a:p>
        </p:txBody>
      </p:sp>
      <p:cxnSp>
        <p:nvCxnSpPr>
          <p:cNvPr id="161" name="Straight Arrow Connector 254">
            <a:extLst>
              <a:ext uri="{FF2B5EF4-FFF2-40B4-BE49-F238E27FC236}">
                <a16:creationId xmlns:a16="http://schemas.microsoft.com/office/drawing/2014/main" id="{A3F84CFE-171D-4492-AA0C-A0E0D1C7571F}"/>
              </a:ext>
            </a:extLst>
          </p:cNvPr>
          <p:cNvCxnSpPr>
            <a:cxnSpLocks/>
            <a:stCxn id="155" idx="4"/>
            <a:endCxn id="3" idx="0"/>
          </p:cNvCxnSpPr>
          <p:nvPr/>
        </p:nvCxnSpPr>
        <p:spPr>
          <a:xfrm>
            <a:off x="1849103" y="3923963"/>
            <a:ext cx="10804" cy="10531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66462B3A-21A8-4C04-BFBA-B1069A8B7A88}"/>
              </a:ext>
            </a:extLst>
          </p:cNvPr>
          <p:cNvSpPr/>
          <p:nvPr/>
        </p:nvSpPr>
        <p:spPr>
          <a:xfrm>
            <a:off x="10037056" y="2425807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(T3-T2)</a:t>
            </a:r>
          </a:p>
        </p:txBody>
      </p:sp>
      <p:sp>
        <p:nvSpPr>
          <p:cNvPr id="197" name="TextBox 325">
            <a:extLst>
              <a:ext uri="{FF2B5EF4-FFF2-40B4-BE49-F238E27FC236}">
                <a16:creationId xmlns:a16="http://schemas.microsoft.com/office/drawing/2014/main" id="{4DC6FF74-E90E-4750-AA51-14103335632C}"/>
              </a:ext>
            </a:extLst>
          </p:cNvPr>
          <p:cNvSpPr txBox="1">
            <a:spLocks noChangeAspect="1"/>
          </p:cNvSpPr>
          <p:nvPr/>
        </p:nvSpPr>
        <p:spPr>
          <a:xfrm>
            <a:off x="6373384" y="4141131"/>
            <a:ext cx="131467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l2c</a:t>
            </a:r>
            <a:endParaRPr lang="en-US" sz="900" baseline="30000" dirty="0"/>
          </a:p>
        </p:txBody>
      </p:sp>
      <p:sp>
        <p:nvSpPr>
          <p:cNvPr id="198" name="TextBox 325">
            <a:extLst>
              <a:ext uri="{FF2B5EF4-FFF2-40B4-BE49-F238E27FC236}">
                <a16:creationId xmlns:a16="http://schemas.microsoft.com/office/drawing/2014/main" id="{BFCC92B1-3ABD-411E-AB00-11D8C4A0C0DE}"/>
              </a:ext>
            </a:extLst>
          </p:cNvPr>
          <p:cNvSpPr txBox="1">
            <a:spLocks noChangeAspect="1"/>
          </p:cNvSpPr>
          <p:nvPr/>
        </p:nvSpPr>
        <p:spPr>
          <a:xfrm>
            <a:off x="9448836" y="4085644"/>
            <a:ext cx="142371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l2c</a:t>
            </a:r>
            <a:endParaRPr lang="en-US" sz="900" baseline="30000" dirty="0"/>
          </a:p>
        </p:txBody>
      </p:sp>
      <p:sp>
        <p:nvSpPr>
          <p:cNvPr id="200" name="TextBox 319">
            <a:extLst>
              <a:ext uri="{FF2B5EF4-FFF2-40B4-BE49-F238E27FC236}">
                <a16:creationId xmlns:a16="http://schemas.microsoft.com/office/drawing/2014/main" id="{0658F324-DA1E-4F9E-AB01-7FA076DE7920}"/>
              </a:ext>
            </a:extLst>
          </p:cNvPr>
          <p:cNvSpPr txBox="1">
            <a:spLocks noChangeAspect="1"/>
          </p:cNvSpPr>
          <p:nvPr/>
        </p:nvSpPr>
        <p:spPr>
          <a:xfrm>
            <a:off x="-271314" y="3653896"/>
            <a:ext cx="138897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  <a:cs typeface="Times New Roman" panose="02020603050405020304" pitchFamily="18" charset="0"/>
              </a:rPr>
              <a:t>I-Mean</a:t>
            </a:r>
            <a:endParaRPr lang="en-US" baseline="30000" dirty="0">
              <a:latin typeface="+mj-lt"/>
            </a:endParaRPr>
          </a:p>
        </p:txBody>
      </p:sp>
      <p:sp>
        <p:nvSpPr>
          <p:cNvPr id="202" name="TextBox 319">
            <a:extLst>
              <a:ext uri="{FF2B5EF4-FFF2-40B4-BE49-F238E27FC236}">
                <a16:creationId xmlns:a16="http://schemas.microsoft.com/office/drawing/2014/main" id="{BDCEBC75-D284-4DC9-9B21-76BDD1668D2C}"/>
              </a:ext>
            </a:extLst>
          </p:cNvPr>
          <p:cNvSpPr txBox="1">
            <a:spLocks noChangeAspect="1"/>
          </p:cNvSpPr>
          <p:nvPr/>
        </p:nvSpPr>
        <p:spPr>
          <a:xfrm>
            <a:off x="-186431" y="460829"/>
            <a:ext cx="147959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  <a:cs typeface="Times New Roman" panose="02020603050405020304" pitchFamily="18" charset="0"/>
              </a:rPr>
              <a:t>S-Mean</a:t>
            </a:r>
            <a:endParaRPr lang="en-US" baseline="300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64543-9BC6-468F-BF7A-7E9655D7798E}"/>
              </a:ext>
            </a:extLst>
          </p:cNvPr>
          <p:cNvSpPr txBox="1"/>
          <p:nvPr/>
        </p:nvSpPr>
        <p:spPr>
          <a:xfrm>
            <a:off x="763306" y="3019438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1597D5-C6AB-48DC-B5A1-417EC3E17252}"/>
              </a:ext>
            </a:extLst>
          </p:cNvPr>
          <p:cNvSpPr txBox="1"/>
          <p:nvPr/>
        </p:nvSpPr>
        <p:spPr>
          <a:xfrm>
            <a:off x="871179" y="969472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7E8A8E-379F-4779-A40D-29F6BF47F5C9}"/>
              </a:ext>
            </a:extLst>
          </p:cNvPr>
          <p:cNvSpPr txBox="1"/>
          <p:nvPr/>
        </p:nvSpPr>
        <p:spPr>
          <a:xfrm>
            <a:off x="776475" y="5303568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A09055-C314-4617-A078-36AB7D7B6DEE}"/>
              </a:ext>
            </a:extLst>
          </p:cNvPr>
          <p:cNvSpPr txBox="1"/>
          <p:nvPr/>
        </p:nvSpPr>
        <p:spPr>
          <a:xfrm>
            <a:off x="3758814" y="5303568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2407EF-8FD3-4160-8144-734BC4296FB0}"/>
              </a:ext>
            </a:extLst>
          </p:cNvPr>
          <p:cNvSpPr txBox="1"/>
          <p:nvPr/>
        </p:nvSpPr>
        <p:spPr>
          <a:xfrm>
            <a:off x="6791426" y="5303568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EA0FBF-6500-429B-A57E-D5AB87CE0587}"/>
              </a:ext>
            </a:extLst>
          </p:cNvPr>
          <p:cNvSpPr txBox="1"/>
          <p:nvPr/>
        </p:nvSpPr>
        <p:spPr>
          <a:xfrm>
            <a:off x="9821773" y="5307956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C0DB5E8-6FD7-461D-B5F7-3D1ED7F879BC}"/>
              </a:ext>
            </a:extLst>
          </p:cNvPr>
          <p:cNvSpPr txBox="1"/>
          <p:nvPr/>
        </p:nvSpPr>
        <p:spPr>
          <a:xfrm>
            <a:off x="3741058" y="2719306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</a:rPr>
              <a:t>D </a:t>
            </a:r>
            <a:r>
              <a:rPr lang="en-US" dirty="0"/>
              <a:t>Construct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44C6183-3656-4520-86B1-BC720C23409A}"/>
              </a:ext>
            </a:extLst>
          </p:cNvPr>
          <p:cNvSpPr txBox="1"/>
          <p:nvPr/>
        </p:nvSpPr>
        <p:spPr>
          <a:xfrm>
            <a:off x="6779321" y="2748983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</a:rPr>
              <a:t>D </a:t>
            </a:r>
            <a:r>
              <a:rPr lang="en-US" dirty="0"/>
              <a:t>Construct Name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FEF3A7A-E0ED-4201-86A7-6634C691CC93}"/>
              </a:ext>
            </a:extLst>
          </p:cNvPr>
          <p:cNvSpPr txBox="1"/>
          <p:nvPr/>
        </p:nvSpPr>
        <p:spPr>
          <a:xfrm>
            <a:off x="9811900" y="2782256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</a:rPr>
              <a:t>D </a:t>
            </a:r>
            <a:r>
              <a:rPr lang="en-US" dirty="0"/>
              <a:t>Construct Name</a:t>
            </a:r>
          </a:p>
        </p:txBody>
      </p:sp>
    </p:spTree>
    <p:extLst>
      <p:ext uri="{BB962C8B-B14F-4D97-AF65-F5344CB8AC3E}">
        <p14:creationId xmlns:p14="http://schemas.microsoft.com/office/powerpoint/2010/main" val="23339991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headEnd type="triangle"/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17049</TotalTime>
  <Words>57</Words>
  <Application>Microsoft Office PowerPoint</Application>
  <PresentationFormat>Widescreen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Symbol</vt:lpstr>
      <vt:lpstr>Times New Roman</vt:lpstr>
      <vt:lpstr>1_Office Theme</vt:lpstr>
      <vt:lpstr>PowerPoint Presentation</vt:lpstr>
    </vt:vector>
  </TitlesOfParts>
  <Company>The University of Texas at San Antonio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Willie Hale</dc:creator>
  <cp:lastModifiedBy>Willie Hale</cp:lastModifiedBy>
  <cp:revision>24</cp:revision>
  <cp:lastPrinted>2025-08-13T14:16:32Z</cp:lastPrinted>
  <dcterms:created xsi:type="dcterms:W3CDTF">2019-07-15T20:15:51Z</dcterms:created>
  <dcterms:modified xsi:type="dcterms:W3CDTF">2025-09-16T16:34:51Z</dcterms:modified>
</cp:coreProperties>
</file>