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70" d="100"/>
          <a:sy n="70" d="100"/>
        </p:scale>
        <p:origin x="275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Slope </a:t>
            </a:r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2</a:t>
            </a:r>
            <a:endParaRPr lang="en-US" baseline="30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068A3-93C2-45ED-88B2-9FCF7E8B4B71}"/>
              </a:ext>
            </a:extLst>
          </p:cNvPr>
          <p:cNvGrpSpPr/>
          <p:nvPr/>
        </p:nvGrpSpPr>
        <p:grpSpPr>
          <a:xfrm>
            <a:off x="10043053" y="4977135"/>
            <a:ext cx="2075885" cy="1148001"/>
            <a:chOff x="9933707" y="3867805"/>
            <a:chExt cx="2075885" cy="114800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24D36E-DED1-4C1B-8723-E8F0C2640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7729" y="4425889"/>
              <a:ext cx="351863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445490-23F4-48D3-9D75-F3566C7BFA7D}"/>
                </a:ext>
              </a:extLst>
            </p:cNvPr>
            <p:cNvSpPr/>
            <p:nvPr/>
          </p:nvSpPr>
          <p:spPr>
            <a:xfrm>
              <a:off x="9933707" y="3867805"/>
              <a:ext cx="1710907" cy="1148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 Name     Time 3 </a:t>
              </a:r>
              <a:endParaRPr lang="en-US" baseline="30000" dirty="0"/>
            </a:p>
          </p:txBody>
        </p:sp>
      </p:grp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344" y="2380028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728" cy="115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908"/>
            <a:ext cx="1755098" cy="1785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8029"/>
            <a:ext cx="2448" cy="14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Intercept </a:t>
            </a:r>
            <a:endParaRPr lang="en-US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200" name="TextBox 319">
            <a:extLst>
              <a:ext uri="{FF2B5EF4-FFF2-40B4-BE49-F238E27FC236}">
                <a16:creationId xmlns:a16="http://schemas.microsoft.com/office/drawing/2014/main" id="{0658F324-DA1E-4F9E-AB01-7FA076DE7920}"/>
              </a:ext>
            </a:extLst>
          </p:cNvPr>
          <p:cNvSpPr txBox="1">
            <a:spLocks noChangeAspect="1"/>
          </p:cNvSpPr>
          <p:nvPr/>
        </p:nvSpPr>
        <p:spPr>
          <a:xfrm>
            <a:off x="0" y="3653896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I-Mean</a:t>
            </a:r>
            <a:endParaRPr lang="en-US" baseline="30000" dirty="0">
              <a:latin typeface="+mj-lt"/>
            </a:endParaRPr>
          </a:p>
        </p:txBody>
      </p:sp>
      <p:sp>
        <p:nvSpPr>
          <p:cNvPr id="202" name="TextBox 319">
            <a:extLst>
              <a:ext uri="{FF2B5EF4-FFF2-40B4-BE49-F238E27FC236}">
                <a16:creationId xmlns:a16="http://schemas.microsoft.com/office/drawing/2014/main" id="{BDCEBC75-D284-4DC9-9B21-76BDD1668D2C}"/>
              </a:ext>
            </a:extLst>
          </p:cNvPr>
          <p:cNvSpPr txBox="1">
            <a:spLocks noChangeAspect="1"/>
          </p:cNvSpPr>
          <p:nvPr/>
        </p:nvSpPr>
        <p:spPr>
          <a:xfrm>
            <a:off x="175511" y="460829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S-Mean</a:t>
            </a: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17029</TotalTime>
  <Words>56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21</cp:revision>
  <cp:lastPrinted>2025-08-13T14:16:32Z</cp:lastPrinted>
  <dcterms:created xsi:type="dcterms:W3CDTF">2019-07-15T20:15:51Z</dcterms:created>
  <dcterms:modified xsi:type="dcterms:W3CDTF">2025-09-16T11:08:09Z</dcterms:modified>
</cp:coreProperties>
</file>