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"/>
  </p:notesMasterIdLst>
  <p:sldIdLst>
    <p:sldId id="263" r:id="rId2"/>
  </p:sldIdLst>
  <p:sldSz cx="12192000" cy="6858000"/>
  <p:notesSz cx="7086600" cy="9372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4" autoAdjust="0"/>
    <p:restoredTop sz="94660"/>
  </p:normalViewPr>
  <p:slideViewPr>
    <p:cSldViewPr snapToGrid="0">
      <p:cViewPr>
        <p:scale>
          <a:sx n="70" d="100"/>
          <a:sy n="70" d="100"/>
        </p:scale>
        <p:origin x="2757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0860" cy="470258"/>
          </a:xfrm>
          <a:prstGeom prst="rect">
            <a:avLst/>
          </a:prstGeom>
        </p:spPr>
        <p:txBody>
          <a:bodyPr vert="horz" lIns="94046" tIns="47023" rIns="94046" bIns="470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14100" y="0"/>
            <a:ext cx="3070860" cy="470258"/>
          </a:xfrm>
          <a:prstGeom prst="rect">
            <a:avLst/>
          </a:prstGeom>
        </p:spPr>
        <p:txBody>
          <a:bodyPr vert="horz" lIns="94046" tIns="47023" rIns="94046" bIns="47023" rtlCol="0"/>
          <a:lstStyle>
            <a:lvl1pPr algn="r">
              <a:defRPr sz="1200"/>
            </a:lvl1pPr>
          </a:lstStyle>
          <a:p>
            <a:fld id="{006A9EEE-227D-46E8-BC65-23F4547991CF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0250" y="1171575"/>
            <a:ext cx="5626100" cy="31638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046" tIns="47023" rIns="94046" bIns="470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660" y="4510564"/>
            <a:ext cx="5669280" cy="3690461"/>
          </a:xfrm>
          <a:prstGeom prst="rect">
            <a:avLst/>
          </a:prstGeom>
        </p:spPr>
        <p:txBody>
          <a:bodyPr vert="horz" lIns="94046" tIns="47023" rIns="94046" bIns="47023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02344"/>
            <a:ext cx="3070860" cy="470257"/>
          </a:xfrm>
          <a:prstGeom prst="rect">
            <a:avLst/>
          </a:prstGeom>
        </p:spPr>
        <p:txBody>
          <a:bodyPr vert="horz" lIns="94046" tIns="47023" rIns="94046" bIns="470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14100" y="8902344"/>
            <a:ext cx="3070860" cy="470257"/>
          </a:xfrm>
          <a:prstGeom prst="rect">
            <a:avLst/>
          </a:prstGeom>
        </p:spPr>
        <p:txBody>
          <a:bodyPr vert="horz" lIns="94046" tIns="47023" rIns="94046" bIns="47023" rtlCol="0" anchor="b"/>
          <a:lstStyle>
            <a:lvl1pPr algn="r">
              <a:defRPr sz="1200"/>
            </a:lvl1pPr>
          </a:lstStyle>
          <a:p>
            <a:fld id="{8D3831F4-B9A2-4063-9198-F83D18678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770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647950" y="898525"/>
            <a:ext cx="4310063" cy="2424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61284" y="3457774"/>
            <a:ext cx="7683712" cy="2829679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927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7"/>
            <a:ext cx="103632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6" y="3840485"/>
            <a:ext cx="8534399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332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6174112"/>
            <a:fld id="{81D60167-4931-47E6-BA6A-407CBD079E47}" type="slidenum">
              <a:rPr lang="en-US" smtClean="0"/>
              <a:pPr marL="16174112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17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9358" y="91978"/>
            <a:ext cx="11813303" cy="1167339"/>
          </a:xfrm>
        </p:spPr>
        <p:txBody>
          <a:bodyPr lIns="0" tIns="0" rIns="0" bIns="0"/>
          <a:lstStyle>
            <a:lvl1pPr>
              <a:defRPr sz="7586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4985" y="1148945"/>
            <a:ext cx="11982027" cy="1094483"/>
          </a:xfrm>
        </p:spPr>
        <p:txBody>
          <a:bodyPr lIns="0" tIns="0" rIns="0" bIns="0"/>
          <a:lstStyle>
            <a:lvl1pPr>
              <a:defRPr sz="7112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332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6174112"/>
            <a:fld id="{81D60167-4931-47E6-BA6A-407CBD079E47}" type="slidenum">
              <a:rPr lang="en-US" smtClean="0"/>
              <a:pPr marL="16174112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573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9358" y="91978"/>
            <a:ext cx="11813303" cy="1167339"/>
          </a:xfrm>
        </p:spPr>
        <p:txBody>
          <a:bodyPr lIns="0" tIns="0" rIns="0" bIns="0"/>
          <a:lstStyle>
            <a:lvl1pPr>
              <a:defRPr sz="7586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5"/>
            <a:ext cx="5303520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79" y="1577345"/>
            <a:ext cx="5303520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9/4/2025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332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6174112"/>
            <a:fld id="{81D60167-4931-47E6-BA6A-407CBD079E47}" type="slidenum">
              <a:rPr lang="en-US" smtClean="0"/>
              <a:pPr marL="16174112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06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9358" y="91978"/>
            <a:ext cx="11813303" cy="1167339"/>
          </a:xfrm>
        </p:spPr>
        <p:txBody>
          <a:bodyPr lIns="0" tIns="0" rIns="0" bIns="0"/>
          <a:lstStyle>
            <a:lvl1pPr>
              <a:defRPr sz="7586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9/4/2025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332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6174112"/>
            <a:fld id="{81D60167-4931-47E6-BA6A-407CBD079E47}" type="slidenum">
              <a:rPr lang="en-US" smtClean="0"/>
              <a:pPr marL="16174112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146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9/4/2025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332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6174112"/>
            <a:fld id="{81D60167-4931-47E6-BA6A-407CBD079E47}" type="slidenum">
              <a:rPr lang="en-US" smtClean="0"/>
              <a:pPr marL="16174112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660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9358" y="91981"/>
            <a:ext cx="11813303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4985" y="1148946"/>
            <a:ext cx="11982027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6" y="6377945"/>
            <a:ext cx="390143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5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937003" y="5866314"/>
            <a:ext cx="9333653" cy="153272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2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6174112"/>
            <a:fld id="{81D60167-4931-47E6-BA6A-407CBD079E47}" type="slidenum">
              <a:rPr lang="en-US" smtClean="0"/>
              <a:pPr marL="16174112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840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1083694">
        <a:defRPr>
          <a:latin typeface="+mn-lt"/>
          <a:ea typeface="+mn-ea"/>
          <a:cs typeface="+mn-cs"/>
        </a:defRPr>
      </a:lvl2pPr>
      <a:lvl3pPr marL="2167390">
        <a:defRPr>
          <a:latin typeface="+mn-lt"/>
          <a:ea typeface="+mn-ea"/>
          <a:cs typeface="+mn-cs"/>
        </a:defRPr>
      </a:lvl3pPr>
      <a:lvl4pPr marL="3251079">
        <a:defRPr>
          <a:latin typeface="+mn-lt"/>
          <a:ea typeface="+mn-ea"/>
          <a:cs typeface="+mn-cs"/>
        </a:defRPr>
      </a:lvl4pPr>
      <a:lvl5pPr marL="4334773">
        <a:defRPr>
          <a:latin typeface="+mn-lt"/>
          <a:ea typeface="+mn-ea"/>
          <a:cs typeface="+mn-cs"/>
        </a:defRPr>
      </a:lvl5pPr>
      <a:lvl6pPr marL="5418465">
        <a:defRPr>
          <a:latin typeface="+mn-lt"/>
          <a:ea typeface="+mn-ea"/>
          <a:cs typeface="+mn-cs"/>
        </a:defRPr>
      </a:lvl6pPr>
      <a:lvl7pPr marL="6502157">
        <a:defRPr>
          <a:latin typeface="+mn-lt"/>
          <a:ea typeface="+mn-ea"/>
          <a:cs typeface="+mn-cs"/>
        </a:defRPr>
      </a:lvl7pPr>
      <a:lvl8pPr marL="7585848">
        <a:defRPr>
          <a:latin typeface="+mn-lt"/>
          <a:ea typeface="+mn-ea"/>
          <a:cs typeface="+mn-cs"/>
        </a:defRPr>
      </a:lvl8pPr>
      <a:lvl9pPr marL="8669543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1083694">
        <a:defRPr>
          <a:latin typeface="+mn-lt"/>
          <a:ea typeface="+mn-ea"/>
          <a:cs typeface="+mn-cs"/>
        </a:defRPr>
      </a:lvl2pPr>
      <a:lvl3pPr marL="2167390">
        <a:defRPr>
          <a:latin typeface="+mn-lt"/>
          <a:ea typeface="+mn-ea"/>
          <a:cs typeface="+mn-cs"/>
        </a:defRPr>
      </a:lvl3pPr>
      <a:lvl4pPr marL="3251079">
        <a:defRPr>
          <a:latin typeface="+mn-lt"/>
          <a:ea typeface="+mn-ea"/>
          <a:cs typeface="+mn-cs"/>
        </a:defRPr>
      </a:lvl4pPr>
      <a:lvl5pPr marL="4334773">
        <a:defRPr>
          <a:latin typeface="+mn-lt"/>
          <a:ea typeface="+mn-ea"/>
          <a:cs typeface="+mn-cs"/>
        </a:defRPr>
      </a:lvl5pPr>
      <a:lvl6pPr marL="5418465">
        <a:defRPr>
          <a:latin typeface="+mn-lt"/>
          <a:ea typeface="+mn-ea"/>
          <a:cs typeface="+mn-cs"/>
        </a:defRPr>
      </a:lvl6pPr>
      <a:lvl7pPr marL="6502157">
        <a:defRPr>
          <a:latin typeface="+mn-lt"/>
          <a:ea typeface="+mn-ea"/>
          <a:cs typeface="+mn-cs"/>
        </a:defRPr>
      </a:lvl7pPr>
      <a:lvl8pPr marL="7585848">
        <a:defRPr>
          <a:latin typeface="+mn-lt"/>
          <a:ea typeface="+mn-ea"/>
          <a:cs typeface="+mn-cs"/>
        </a:defRPr>
      </a:lvl8pPr>
      <a:lvl9pPr marL="8669543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6" name="Straight Arrow Connector 254"/>
          <p:cNvCxnSpPr>
            <a:cxnSpLocks/>
            <a:stCxn id="3" idx="6"/>
            <a:endCxn id="51" idx="2"/>
          </p:cNvCxnSpPr>
          <p:nvPr/>
        </p:nvCxnSpPr>
        <p:spPr>
          <a:xfrm flipV="1">
            <a:off x="2715360" y="5551136"/>
            <a:ext cx="1251536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7" name="TextBox 325"/>
          <p:cNvSpPr txBox="1">
            <a:spLocks noChangeAspect="1"/>
          </p:cNvSpPr>
          <p:nvPr/>
        </p:nvSpPr>
        <p:spPr>
          <a:xfrm>
            <a:off x="3317339" y="4141131"/>
            <a:ext cx="577605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l2c</a:t>
            </a:r>
            <a:endParaRPr lang="en-US" sz="900" baseline="30000" dirty="0"/>
          </a:p>
        </p:txBody>
      </p:sp>
      <p:cxnSp>
        <p:nvCxnSpPr>
          <p:cNvPr id="206" name="Straight Connector 205"/>
          <p:cNvCxnSpPr>
            <a:cxnSpLocks/>
          </p:cNvCxnSpPr>
          <p:nvPr/>
        </p:nvCxnSpPr>
        <p:spPr>
          <a:xfrm>
            <a:off x="11767075" y="2999807"/>
            <a:ext cx="351863" cy="0"/>
          </a:xfrm>
          <a:prstGeom prst="line">
            <a:avLst/>
          </a:prstGeom>
          <a:ln w="57150" cap="flat" cmpd="sng" algn="ctr">
            <a:solidFill>
              <a:schemeClr val="dk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0" name="TextBox 391"/>
          <p:cNvSpPr txBox="1">
            <a:spLocks noChangeAspect="1"/>
          </p:cNvSpPr>
          <p:nvPr/>
        </p:nvSpPr>
        <p:spPr>
          <a:xfrm>
            <a:off x="4808040" y="4098200"/>
            <a:ext cx="316758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Times New Roman" panose="02020603050405020304" pitchFamily="18" charset="0"/>
              </a:rPr>
              <a:t>1</a:t>
            </a:r>
            <a:endParaRPr lang="en-US" sz="1200" baseline="30000" dirty="0">
              <a:latin typeface="+mj-lt"/>
            </a:endParaRPr>
          </a:p>
        </p:txBody>
      </p:sp>
      <p:sp>
        <p:nvSpPr>
          <p:cNvPr id="132" name="TextBox 325">
            <a:extLst>
              <a:ext uri="{FF2B5EF4-FFF2-40B4-BE49-F238E27FC236}">
                <a16:creationId xmlns:a16="http://schemas.microsoft.com/office/drawing/2014/main" id="{903E4D93-D6C9-44C2-9CBD-9B0BFCE10CF3}"/>
              </a:ext>
            </a:extLst>
          </p:cNvPr>
          <p:cNvSpPr txBox="1">
            <a:spLocks noChangeAspect="1"/>
          </p:cNvSpPr>
          <p:nvPr/>
        </p:nvSpPr>
        <p:spPr>
          <a:xfrm>
            <a:off x="6054588" y="2976234"/>
            <a:ext cx="577605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c2c</a:t>
            </a:r>
            <a:endParaRPr lang="en-US" sz="900" baseline="30000" dirty="0"/>
          </a:p>
        </p:txBody>
      </p:sp>
      <p:sp>
        <p:nvSpPr>
          <p:cNvPr id="136" name="TextBox 319">
            <a:extLst>
              <a:ext uri="{FF2B5EF4-FFF2-40B4-BE49-F238E27FC236}">
                <a16:creationId xmlns:a16="http://schemas.microsoft.com/office/drawing/2014/main" id="{0E72FA75-663A-427A-AB2F-DA05E8E74D68}"/>
              </a:ext>
            </a:extLst>
          </p:cNvPr>
          <p:cNvSpPr txBox="1">
            <a:spLocks noChangeAspect="1"/>
          </p:cNvSpPr>
          <p:nvPr/>
        </p:nvSpPr>
        <p:spPr>
          <a:xfrm>
            <a:off x="481868" y="2110501"/>
            <a:ext cx="1117657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  <a:cs typeface="Times New Roman" panose="02020603050405020304" pitchFamily="18" charset="0"/>
              </a:rPr>
              <a:t>I-S </a:t>
            </a:r>
            <a:r>
              <a:rPr lang="en-US" dirty="0" err="1">
                <a:latin typeface="+mj-lt"/>
                <a:cs typeface="Times New Roman" panose="02020603050405020304" pitchFamily="18" charset="0"/>
              </a:rPr>
              <a:t>Cov</a:t>
            </a:r>
            <a:endParaRPr lang="en-US" baseline="30000" dirty="0">
              <a:latin typeface="+mj-lt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51F7EC7-18E8-4AFF-B268-FB56179BCD68}"/>
              </a:ext>
            </a:extLst>
          </p:cNvPr>
          <p:cNvSpPr/>
          <p:nvPr/>
        </p:nvSpPr>
        <p:spPr>
          <a:xfrm>
            <a:off x="1004453" y="4977136"/>
            <a:ext cx="1710907" cy="11480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Construct Name     Time 0 </a:t>
            </a:r>
            <a:endParaRPr lang="en-US" baseline="30000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4EC1E895-42A1-440B-99CA-033F3EB785BD}"/>
              </a:ext>
            </a:extLst>
          </p:cNvPr>
          <p:cNvSpPr/>
          <p:nvPr/>
        </p:nvSpPr>
        <p:spPr>
          <a:xfrm>
            <a:off x="1093163" y="651761"/>
            <a:ext cx="1710907" cy="11480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Construct Name     Slope </a:t>
            </a:r>
            <a:endParaRPr lang="en-US" baseline="30000" dirty="0"/>
          </a:p>
        </p:txBody>
      </p:sp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B1C95503-EC33-445F-9227-36D61B650007}"/>
              </a:ext>
            </a:extLst>
          </p:cNvPr>
          <p:cNvCxnSpPr>
            <a:cxnSpLocks/>
            <a:stCxn id="47" idx="2"/>
            <a:endCxn id="155" idx="2"/>
          </p:cNvCxnSpPr>
          <p:nvPr/>
        </p:nvCxnSpPr>
        <p:spPr>
          <a:xfrm rot="10800000" flipV="1">
            <a:off x="993649" y="1225761"/>
            <a:ext cx="99514" cy="2124201"/>
          </a:xfrm>
          <a:prstGeom prst="curvedConnector3">
            <a:avLst>
              <a:gd name="adj1" fmla="val 631434"/>
            </a:avLst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F59732EB-E281-4C2B-A8C1-07088422C48C}"/>
              </a:ext>
            </a:extLst>
          </p:cNvPr>
          <p:cNvSpPr/>
          <p:nvPr/>
        </p:nvSpPr>
        <p:spPr>
          <a:xfrm>
            <a:off x="3966896" y="4977135"/>
            <a:ext cx="1710907" cy="11480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Construct Name     Time 1 </a:t>
            </a:r>
            <a:endParaRPr lang="en-US" baseline="30000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22B5B21B-11E1-434A-92A3-F3A83CE2E37C}"/>
              </a:ext>
            </a:extLst>
          </p:cNvPr>
          <p:cNvSpPr/>
          <p:nvPr/>
        </p:nvSpPr>
        <p:spPr>
          <a:xfrm>
            <a:off x="7004974" y="4977135"/>
            <a:ext cx="1710907" cy="11480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Construct Name     Time 2</a:t>
            </a:r>
            <a:endParaRPr lang="en-US" baseline="30000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AA068A3-93C2-45ED-88B2-9FCF7E8B4B71}"/>
              </a:ext>
            </a:extLst>
          </p:cNvPr>
          <p:cNvGrpSpPr/>
          <p:nvPr/>
        </p:nvGrpSpPr>
        <p:grpSpPr>
          <a:xfrm>
            <a:off x="10043053" y="4977135"/>
            <a:ext cx="2075885" cy="1148001"/>
            <a:chOff x="9933707" y="3867805"/>
            <a:chExt cx="2075885" cy="1148001"/>
          </a:xfrm>
        </p:grpSpPr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B424D36E-DED1-4C1B-8723-E8F0C2640A20}"/>
                </a:ext>
              </a:extLst>
            </p:cNvPr>
            <p:cNvCxnSpPr>
              <a:cxnSpLocks/>
            </p:cNvCxnSpPr>
            <p:nvPr/>
          </p:nvCxnSpPr>
          <p:spPr>
            <a:xfrm>
              <a:off x="11657729" y="4425889"/>
              <a:ext cx="351863" cy="0"/>
            </a:xfrm>
            <a:prstGeom prst="line">
              <a:avLst/>
            </a:prstGeom>
            <a:ln w="57150" cap="flat" cmpd="sng" algn="ctr">
              <a:solidFill>
                <a:schemeClr val="dk1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B445490-23F4-48D3-9D75-F3566C7BFA7D}"/>
                </a:ext>
              </a:extLst>
            </p:cNvPr>
            <p:cNvSpPr/>
            <p:nvPr/>
          </p:nvSpPr>
          <p:spPr>
            <a:xfrm>
              <a:off x="9933707" y="3867805"/>
              <a:ext cx="1710907" cy="114800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Construct Name     Time 3 </a:t>
              </a:r>
              <a:endParaRPr lang="en-US" baseline="30000" dirty="0"/>
            </a:p>
          </p:txBody>
        </p:sp>
      </p:grpSp>
      <p:cxnSp>
        <p:nvCxnSpPr>
          <p:cNvPr id="90" name="Straight Arrow Connector 254">
            <a:extLst>
              <a:ext uri="{FF2B5EF4-FFF2-40B4-BE49-F238E27FC236}">
                <a16:creationId xmlns:a16="http://schemas.microsoft.com/office/drawing/2014/main" id="{0FEC340F-D5E7-464A-8F43-6DE4473E44CB}"/>
              </a:ext>
            </a:extLst>
          </p:cNvPr>
          <p:cNvCxnSpPr>
            <a:cxnSpLocks/>
            <a:stCxn id="51" idx="6"/>
            <a:endCxn id="52" idx="2"/>
          </p:cNvCxnSpPr>
          <p:nvPr/>
        </p:nvCxnSpPr>
        <p:spPr>
          <a:xfrm>
            <a:off x="5677803" y="5551136"/>
            <a:ext cx="132717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254">
            <a:extLst>
              <a:ext uri="{FF2B5EF4-FFF2-40B4-BE49-F238E27FC236}">
                <a16:creationId xmlns:a16="http://schemas.microsoft.com/office/drawing/2014/main" id="{41219161-9E16-4DC9-B461-1028AFB02149}"/>
              </a:ext>
            </a:extLst>
          </p:cNvPr>
          <p:cNvCxnSpPr>
            <a:cxnSpLocks/>
            <a:stCxn id="52" idx="6"/>
            <a:endCxn id="53" idx="2"/>
          </p:cNvCxnSpPr>
          <p:nvPr/>
        </p:nvCxnSpPr>
        <p:spPr>
          <a:xfrm>
            <a:off x="8715881" y="5551136"/>
            <a:ext cx="132717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Oval 103">
            <a:extLst>
              <a:ext uri="{FF2B5EF4-FFF2-40B4-BE49-F238E27FC236}">
                <a16:creationId xmlns:a16="http://schemas.microsoft.com/office/drawing/2014/main" id="{894F101C-08FC-4BDB-9F4F-0A7B0B84E30D}"/>
              </a:ext>
            </a:extLst>
          </p:cNvPr>
          <p:cNvSpPr/>
          <p:nvPr/>
        </p:nvSpPr>
        <p:spPr>
          <a:xfrm>
            <a:off x="3969344" y="2380028"/>
            <a:ext cx="1710907" cy="11480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ymbol" panose="05050102010706020507" pitchFamily="18" charset="2"/>
                <a:cs typeface="Sakkal Majalla" panose="02000000000000000000" pitchFamily="2" charset="-78"/>
              </a:rPr>
              <a:t>D </a:t>
            </a:r>
            <a:r>
              <a:rPr lang="en-US" dirty="0"/>
              <a:t>Construct Name           (T1-T0)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BC45EE48-03ED-4D14-9166-F1695FE73A91}"/>
              </a:ext>
            </a:extLst>
          </p:cNvPr>
          <p:cNvSpPr/>
          <p:nvPr/>
        </p:nvSpPr>
        <p:spPr>
          <a:xfrm>
            <a:off x="7004974" y="2402257"/>
            <a:ext cx="1710907" cy="11480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ymbol" panose="05050102010706020507" pitchFamily="18" charset="2"/>
                <a:cs typeface="Sakkal Majalla" panose="02000000000000000000" pitchFamily="2" charset="-78"/>
              </a:rPr>
              <a:t>D </a:t>
            </a:r>
            <a:r>
              <a:rPr lang="en-US" dirty="0"/>
              <a:t>Construct Name           (T2-T1)</a:t>
            </a:r>
          </a:p>
        </p:txBody>
      </p:sp>
      <p:cxnSp>
        <p:nvCxnSpPr>
          <p:cNvPr id="111" name="Straight Arrow Connector 254">
            <a:extLst>
              <a:ext uri="{FF2B5EF4-FFF2-40B4-BE49-F238E27FC236}">
                <a16:creationId xmlns:a16="http://schemas.microsoft.com/office/drawing/2014/main" id="{2763BE0D-1FF5-4FA4-910B-5FC0AA98A63C}"/>
              </a:ext>
            </a:extLst>
          </p:cNvPr>
          <p:cNvCxnSpPr>
            <a:cxnSpLocks/>
            <a:stCxn id="104" idx="6"/>
            <a:endCxn id="105" idx="2"/>
          </p:cNvCxnSpPr>
          <p:nvPr/>
        </p:nvCxnSpPr>
        <p:spPr>
          <a:xfrm>
            <a:off x="5680251" y="2954029"/>
            <a:ext cx="1324723" cy="222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Arrow Connector 254">
            <a:extLst>
              <a:ext uri="{FF2B5EF4-FFF2-40B4-BE49-F238E27FC236}">
                <a16:creationId xmlns:a16="http://schemas.microsoft.com/office/drawing/2014/main" id="{C12A4C6E-8D76-4A52-ACEE-EB95C4B86B22}"/>
              </a:ext>
            </a:extLst>
          </p:cNvPr>
          <p:cNvCxnSpPr>
            <a:cxnSpLocks/>
            <a:stCxn id="105" idx="6"/>
            <a:endCxn id="183" idx="2"/>
          </p:cNvCxnSpPr>
          <p:nvPr/>
        </p:nvCxnSpPr>
        <p:spPr>
          <a:xfrm>
            <a:off x="8715881" y="2976258"/>
            <a:ext cx="1321175" cy="235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Arrow Connector 254">
            <a:extLst>
              <a:ext uri="{FF2B5EF4-FFF2-40B4-BE49-F238E27FC236}">
                <a16:creationId xmlns:a16="http://schemas.microsoft.com/office/drawing/2014/main" id="{5F1C890A-7EE5-4EAE-87D2-804191AE17C0}"/>
              </a:ext>
            </a:extLst>
          </p:cNvPr>
          <p:cNvCxnSpPr>
            <a:cxnSpLocks/>
            <a:stCxn id="47" idx="6"/>
            <a:endCxn id="104" idx="0"/>
          </p:cNvCxnSpPr>
          <p:nvPr/>
        </p:nvCxnSpPr>
        <p:spPr>
          <a:xfrm>
            <a:off x="2804070" y="1225762"/>
            <a:ext cx="2020728" cy="11542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Arrow Connector 254">
            <a:extLst>
              <a:ext uri="{FF2B5EF4-FFF2-40B4-BE49-F238E27FC236}">
                <a16:creationId xmlns:a16="http://schemas.microsoft.com/office/drawing/2014/main" id="{3E145791-657F-4D4F-9CC1-EB2452963D6D}"/>
              </a:ext>
            </a:extLst>
          </p:cNvPr>
          <p:cNvCxnSpPr>
            <a:cxnSpLocks/>
            <a:stCxn id="47" idx="6"/>
            <a:endCxn id="183" idx="0"/>
          </p:cNvCxnSpPr>
          <p:nvPr/>
        </p:nvCxnSpPr>
        <p:spPr>
          <a:xfrm>
            <a:off x="2804070" y="1225762"/>
            <a:ext cx="8088440" cy="12000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Arrow Connector 254">
            <a:extLst>
              <a:ext uri="{FF2B5EF4-FFF2-40B4-BE49-F238E27FC236}">
                <a16:creationId xmlns:a16="http://schemas.microsoft.com/office/drawing/2014/main" id="{327AF612-BAFF-4790-9854-7A4C99DD8A78}"/>
              </a:ext>
            </a:extLst>
          </p:cNvPr>
          <p:cNvCxnSpPr>
            <a:cxnSpLocks/>
            <a:stCxn id="47" idx="6"/>
            <a:endCxn id="105" idx="1"/>
          </p:cNvCxnSpPr>
          <p:nvPr/>
        </p:nvCxnSpPr>
        <p:spPr>
          <a:xfrm>
            <a:off x="2804070" y="1225762"/>
            <a:ext cx="4451461" cy="13446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Arrow Connector 254">
            <a:extLst>
              <a:ext uri="{FF2B5EF4-FFF2-40B4-BE49-F238E27FC236}">
                <a16:creationId xmlns:a16="http://schemas.microsoft.com/office/drawing/2014/main" id="{77904641-E436-4284-A60F-525DBADEB194}"/>
              </a:ext>
            </a:extLst>
          </p:cNvPr>
          <p:cNvCxnSpPr>
            <a:cxnSpLocks/>
            <a:stCxn id="3" idx="7"/>
            <a:endCxn id="104" idx="3"/>
          </p:cNvCxnSpPr>
          <p:nvPr/>
        </p:nvCxnSpPr>
        <p:spPr>
          <a:xfrm flipV="1">
            <a:off x="2464803" y="3359908"/>
            <a:ext cx="1755098" cy="17853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Arrow Connector 254">
            <a:extLst>
              <a:ext uri="{FF2B5EF4-FFF2-40B4-BE49-F238E27FC236}">
                <a16:creationId xmlns:a16="http://schemas.microsoft.com/office/drawing/2014/main" id="{F81647EE-89E1-4EC5-8806-B7F8D4A30970}"/>
              </a:ext>
            </a:extLst>
          </p:cNvPr>
          <p:cNvCxnSpPr>
            <a:cxnSpLocks/>
            <a:stCxn id="51" idx="7"/>
            <a:endCxn id="105" idx="3"/>
          </p:cNvCxnSpPr>
          <p:nvPr/>
        </p:nvCxnSpPr>
        <p:spPr>
          <a:xfrm flipV="1">
            <a:off x="5427246" y="3382137"/>
            <a:ext cx="1828285" cy="17631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traight Arrow Connector 254">
            <a:extLst>
              <a:ext uri="{FF2B5EF4-FFF2-40B4-BE49-F238E27FC236}">
                <a16:creationId xmlns:a16="http://schemas.microsoft.com/office/drawing/2014/main" id="{E549A2D6-F510-4977-AC2A-073A3353448B}"/>
              </a:ext>
            </a:extLst>
          </p:cNvPr>
          <p:cNvCxnSpPr>
            <a:cxnSpLocks/>
            <a:stCxn id="52" idx="7"/>
            <a:endCxn id="183" idx="3"/>
          </p:cNvCxnSpPr>
          <p:nvPr/>
        </p:nvCxnSpPr>
        <p:spPr>
          <a:xfrm flipV="1">
            <a:off x="8465324" y="3405687"/>
            <a:ext cx="1822289" cy="173956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Arrow Connector 254">
            <a:extLst>
              <a:ext uri="{FF2B5EF4-FFF2-40B4-BE49-F238E27FC236}">
                <a16:creationId xmlns:a16="http://schemas.microsoft.com/office/drawing/2014/main" id="{DA6DF8C6-844C-4399-B7E7-A2B146D46251}"/>
              </a:ext>
            </a:extLst>
          </p:cNvPr>
          <p:cNvCxnSpPr>
            <a:cxnSpLocks/>
            <a:stCxn id="51" idx="0"/>
            <a:endCxn id="104" idx="4"/>
          </p:cNvCxnSpPr>
          <p:nvPr/>
        </p:nvCxnSpPr>
        <p:spPr>
          <a:xfrm flipV="1">
            <a:off x="4822350" y="3528029"/>
            <a:ext cx="2448" cy="14491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Arrow Connector 254">
            <a:extLst>
              <a:ext uri="{FF2B5EF4-FFF2-40B4-BE49-F238E27FC236}">
                <a16:creationId xmlns:a16="http://schemas.microsoft.com/office/drawing/2014/main" id="{F26AEEB6-6C8A-4E30-ADB1-9AFEA2F6A620}"/>
              </a:ext>
            </a:extLst>
          </p:cNvPr>
          <p:cNvCxnSpPr>
            <a:cxnSpLocks/>
            <a:stCxn id="52" idx="0"/>
            <a:endCxn id="105" idx="4"/>
          </p:cNvCxnSpPr>
          <p:nvPr/>
        </p:nvCxnSpPr>
        <p:spPr>
          <a:xfrm flipV="1">
            <a:off x="7860428" y="3550258"/>
            <a:ext cx="0" cy="14268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Straight Arrow Connector 254">
            <a:extLst>
              <a:ext uri="{FF2B5EF4-FFF2-40B4-BE49-F238E27FC236}">
                <a16:creationId xmlns:a16="http://schemas.microsoft.com/office/drawing/2014/main" id="{CF68B9ED-236B-447E-92FC-86C37BE24519}"/>
              </a:ext>
            </a:extLst>
          </p:cNvPr>
          <p:cNvCxnSpPr>
            <a:cxnSpLocks/>
            <a:stCxn id="53" idx="0"/>
            <a:endCxn id="183" idx="4"/>
          </p:cNvCxnSpPr>
          <p:nvPr/>
        </p:nvCxnSpPr>
        <p:spPr>
          <a:xfrm flipH="1" flipV="1">
            <a:off x="10892510" y="3573808"/>
            <a:ext cx="5997" cy="140332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6" name="TextBox 391">
            <a:extLst>
              <a:ext uri="{FF2B5EF4-FFF2-40B4-BE49-F238E27FC236}">
                <a16:creationId xmlns:a16="http://schemas.microsoft.com/office/drawing/2014/main" id="{EE992C66-F689-4212-87FC-BE7F69102815}"/>
              </a:ext>
            </a:extLst>
          </p:cNvPr>
          <p:cNvSpPr txBox="1">
            <a:spLocks noChangeAspect="1"/>
          </p:cNvSpPr>
          <p:nvPr/>
        </p:nvSpPr>
        <p:spPr>
          <a:xfrm>
            <a:off x="3183973" y="5572720"/>
            <a:ext cx="316758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Times New Roman" panose="02020603050405020304" pitchFamily="18" charset="0"/>
              </a:rPr>
              <a:t>1</a:t>
            </a:r>
            <a:endParaRPr lang="en-US" sz="1200" baseline="30000" dirty="0">
              <a:latin typeface="+mj-lt"/>
            </a:endParaRPr>
          </a:p>
        </p:txBody>
      </p:sp>
      <p:sp>
        <p:nvSpPr>
          <p:cNvPr id="147" name="TextBox 391">
            <a:extLst>
              <a:ext uri="{FF2B5EF4-FFF2-40B4-BE49-F238E27FC236}">
                <a16:creationId xmlns:a16="http://schemas.microsoft.com/office/drawing/2014/main" id="{B3226C0C-9E6C-4CA9-9F41-CFB23DFDBD4A}"/>
              </a:ext>
            </a:extLst>
          </p:cNvPr>
          <p:cNvSpPr txBox="1">
            <a:spLocks noChangeAspect="1"/>
          </p:cNvSpPr>
          <p:nvPr/>
        </p:nvSpPr>
        <p:spPr>
          <a:xfrm>
            <a:off x="7872262" y="4087604"/>
            <a:ext cx="316758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Times New Roman" panose="02020603050405020304" pitchFamily="18" charset="0"/>
              </a:rPr>
              <a:t>1</a:t>
            </a:r>
            <a:endParaRPr lang="en-US" sz="1200" baseline="30000" dirty="0">
              <a:latin typeface="+mj-lt"/>
            </a:endParaRPr>
          </a:p>
        </p:txBody>
      </p:sp>
      <p:sp>
        <p:nvSpPr>
          <p:cNvPr id="148" name="TextBox 391">
            <a:extLst>
              <a:ext uri="{FF2B5EF4-FFF2-40B4-BE49-F238E27FC236}">
                <a16:creationId xmlns:a16="http://schemas.microsoft.com/office/drawing/2014/main" id="{4B863E9B-03EC-4CA1-AC01-73E1BAB20D2E}"/>
              </a:ext>
            </a:extLst>
          </p:cNvPr>
          <p:cNvSpPr txBox="1">
            <a:spLocks noChangeAspect="1"/>
          </p:cNvSpPr>
          <p:nvPr/>
        </p:nvSpPr>
        <p:spPr>
          <a:xfrm>
            <a:off x="6183009" y="5522869"/>
            <a:ext cx="316758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Times New Roman" panose="02020603050405020304" pitchFamily="18" charset="0"/>
              </a:rPr>
              <a:t>1</a:t>
            </a:r>
            <a:endParaRPr lang="en-US" sz="1200" baseline="30000" dirty="0">
              <a:latin typeface="+mj-lt"/>
            </a:endParaRPr>
          </a:p>
        </p:txBody>
      </p:sp>
      <p:sp>
        <p:nvSpPr>
          <p:cNvPr id="149" name="TextBox 391">
            <a:extLst>
              <a:ext uri="{FF2B5EF4-FFF2-40B4-BE49-F238E27FC236}">
                <a16:creationId xmlns:a16="http://schemas.microsoft.com/office/drawing/2014/main" id="{C53CD244-5DCB-4067-8AE6-4CE3B2B218CE}"/>
              </a:ext>
            </a:extLst>
          </p:cNvPr>
          <p:cNvSpPr txBox="1">
            <a:spLocks noChangeAspect="1"/>
          </p:cNvSpPr>
          <p:nvPr/>
        </p:nvSpPr>
        <p:spPr>
          <a:xfrm>
            <a:off x="10878549" y="4032932"/>
            <a:ext cx="316758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Times New Roman" panose="02020603050405020304" pitchFamily="18" charset="0"/>
              </a:rPr>
              <a:t>1</a:t>
            </a:r>
            <a:endParaRPr lang="en-US" sz="1200" baseline="30000" dirty="0">
              <a:latin typeface="+mj-lt"/>
            </a:endParaRPr>
          </a:p>
        </p:txBody>
      </p:sp>
      <p:sp>
        <p:nvSpPr>
          <p:cNvPr id="150" name="TextBox 391">
            <a:extLst>
              <a:ext uri="{FF2B5EF4-FFF2-40B4-BE49-F238E27FC236}">
                <a16:creationId xmlns:a16="http://schemas.microsoft.com/office/drawing/2014/main" id="{4C203260-EBC6-46F7-88E4-A84A5AFEC230}"/>
              </a:ext>
            </a:extLst>
          </p:cNvPr>
          <p:cNvSpPr txBox="1">
            <a:spLocks noChangeAspect="1"/>
          </p:cNvSpPr>
          <p:nvPr/>
        </p:nvSpPr>
        <p:spPr>
          <a:xfrm>
            <a:off x="9254482" y="5507452"/>
            <a:ext cx="316758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Times New Roman" panose="02020603050405020304" pitchFamily="18" charset="0"/>
              </a:rPr>
              <a:t>1</a:t>
            </a:r>
            <a:endParaRPr lang="en-US" sz="1200" baseline="30000" dirty="0">
              <a:latin typeface="+mj-lt"/>
            </a:endParaRPr>
          </a:p>
        </p:txBody>
      </p:sp>
      <p:sp>
        <p:nvSpPr>
          <p:cNvPr id="151" name="TextBox 391">
            <a:extLst>
              <a:ext uri="{FF2B5EF4-FFF2-40B4-BE49-F238E27FC236}">
                <a16:creationId xmlns:a16="http://schemas.microsoft.com/office/drawing/2014/main" id="{993F795C-523F-4C2B-8A99-69F434AA7B6F}"/>
              </a:ext>
            </a:extLst>
          </p:cNvPr>
          <p:cNvSpPr txBox="1">
            <a:spLocks noChangeAspect="1"/>
          </p:cNvSpPr>
          <p:nvPr/>
        </p:nvSpPr>
        <p:spPr>
          <a:xfrm>
            <a:off x="4356597" y="1779863"/>
            <a:ext cx="316758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Times New Roman" panose="02020603050405020304" pitchFamily="18" charset="0"/>
              </a:rPr>
              <a:t>1</a:t>
            </a:r>
            <a:endParaRPr lang="en-US" sz="1200" baseline="30000" dirty="0">
              <a:latin typeface="+mj-lt"/>
            </a:endParaRPr>
          </a:p>
        </p:txBody>
      </p:sp>
      <p:sp>
        <p:nvSpPr>
          <p:cNvPr id="152" name="TextBox 391">
            <a:extLst>
              <a:ext uri="{FF2B5EF4-FFF2-40B4-BE49-F238E27FC236}">
                <a16:creationId xmlns:a16="http://schemas.microsoft.com/office/drawing/2014/main" id="{2731C098-3484-4B57-9587-D4C06CD393D3}"/>
              </a:ext>
            </a:extLst>
          </p:cNvPr>
          <p:cNvSpPr txBox="1">
            <a:spLocks noChangeAspect="1"/>
          </p:cNvSpPr>
          <p:nvPr/>
        </p:nvSpPr>
        <p:spPr>
          <a:xfrm>
            <a:off x="4891437" y="1512688"/>
            <a:ext cx="316758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Times New Roman" panose="02020603050405020304" pitchFamily="18" charset="0"/>
              </a:rPr>
              <a:t>1</a:t>
            </a:r>
            <a:endParaRPr lang="en-US" sz="1200" baseline="30000" dirty="0">
              <a:latin typeface="+mj-lt"/>
            </a:endParaRPr>
          </a:p>
        </p:txBody>
      </p:sp>
      <p:sp>
        <p:nvSpPr>
          <p:cNvPr id="153" name="TextBox 391">
            <a:extLst>
              <a:ext uri="{FF2B5EF4-FFF2-40B4-BE49-F238E27FC236}">
                <a16:creationId xmlns:a16="http://schemas.microsoft.com/office/drawing/2014/main" id="{E0A4F0A3-3AC6-4738-BD55-705C04E9C867}"/>
              </a:ext>
            </a:extLst>
          </p:cNvPr>
          <p:cNvSpPr txBox="1">
            <a:spLocks noChangeAspect="1"/>
          </p:cNvSpPr>
          <p:nvPr/>
        </p:nvSpPr>
        <p:spPr>
          <a:xfrm>
            <a:off x="5361045" y="1225761"/>
            <a:ext cx="316758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Times New Roman" panose="02020603050405020304" pitchFamily="18" charset="0"/>
              </a:rPr>
              <a:t>1</a:t>
            </a:r>
            <a:endParaRPr lang="en-US" sz="1200" baseline="30000" dirty="0">
              <a:latin typeface="+mj-lt"/>
            </a:endParaRPr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A7A1AFCF-6EBB-4975-BB42-546864F655C0}"/>
              </a:ext>
            </a:extLst>
          </p:cNvPr>
          <p:cNvSpPr/>
          <p:nvPr/>
        </p:nvSpPr>
        <p:spPr>
          <a:xfrm>
            <a:off x="993649" y="2775962"/>
            <a:ext cx="1710907" cy="11480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Construct Name     Intercept </a:t>
            </a:r>
            <a:endParaRPr lang="en-US" baseline="30000" dirty="0"/>
          </a:p>
        </p:txBody>
      </p:sp>
      <p:cxnSp>
        <p:nvCxnSpPr>
          <p:cNvPr id="161" name="Straight Arrow Connector 254">
            <a:extLst>
              <a:ext uri="{FF2B5EF4-FFF2-40B4-BE49-F238E27FC236}">
                <a16:creationId xmlns:a16="http://schemas.microsoft.com/office/drawing/2014/main" id="{A3F84CFE-171D-4492-AA0C-A0E0D1C7571F}"/>
              </a:ext>
            </a:extLst>
          </p:cNvPr>
          <p:cNvCxnSpPr>
            <a:cxnSpLocks/>
            <a:stCxn id="155" idx="4"/>
            <a:endCxn id="3" idx="0"/>
          </p:cNvCxnSpPr>
          <p:nvPr/>
        </p:nvCxnSpPr>
        <p:spPr>
          <a:xfrm>
            <a:off x="1849103" y="3923963"/>
            <a:ext cx="10804" cy="105317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3" name="Oval 182">
            <a:extLst>
              <a:ext uri="{FF2B5EF4-FFF2-40B4-BE49-F238E27FC236}">
                <a16:creationId xmlns:a16="http://schemas.microsoft.com/office/drawing/2014/main" id="{66462B3A-21A8-4C04-BFBA-B1069A8B7A88}"/>
              </a:ext>
            </a:extLst>
          </p:cNvPr>
          <p:cNvSpPr/>
          <p:nvPr/>
        </p:nvSpPr>
        <p:spPr>
          <a:xfrm>
            <a:off x="10037056" y="2425807"/>
            <a:ext cx="1710907" cy="11480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ymbol" panose="05050102010706020507" pitchFamily="18" charset="2"/>
                <a:cs typeface="Sakkal Majalla" panose="02000000000000000000" pitchFamily="2" charset="-78"/>
              </a:rPr>
              <a:t>D </a:t>
            </a:r>
            <a:r>
              <a:rPr lang="en-US" dirty="0"/>
              <a:t>Construct Name           (T3-T2)</a:t>
            </a:r>
          </a:p>
        </p:txBody>
      </p:sp>
      <p:sp>
        <p:nvSpPr>
          <p:cNvPr id="197" name="TextBox 325">
            <a:extLst>
              <a:ext uri="{FF2B5EF4-FFF2-40B4-BE49-F238E27FC236}">
                <a16:creationId xmlns:a16="http://schemas.microsoft.com/office/drawing/2014/main" id="{4DC6FF74-E90E-4750-AA51-14103335632C}"/>
              </a:ext>
            </a:extLst>
          </p:cNvPr>
          <p:cNvSpPr txBox="1">
            <a:spLocks noChangeAspect="1"/>
          </p:cNvSpPr>
          <p:nvPr/>
        </p:nvSpPr>
        <p:spPr>
          <a:xfrm>
            <a:off x="6373384" y="4141131"/>
            <a:ext cx="577605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l2c</a:t>
            </a:r>
            <a:endParaRPr lang="en-US" sz="900" baseline="30000" dirty="0"/>
          </a:p>
        </p:txBody>
      </p:sp>
      <p:sp>
        <p:nvSpPr>
          <p:cNvPr id="198" name="TextBox 325">
            <a:extLst>
              <a:ext uri="{FF2B5EF4-FFF2-40B4-BE49-F238E27FC236}">
                <a16:creationId xmlns:a16="http://schemas.microsoft.com/office/drawing/2014/main" id="{BFCC92B1-3ABD-411E-AB00-11D8C4A0C0DE}"/>
              </a:ext>
            </a:extLst>
          </p:cNvPr>
          <p:cNvSpPr txBox="1">
            <a:spLocks noChangeAspect="1"/>
          </p:cNvSpPr>
          <p:nvPr/>
        </p:nvSpPr>
        <p:spPr>
          <a:xfrm>
            <a:off x="9448836" y="4085644"/>
            <a:ext cx="577605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l2c</a:t>
            </a:r>
            <a:endParaRPr lang="en-US" sz="900" baseline="30000" dirty="0"/>
          </a:p>
        </p:txBody>
      </p:sp>
      <p:sp>
        <p:nvSpPr>
          <p:cNvPr id="199" name="TextBox 325">
            <a:extLst>
              <a:ext uri="{FF2B5EF4-FFF2-40B4-BE49-F238E27FC236}">
                <a16:creationId xmlns:a16="http://schemas.microsoft.com/office/drawing/2014/main" id="{7E54043E-0876-4D18-B5E1-28D37AE365B9}"/>
              </a:ext>
            </a:extLst>
          </p:cNvPr>
          <p:cNvSpPr txBox="1">
            <a:spLocks noChangeAspect="1"/>
          </p:cNvSpPr>
          <p:nvPr/>
        </p:nvSpPr>
        <p:spPr>
          <a:xfrm>
            <a:off x="9124058" y="3012805"/>
            <a:ext cx="577605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c2c</a:t>
            </a:r>
            <a:endParaRPr lang="en-US" sz="900" baseline="30000" dirty="0"/>
          </a:p>
        </p:txBody>
      </p:sp>
      <p:sp>
        <p:nvSpPr>
          <p:cNvPr id="200" name="TextBox 319">
            <a:extLst>
              <a:ext uri="{FF2B5EF4-FFF2-40B4-BE49-F238E27FC236}">
                <a16:creationId xmlns:a16="http://schemas.microsoft.com/office/drawing/2014/main" id="{0658F324-DA1E-4F9E-AB01-7FA076DE7920}"/>
              </a:ext>
            </a:extLst>
          </p:cNvPr>
          <p:cNvSpPr txBox="1">
            <a:spLocks noChangeAspect="1"/>
          </p:cNvSpPr>
          <p:nvPr/>
        </p:nvSpPr>
        <p:spPr>
          <a:xfrm>
            <a:off x="0" y="3653896"/>
            <a:ext cx="1117657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+mj-lt"/>
                <a:cs typeface="Times New Roman" panose="02020603050405020304" pitchFamily="18" charset="0"/>
              </a:rPr>
              <a:t>I-Mean</a:t>
            </a:r>
            <a:endParaRPr lang="en-US" baseline="30000" dirty="0">
              <a:latin typeface="+mj-lt"/>
            </a:endParaRPr>
          </a:p>
        </p:txBody>
      </p:sp>
      <p:sp>
        <p:nvSpPr>
          <p:cNvPr id="202" name="TextBox 319">
            <a:extLst>
              <a:ext uri="{FF2B5EF4-FFF2-40B4-BE49-F238E27FC236}">
                <a16:creationId xmlns:a16="http://schemas.microsoft.com/office/drawing/2014/main" id="{BDCEBC75-D284-4DC9-9B21-76BDD1668D2C}"/>
              </a:ext>
            </a:extLst>
          </p:cNvPr>
          <p:cNvSpPr txBox="1">
            <a:spLocks noChangeAspect="1"/>
          </p:cNvSpPr>
          <p:nvPr/>
        </p:nvSpPr>
        <p:spPr>
          <a:xfrm>
            <a:off x="175511" y="460829"/>
            <a:ext cx="1117657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+mj-lt"/>
                <a:cs typeface="Times New Roman" panose="02020603050405020304" pitchFamily="18" charset="0"/>
              </a:rPr>
              <a:t>S-Mean</a:t>
            </a:r>
            <a:endParaRPr lang="en-US" baseline="30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3399910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CCCC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>
          <a:headEnd type="triangle"/>
          <a:tailEnd type="triangl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17029</TotalTime>
  <Words>58</Words>
  <Application>Microsoft Office PowerPoint</Application>
  <PresentationFormat>Widescreen</PresentationFormat>
  <Paragraphs>26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Symbol</vt:lpstr>
      <vt:lpstr>Times New Roman</vt:lpstr>
      <vt:lpstr>1_Office Theme</vt:lpstr>
      <vt:lpstr>PowerPoint Presentation</vt:lpstr>
    </vt:vector>
  </TitlesOfParts>
  <Company>The University of Texas at San Antonio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Willie Hale</dc:creator>
  <cp:lastModifiedBy>Willie Hale</cp:lastModifiedBy>
  <cp:revision>20</cp:revision>
  <cp:lastPrinted>2025-08-13T14:16:32Z</cp:lastPrinted>
  <dcterms:created xsi:type="dcterms:W3CDTF">2019-07-15T20:15:51Z</dcterms:created>
  <dcterms:modified xsi:type="dcterms:W3CDTF">2025-09-16T11:07:29Z</dcterms:modified>
</cp:coreProperties>
</file>