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/>
    <p:restoredTop sz="70607"/>
  </p:normalViewPr>
  <p:slideViewPr>
    <p:cSldViewPr snapToGrid="0" snapToObjects="1">
      <p:cViewPr varScale="1">
        <p:scale>
          <a:sx n="156" d="100"/>
          <a:sy n="156" d="100"/>
        </p:scale>
        <p:origin x="3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B395-5A13-8549-A1E2-1075356F89F0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71BE7-9BE9-1741-B138-E62E3CE9E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9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wall time a good measure of performance? What about instructions?</a:t>
            </a:r>
          </a:p>
          <a:p>
            <a:endParaRPr lang="en-US" dirty="0"/>
          </a:p>
          <a:p>
            <a:r>
              <a:rPr lang="en-US" dirty="0"/>
              <a:t>Big O isn’t everything if you don’t need to make something super fast, make it simple</a:t>
            </a:r>
          </a:p>
          <a:p>
            <a:r>
              <a:rPr lang="en-US" dirty="0"/>
              <a:t>For performance applications </a:t>
            </a:r>
            <a:r>
              <a:rPr lang="en-US" dirty="0" err="1"/>
              <a:t>BigO</a:t>
            </a:r>
            <a:r>
              <a:rPr lang="en-US" dirty="0"/>
              <a:t> will matter and when handling large datasets but keep what your use cases are.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71BE7-9BE9-1741-B138-E62E3CE9E0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75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71BE7-9BE9-1741-B138-E62E3CE9E0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97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71BE7-9BE9-1741-B138-E62E3CE9E0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54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71BE7-9BE9-1741-B138-E62E3CE9E0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79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71BE7-9BE9-1741-B138-E62E3CE9E0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18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71BE7-9BE9-1741-B138-E62E3CE9E0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2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757A-E1C8-044B-966D-87A8BA204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BDF74-9052-344E-9119-6AF25220C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ECC22-1230-4743-964B-D8CB3405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042-309B-2044-AB8C-9BAB2FA5804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444AE-503E-1848-8121-E51C76AA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21C83-E3CB-E647-B67D-1983751B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2D7-F4E6-C043-879F-779FD88D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3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DF82-0012-9147-88EC-A3DF87B3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7FE6F-1DE7-C64D-9A5D-90E36246D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66B8C-22B7-FA46-ABD8-867C5209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042-309B-2044-AB8C-9BAB2FA5804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E8660-DB95-DF42-82CD-BE24D523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5E51B-257B-7F40-81E2-A4368EB4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2D7-F4E6-C043-879F-779FD88D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5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600C1-4D43-8847-A873-EDD80E457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5AA7D-8D5C-F545-BD65-E8703C1F1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F2D53-B3AF-3440-B005-4383E9A6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042-309B-2044-AB8C-9BAB2FA5804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9C34C-90F4-324E-A138-06E021F6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7EDE-048F-9C43-B316-85877F7E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2D7-F4E6-C043-879F-779FD88D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9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8CA3-3016-4A42-BBF3-AE40CEF1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0CC25-DE1D-B844-A460-59414E9B1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8934E-1626-A043-B870-413CB12C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042-309B-2044-AB8C-9BAB2FA5804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56B51-4661-774D-A6DB-E29F680A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F72AF-43FF-4149-9DED-781E3C2A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2D7-F4E6-C043-879F-779FD88D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5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1409-9C57-424D-9513-4A65F020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A5D8D-B4AC-EB43-9F38-CEA7D221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34DDE-68B4-FA4D-9D04-776C4C27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042-309B-2044-AB8C-9BAB2FA5804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B6154-53FD-B34C-B073-DC81882B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BDF8D-D8CA-714D-8AED-0CAF3ADA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2D7-F4E6-C043-879F-779FD88D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DED4-2764-F24B-9DC4-99A4571F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51AD5-7821-1843-804C-6391DFB37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7C133-639A-FF49-BE0D-9B92F585D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7E410-DC7D-8749-AD09-D11D3310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042-309B-2044-AB8C-9BAB2FA5804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677D9-320A-4E4D-8082-30E13583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D56E6-66EE-4B4A-A1D6-45555489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2D7-F4E6-C043-879F-779FD88D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1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876F-462A-F94C-A2C0-482871DF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A9AE2-246E-BF48-9D3F-5C233D55C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166C8-1752-A44F-8544-D28FAAA44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6AFF-4196-1449-97A3-75583C54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7EF4B-F8FE-8749-896A-F8A7A4B97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13C01-5604-D34F-8AF7-D786C1C2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042-309B-2044-AB8C-9BAB2FA5804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A9C1F-5567-2741-A9CA-95A13225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3366C-444F-2841-A0E1-8B64C33C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2D7-F4E6-C043-879F-779FD88D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1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15DF-4A7F-624C-AD01-72F923DF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645F7-56C1-4C41-9E76-C053ECF7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042-309B-2044-AB8C-9BAB2FA5804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2423E-49A6-984D-B1EA-CB8F9AC1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DBD9A-4982-654F-B36D-481B40A9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2D7-F4E6-C043-879F-779FD88D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6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52E76-950D-4A45-9F61-9D411D2B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042-309B-2044-AB8C-9BAB2FA5804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179A1-ADF4-134B-9D0F-1229184C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D2456-0940-474D-B73B-FAEE799C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2D7-F4E6-C043-879F-779FD88D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3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5B4D-08DD-0B4A-BEDF-FA61DDA6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0F636-E46B-BC4F-BC9A-1B5A481F6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9C2A9-A69D-8D4E-885E-DCCC23DA3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A9233-068E-AE40-A514-7D5198F9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042-309B-2044-AB8C-9BAB2FA5804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D3E35-F82A-6640-B0FB-00D8DAEF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7D2B0-C183-F44E-87F1-573E0E34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2D7-F4E6-C043-879F-779FD88D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9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641D-6A45-C748-AF1D-FE9E0C2C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A9BDB-577C-0348-9448-AE49996FB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0966C-71D4-374F-A712-6E7BE141D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B50C4-6430-D146-95F0-FD445BB0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042-309B-2044-AB8C-9BAB2FA5804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8F8C0-4F19-2F45-97A0-2325BBE4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28108-467D-4D47-A97B-D5930D5D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2D7-F4E6-C043-879F-779FD88D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0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5A16E-3642-5645-A86C-0B47A594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BE6DD-5D56-A541-9709-CBD85D1F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32626-4FD5-374B-8121-8031FED92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D042-309B-2044-AB8C-9BAB2FA5804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A65BF-B0F4-424B-93BE-05CF982B5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4BB7-60F0-D94B-BFE2-5517FB491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2D7-F4E6-C043-879F-779FD88D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0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4333-797A-3C4C-A23F-1FB7706F5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– O Condensed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E4438-905C-5D40-87BC-36AB52A73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Willie Wu Section 1D </a:t>
            </a:r>
          </a:p>
          <a:p>
            <a:r>
              <a:rPr lang="en-US" dirty="0"/>
              <a:t>5/22/2020</a:t>
            </a:r>
          </a:p>
        </p:txBody>
      </p:sp>
    </p:spTree>
    <p:extLst>
      <p:ext uri="{BB962C8B-B14F-4D97-AF65-F5344CB8AC3E}">
        <p14:creationId xmlns:p14="http://schemas.microsoft.com/office/powerpoint/2010/main" val="241949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1910-E2A1-CD43-BFEC-466FBAF0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idea?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ACB6-26B9-7B46-966F-7B3F3E5C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5105" cy="4351338"/>
          </a:xfrm>
        </p:spPr>
        <p:txBody>
          <a:bodyPr/>
          <a:lstStyle/>
          <a:p>
            <a:r>
              <a:rPr lang="en-US" dirty="0"/>
              <a:t>You want to be able to understand how a program will perform with a variety of inputs, but almost always LARGE numbers.</a:t>
            </a:r>
          </a:p>
          <a:p>
            <a:r>
              <a:rPr lang="en-US" dirty="0"/>
              <a:t>Performance can be measured by both speed, and space.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17F9D-F4B5-D04F-BC67-79563C766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197" y="1690688"/>
            <a:ext cx="4935633" cy="393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9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932C-63E6-B340-9890-EB7C7446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evaluate speed/time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68120-B781-0847-842D-8F7EFC253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amount of operations in rough amounts, discarding lower order terms.</a:t>
            </a:r>
          </a:p>
          <a:p>
            <a:r>
              <a:rPr lang="en-US" dirty="0" err="1"/>
              <a:t>n^n</a:t>
            </a:r>
            <a:r>
              <a:rPr lang="en-US" dirty="0"/>
              <a:t> &gt; n^3 &gt; n^2 &gt; </a:t>
            </a:r>
            <a:r>
              <a:rPr lang="en-US" dirty="0" err="1"/>
              <a:t>nlogn</a:t>
            </a:r>
            <a:r>
              <a:rPr lang="en-US" dirty="0"/>
              <a:t> &gt; n &gt; </a:t>
            </a:r>
            <a:r>
              <a:rPr lang="en-US" dirty="0" err="1"/>
              <a:t>logn</a:t>
            </a:r>
            <a:r>
              <a:rPr lang="en-US" dirty="0"/>
              <a:t> &gt; 1</a:t>
            </a:r>
          </a:p>
          <a:p>
            <a:r>
              <a:rPr lang="en-US" dirty="0"/>
              <a:t>You also discard all numbers, unless the number is in the exponent, it shouldn’t show up in the final answer.</a:t>
            </a:r>
          </a:p>
          <a:p>
            <a:r>
              <a:rPr lang="en-US" dirty="0"/>
              <a:t>What counts of an operation?</a:t>
            </a:r>
          </a:p>
          <a:p>
            <a:pPr lvl="1"/>
            <a:r>
              <a:rPr lang="en-US" dirty="0"/>
              <a:t>Accessing an item</a:t>
            </a:r>
          </a:p>
          <a:p>
            <a:pPr lvl="1"/>
            <a:r>
              <a:rPr lang="en-US" dirty="0"/>
              <a:t>Doing math</a:t>
            </a:r>
          </a:p>
          <a:p>
            <a:pPr lvl="1"/>
            <a:r>
              <a:rPr lang="en-US" dirty="0"/>
              <a:t>If you do any sort of work it will count!</a:t>
            </a:r>
          </a:p>
        </p:txBody>
      </p:sp>
    </p:spTree>
    <p:extLst>
      <p:ext uri="{BB962C8B-B14F-4D97-AF65-F5344CB8AC3E}">
        <p14:creationId xmlns:p14="http://schemas.microsoft.com/office/powerpoint/2010/main" val="344194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8A1E-106B-114F-898E-5B9C840C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5FF9-7B2E-5D4F-A6EF-E0369CFA8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all the loops and their control conditions.</a:t>
            </a:r>
          </a:p>
          <a:p>
            <a:pPr lvl="1"/>
            <a:r>
              <a:rPr lang="en-US" dirty="0"/>
              <a:t>for (int i = 0; i &lt; n; </a:t>
            </a:r>
            <a:r>
              <a:rPr lang="en-US" dirty="0" err="1"/>
              <a:t>i</a:t>
            </a:r>
            <a:r>
              <a:rPr lang="en-US" dirty="0"/>
              <a:t>+=2) { … }</a:t>
            </a:r>
          </a:p>
          <a:p>
            <a:pPr lvl="1"/>
            <a:r>
              <a:rPr lang="en-US" dirty="0"/>
              <a:t>while ( </a:t>
            </a:r>
            <a:r>
              <a:rPr lang="en-US" dirty="0" err="1"/>
              <a:t>i</a:t>
            </a:r>
            <a:r>
              <a:rPr lang="en-US" dirty="0"/>
              <a:t> &lt; k) { ... 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all the independent variables that represent the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all loops find how many times they run, if the loops changes how many times it runs set it to the MAX amount it could run at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5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4AA7-17EB-EF48-87B1-A6200834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 how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C4200-9BC9-234F-BBEF-B863E25B1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memory usages of big things: arrays, vectors linked lists etc.</a:t>
            </a:r>
          </a:p>
          <a:p>
            <a:r>
              <a:rPr lang="en-US" dirty="0"/>
              <a:t>Ignore simple local variables.</a:t>
            </a:r>
          </a:p>
          <a:p>
            <a:r>
              <a:rPr lang="en-US" dirty="0"/>
              <a:t>Find out how much memory you would need to store all of it together</a:t>
            </a:r>
          </a:p>
          <a:p>
            <a:r>
              <a:rPr lang="en-US" dirty="0"/>
              <a:t>Apply the simplification rules of dropping smaller terms</a:t>
            </a:r>
          </a:p>
          <a:p>
            <a:r>
              <a:rPr lang="en-US" dirty="0"/>
              <a:t>Make sure to include all independent values</a:t>
            </a:r>
          </a:p>
          <a:p>
            <a:r>
              <a:rPr lang="en-US" dirty="0"/>
              <a:t>FOR RECURSION: find how many method calls you will do, each method call is kind of like an entry in an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E5D8-6D0F-CA4E-BB5F-E3E2EA02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and Big 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CC491-9426-A34E-8D61-025C61A2C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46" y="1690688"/>
            <a:ext cx="81915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5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47C8-A706-624D-8D88-0CB8EE5A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Pseudocode</a:t>
            </a:r>
          </a:p>
        </p:txBody>
      </p:sp>
      <p:pic>
        <p:nvPicPr>
          <p:cNvPr id="6" name="Content Placeholder 5" descr="A black and silver text on a screen&#10;&#10;Description automatically generated">
            <a:extLst>
              <a:ext uri="{FF2B5EF4-FFF2-40B4-BE49-F238E27FC236}">
                <a16:creationId xmlns:a16="http://schemas.microsoft.com/office/drawing/2014/main" id="{B0350DC5-B20A-5C44-8838-FBA168E75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3948" y="1382693"/>
            <a:ext cx="7779062" cy="5110182"/>
          </a:xfrm>
        </p:spPr>
      </p:pic>
    </p:spTree>
    <p:extLst>
      <p:ext uri="{BB962C8B-B14F-4D97-AF65-F5344CB8AC3E}">
        <p14:creationId xmlns:p14="http://schemas.microsoft.com/office/powerpoint/2010/main" val="255484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F440-010C-5744-9F27-98A6F913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Pseudocode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D0D780-4807-F045-922E-BCAB921DC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2698" y="2025836"/>
            <a:ext cx="8420100" cy="4243866"/>
          </a:xfrm>
        </p:spPr>
      </p:pic>
    </p:spTree>
    <p:extLst>
      <p:ext uri="{BB962C8B-B14F-4D97-AF65-F5344CB8AC3E}">
        <p14:creationId xmlns:p14="http://schemas.microsoft.com/office/powerpoint/2010/main" val="296450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EE4E-7B14-B54B-AD9A-D0F5BC9A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Pseudocode</a:t>
            </a:r>
          </a:p>
        </p:txBody>
      </p:sp>
      <p:pic>
        <p:nvPicPr>
          <p:cNvPr id="5" name="Content Placeholder 4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BB62CB44-8F85-BE43-9820-7B2457ED1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8997" y="1690688"/>
            <a:ext cx="8831497" cy="4618984"/>
          </a:xfrm>
        </p:spPr>
      </p:pic>
    </p:spTree>
    <p:extLst>
      <p:ext uri="{BB962C8B-B14F-4D97-AF65-F5344CB8AC3E}">
        <p14:creationId xmlns:p14="http://schemas.microsoft.com/office/powerpoint/2010/main" val="145739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{B98197AB-D243-C740-8CB6-23E555FFDE9C}tf16401378</Template>
  <TotalTime>206</TotalTime>
  <Words>354</Words>
  <Application>Microsoft Macintosh PowerPoint</Application>
  <PresentationFormat>Widescreen</PresentationFormat>
  <Paragraphs>41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Big – O Condensed</vt:lpstr>
      <vt:lpstr>What’s the idea?</vt:lpstr>
      <vt:lpstr>How to evaluate speed/time</vt:lpstr>
      <vt:lpstr>Basic Procedure</vt:lpstr>
      <vt:lpstr>Space complexity how to</vt:lpstr>
      <vt:lpstr>STL and Big O</vt:lpstr>
      <vt:lpstr>Bubble Sort Pseudocode</vt:lpstr>
      <vt:lpstr>Insertion Sort Pseudocode</vt:lpstr>
      <vt:lpstr>Selection Sort Pseudocode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– O Condensed</dc:title>
  <dc:creator>Willie Wu</dc:creator>
  <cp:lastModifiedBy>Willie Wu</cp:lastModifiedBy>
  <cp:revision>15</cp:revision>
  <dcterms:created xsi:type="dcterms:W3CDTF">2020-02-20T02:33:31Z</dcterms:created>
  <dcterms:modified xsi:type="dcterms:W3CDTF">2020-05-22T19:35:48Z</dcterms:modified>
</cp:coreProperties>
</file>