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ytsuinami@gmail.com" initials="k" lastIdx="2" clrIdx="0">
    <p:extLst>
      <p:ext uri="{19B8F6BF-5375-455C-9EA6-DF929625EA0E}">
        <p15:presenceInfo xmlns:p15="http://schemas.microsoft.com/office/powerpoint/2012/main" userId="92976dde96920c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0BF"/>
    <a:srgbClr val="FED4EF"/>
    <a:srgbClr val="81FCFF"/>
    <a:srgbClr val="954ECA"/>
    <a:srgbClr val="FFFF99"/>
    <a:srgbClr val="FFFFCC"/>
    <a:srgbClr val="FFFF66"/>
    <a:srgbClr val="09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B616-BD01-4F0E-A9C0-110D3584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98152-F36E-46ED-AF21-58D953FEB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F411-92C1-41E4-A65C-4EDCCC1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9B55-3F2B-4703-8EB5-E26B060E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1CDA-4724-42B3-AA8E-45ABF4A0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6BB0-9701-4DB4-B727-9C0AD2B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4A01F-5588-446D-8C62-3E64E51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65B0-6F9F-4C66-B3C0-88EFD19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CE9B-5ACE-4C9B-9EE1-368D0C5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A398-31B2-4149-A1E6-FC1106A9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4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E874D-A2BF-445C-B551-58A52D4B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1749-A889-496D-921E-926E716D7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B949-6787-47E8-88D1-B6021E03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BDC-2B2D-4132-A28F-14F1F6BF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AF58-0C04-476D-AD1D-505D6567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308-0EA8-435F-9396-61EC084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AB3C-145A-4E1B-B157-1CD0EB5C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7D0E-231F-4937-B5CF-7F271018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341E-121F-44FF-8DAE-9A1B9C4F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5F06-9612-4D47-B029-91CEF8E8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C67F-98E2-4480-8A69-DAC7B58D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CC32A-1D23-4A52-8605-79CED706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98D2-617C-4613-A7CB-243AA90B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A61E-138E-4422-86F7-4F537C9F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B043-79DC-4A87-8029-7BEC6214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5284-4B60-4271-893E-65DB7813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CF4A-AB5C-40B8-A1DC-642A12D2B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10E0F-AD38-4133-800D-EFDCBAB9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6BA2-3590-423B-AE87-2417ED28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2028-F276-42E1-B2BE-01461187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0C84-0933-49F9-9486-C1D8252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C637-18D7-4FB5-9AA0-1F11BCF8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215E0-45F5-4BB8-993D-7A506F2F7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6ACBB-38AC-42ED-B482-2AA075CC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3EEB5-A8D2-429A-926A-D63B454F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521A5-F68D-436A-AD26-159D3A239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C4C66-D977-41FB-8FEF-54A00142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6951E-E490-4B5D-8ED8-51485E99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6BF35-8D7D-4DCF-9A43-64C6024D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7413-1CA2-4389-878D-FB2374CB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0540B-DBB4-42CD-981A-8C5748BD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AE99A-C17E-4CF1-95A9-B74DE8DA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B4D48-A649-4A16-A29F-34C3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0F268-20DE-483E-96ED-2F98006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4565F-481F-4D6C-B9C6-FD0D060B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D9E81-1CF9-4562-9DAA-01C9C40C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2955-5165-4D79-9357-DE81083C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84D9-159F-4498-9916-4914804D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74A8-ECE0-4166-94A4-713E1A74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5176-706E-41E6-9177-8A3CEA7A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F4635-4D87-4F3A-B0C6-CA891B20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4A02E-FA98-4274-8326-A5366C01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470F-BC0F-4970-8737-7C864B1C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1AE00-DF90-48EF-A371-FFDE64C0A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549C9-AA1B-4A55-8BB8-B59630248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44CC2-1A5B-4739-9474-25DC95A3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0FBC-F93B-461E-9002-26F528F2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605B2-7D39-4B11-B45F-80F38F85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28298-950C-4C02-BCFE-14F0CF7A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7B84-9D7B-4812-A5BD-93C581A3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ED65-6307-4AB2-92C9-797C90B4E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B0A5-8518-47AE-B220-DEA80ED3552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78F3-052C-49CA-950A-8E3F8955A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8305-7DF7-46B1-AFDD-0BA7A0148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C527-BBA0-420D-80FA-EBE32B1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F2A0979-C0BD-48DB-9F34-3F8509953961}"/>
              </a:ext>
            </a:extLst>
          </p:cNvPr>
          <p:cNvSpPr/>
          <p:nvPr/>
        </p:nvSpPr>
        <p:spPr>
          <a:xfrm>
            <a:off x="7045302" y="4286250"/>
            <a:ext cx="5146691" cy="2571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3D1DD-A0F0-4247-A0CB-AB328CA20ECA}"/>
              </a:ext>
            </a:extLst>
          </p:cNvPr>
          <p:cNvSpPr txBox="1"/>
          <p:nvPr/>
        </p:nvSpPr>
        <p:spPr>
          <a:xfrm>
            <a:off x="361950" y="304323"/>
            <a:ext cx="35909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dirty="0"/>
              <a:t>class A {</a:t>
            </a:r>
            <a:endParaRPr lang="en-US" sz="1100" b="0" dirty="0">
              <a:effectLst/>
            </a:endParaRPr>
          </a:p>
          <a:p>
            <a:r>
              <a:rPr lang="en-US" sz="1100" dirty="0"/>
              <a:t>public: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A() : </a:t>
            </a:r>
            <a:r>
              <a:rPr lang="en-US" sz="1100" dirty="0" err="1"/>
              <a:t>m_val</a:t>
            </a:r>
            <a:r>
              <a:rPr lang="en-US" sz="1100" dirty="0"/>
              <a:t>(0)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</a:t>
            </a:r>
            <a:r>
              <a:rPr lang="en-US" sz="1100" dirty="0" err="1"/>
              <a:t>cout</a:t>
            </a:r>
            <a:r>
              <a:rPr lang="en-US" sz="1100" dirty="0"/>
              <a:t> &lt;&lt; "What a wonderful world! " &lt;&lt; </a:t>
            </a:r>
            <a:r>
              <a:rPr lang="en-US" sz="1100" dirty="0" err="1"/>
              <a:t>m_val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}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virtual ~A() { </a:t>
            </a:r>
            <a:r>
              <a:rPr lang="en-US" sz="1100" dirty="0" err="1"/>
              <a:t>cout</a:t>
            </a:r>
            <a:r>
              <a:rPr lang="en-US" sz="1100" dirty="0"/>
              <a:t> &lt;&lt; "Guess this is goodbye " &lt;&lt; </a:t>
            </a:r>
            <a:r>
              <a:rPr lang="en-US" sz="1100" dirty="0" err="1"/>
              <a:t>endl</a:t>
            </a:r>
            <a:r>
              <a:rPr lang="en-US" sz="1100" dirty="0"/>
              <a:t>; }</a:t>
            </a:r>
            <a:endParaRPr lang="en-US" sz="1100" b="0" dirty="0">
              <a:effectLst/>
            </a:endParaRPr>
          </a:p>
          <a:p>
            <a:r>
              <a:rPr lang="en-US" sz="1100" dirty="0"/>
              <a:t>virtual void </a:t>
            </a:r>
            <a:r>
              <a:rPr lang="en-US" sz="1100" dirty="0" err="1"/>
              <a:t>saySomething</a:t>
            </a:r>
            <a:r>
              <a:rPr lang="en-US" sz="1100" dirty="0"/>
              <a:t>() = 0;</a:t>
            </a:r>
            <a:endParaRPr lang="en-US" sz="1100" b="0" dirty="0">
              <a:effectLst/>
            </a:endParaRPr>
          </a:p>
          <a:p>
            <a:r>
              <a:rPr lang="en-US" sz="1100" dirty="0"/>
              <a:t>virtual int </a:t>
            </a:r>
            <a:r>
              <a:rPr lang="en-US" sz="1100" dirty="0" err="1"/>
              <a:t>giveMeSomething</a:t>
            </a:r>
            <a:r>
              <a:rPr lang="en-US" sz="1100" dirty="0"/>
              <a:t>() = 0;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private: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};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class B : public A {</a:t>
            </a:r>
            <a:endParaRPr lang="en-US" sz="1100" b="0" dirty="0">
              <a:effectLst/>
            </a:endParaRPr>
          </a:p>
          <a:p>
            <a:r>
              <a:rPr lang="en-US" sz="1100" dirty="0"/>
              <a:t>public: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B() : </a:t>
            </a:r>
            <a:r>
              <a:rPr lang="en-US" sz="1100" dirty="0" err="1"/>
              <a:t>m_str</a:t>
            </a:r>
            <a:r>
              <a:rPr lang="en-US" sz="1100" dirty="0"/>
              <a:t>("me"), </a:t>
            </a:r>
            <a:r>
              <a:rPr lang="en-US" sz="1100" dirty="0" err="1"/>
              <a:t>m_val</a:t>
            </a:r>
            <a:r>
              <a:rPr lang="en-US" sz="1100" dirty="0"/>
              <a:t>(1)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m_str</a:t>
            </a:r>
            <a:r>
              <a:rPr lang="en-US" sz="1100" dirty="0"/>
              <a:t> &lt;&lt; " has just been birthed." 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B(string str, int </a:t>
            </a:r>
            <a:r>
              <a:rPr lang="en-US" sz="1100" dirty="0" err="1"/>
              <a:t>val</a:t>
            </a:r>
            <a:r>
              <a:rPr lang="en-US" sz="1100" dirty="0"/>
              <a:t>) : </a:t>
            </a:r>
            <a:r>
              <a:rPr lang="en-US" sz="1100" dirty="0" err="1"/>
              <a:t>m_str</a:t>
            </a:r>
            <a:r>
              <a:rPr lang="en-US" sz="1100" dirty="0"/>
              <a:t>(str), </a:t>
            </a:r>
            <a:r>
              <a:rPr lang="en-US" sz="1100" dirty="0" err="1"/>
              <a:t>m_val</a:t>
            </a:r>
            <a:r>
              <a:rPr lang="en-US" sz="1100" dirty="0"/>
              <a:t>(</a:t>
            </a:r>
            <a:r>
              <a:rPr lang="en-US" sz="1100" dirty="0" err="1"/>
              <a:t>val</a:t>
            </a:r>
            <a:r>
              <a:rPr lang="en-US" sz="1100" dirty="0"/>
              <a:t>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 </a:t>
            </a:r>
            <a:r>
              <a:rPr lang="en-US" sz="1100" dirty="0" err="1"/>
              <a:t>cout</a:t>
            </a:r>
            <a:r>
              <a:rPr lang="en-US" sz="1100" dirty="0"/>
              <a:t> &lt;&lt; "More complex birth " &lt;&lt; </a:t>
            </a:r>
            <a:r>
              <a:rPr lang="en-US" sz="1100" dirty="0" err="1"/>
              <a:t>m_str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~B()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</a:t>
            </a:r>
            <a:r>
              <a:rPr lang="en-US" sz="1100" dirty="0" err="1"/>
              <a:t>cout</a:t>
            </a:r>
            <a:r>
              <a:rPr lang="en-US" sz="1100" dirty="0"/>
              <a:t> &lt;&lt; "Why do I have to leave this world!" &lt;&lt; </a:t>
            </a:r>
            <a:r>
              <a:rPr lang="en-US" sz="1100" dirty="0" err="1"/>
              <a:t>endl</a:t>
            </a:r>
            <a:r>
              <a:rPr lang="en-US" sz="1100" dirty="0"/>
              <a:t>;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virtual void </a:t>
            </a:r>
            <a:r>
              <a:rPr lang="en-US" sz="1100" dirty="0" err="1"/>
              <a:t>saySomething</a:t>
            </a:r>
            <a:r>
              <a:rPr lang="en-US" sz="1100" dirty="0"/>
              <a:t>()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 </a:t>
            </a:r>
            <a:r>
              <a:rPr lang="en-US" sz="1100" dirty="0" err="1"/>
              <a:t>cout</a:t>
            </a:r>
            <a:r>
              <a:rPr lang="en-US" sz="1100" dirty="0"/>
              <a:t> &lt;&lt; "Coming in from " &lt;&lt; </a:t>
            </a:r>
            <a:r>
              <a:rPr lang="en-US" sz="1100" dirty="0" err="1"/>
              <a:t>m_str</a:t>
            </a:r>
            <a:r>
              <a:rPr lang="en-US" sz="1100" dirty="0"/>
              <a:t> &lt;&lt; " with “ </a:t>
            </a:r>
          </a:p>
          <a:p>
            <a:r>
              <a:rPr lang="en-US" sz="1100" dirty="0"/>
              <a:t>          &lt;&lt; 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virtual int </a:t>
            </a:r>
            <a:r>
              <a:rPr lang="en-US" sz="1100" dirty="0" err="1"/>
              <a:t>giveMeSomething</a:t>
            </a:r>
            <a:r>
              <a:rPr lang="en-US" sz="1100" dirty="0"/>
              <a:t>() { return </a:t>
            </a:r>
            <a:r>
              <a:rPr lang="en-US" sz="1100" dirty="0" err="1"/>
              <a:t>m_val</a:t>
            </a:r>
            <a:r>
              <a:rPr lang="en-US" sz="1100" dirty="0"/>
              <a:t>*5;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</a:t>
            </a:r>
          </a:p>
          <a:p>
            <a:r>
              <a:rPr lang="en-US" sz="1100" dirty="0"/>
              <a:t>private: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string </a:t>
            </a:r>
            <a:r>
              <a:rPr lang="en-US" sz="1100" dirty="0" err="1"/>
              <a:t>m_str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};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294BF-6E04-483F-9D40-8852D8444E99}"/>
              </a:ext>
            </a:extLst>
          </p:cNvPr>
          <p:cNvSpPr txBox="1"/>
          <p:nvPr/>
        </p:nvSpPr>
        <p:spPr>
          <a:xfrm>
            <a:off x="3962398" y="228123"/>
            <a:ext cx="331341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class C {</a:t>
            </a:r>
          </a:p>
          <a:p>
            <a:r>
              <a:rPr lang="en-US" sz="1100" dirty="0"/>
              <a:t>public:</a:t>
            </a:r>
          </a:p>
          <a:p>
            <a:r>
              <a:rPr lang="en-US" sz="1100" dirty="0"/>
              <a:t>      C() : </a:t>
            </a:r>
            <a:r>
              <a:rPr lang="en-US" sz="1100" dirty="0" err="1"/>
              <a:t>m_val</a:t>
            </a:r>
            <a:r>
              <a:rPr lang="en-US" sz="1100" dirty="0"/>
              <a:t>(2) {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 = new B("C", </a:t>
            </a:r>
            <a:r>
              <a:rPr lang="en-US" sz="1100" dirty="0" err="1"/>
              <a:t>m_val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cout</a:t>
            </a:r>
            <a:r>
              <a:rPr lang="en-US" sz="1100" dirty="0"/>
              <a:t> &lt;&lt; "Hello World!!"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 C(const B&amp; b, int </a:t>
            </a:r>
            <a:r>
              <a:rPr lang="en-US" sz="1100" dirty="0" err="1"/>
              <a:t>val</a:t>
            </a:r>
            <a:r>
              <a:rPr lang="en-US" sz="1100" dirty="0"/>
              <a:t>) :  </a:t>
            </a:r>
            <a:r>
              <a:rPr lang="en-US" sz="1100" dirty="0" err="1"/>
              <a:t>m_val</a:t>
            </a:r>
            <a:r>
              <a:rPr lang="en-US" sz="1100" dirty="0"/>
              <a:t>(</a:t>
            </a:r>
            <a:r>
              <a:rPr lang="en-US" sz="1100" dirty="0" err="1"/>
              <a:t>val</a:t>
            </a:r>
            <a:r>
              <a:rPr lang="en-US" sz="1100"/>
              <a:t>) {</a:t>
            </a:r>
          </a:p>
          <a:p>
            <a:r>
              <a:rPr lang="en-US" sz="110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 = new B(b);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m_b</a:t>
            </a:r>
            <a:r>
              <a:rPr lang="en-US" sz="1100" dirty="0"/>
              <a:t>-&gt;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 ~C() { 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-&gt;</a:t>
            </a:r>
            <a:r>
              <a:rPr lang="en-US" sz="1100" dirty="0" err="1"/>
              <a:t>saySomething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delete </a:t>
            </a:r>
            <a:r>
              <a:rPr lang="en-US" sz="1100" dirty="0" err="1"/>
              <a:t>m_b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cout</a:t>
            </a:r>
            <a:r>
              <a:rPr lang="en-US" sz="1100" dirty="0"/>
              <a:t> &lt;&lt; "Goodbye world!"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private:</a:t>
            </a:r>
          </a:p>
          <a:p>
            <a:r>
              <a:rPr lang="en-US" sz="1100" dirty="0"/>
              <a:t>      B* </a:t>
            </a:r>
            <a:r>
              <a:rPr lang="en-US" sz="1100" dirty="0" err="1"/>
              <a:t>m_b</a:t>
            </a:r>
            <a:r>
              <a:rPr lang="en-US" sz="1100" dirty="0"/>
              <a:t>;</a:t>
            </a:r>
          </a:p>
          <a:p>
            <a:r>
              <a:rPr lang="en-US" sz="1100" dirty="0"/>
              <a:t> 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</a:p>
          <a:p>
            <a:r>
              <a:rPr lang="en-US" sz="1100" dirty="0"/>
              <a:t>};</a:t>
            </a:r>
          </a:p>
          <a:p>
            <a:br>
              <a:rPr lang="en-US" sz="1100" dirty="0"/>
            </a:br>
            <a:r>
              <a:rPr lang="en-US" sz="1100" dirty="0"/>
              <a:t>int main() {</a:t>
            </a:r>
          </a:p>
          <a:p>
            <a:r>
              <a:rPr lang="en-US" sz="1100" dirty="0"/>
              <a:t>     B* </a:t>
            </a:r>
            <a:r>
              <a:rPr lang="en-US" sz="1100" dirty="0" err="1"/>
              <a:t>b_arr</a:t>
            </a:r>
            <a:r>
              <a:rPr lang="en-US" sz="1100" dirty="0"/>
              <a:t> = new B[3];</a:t>
            </a:r>
          </a:p>
          <a:p>
            <a:r>
              <a:rPr lang="en-US" sz="1100" dirty="0"/>
              <a:t>     for(int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3; </a:t>
            </a:r>
            <a:r>
              <a:rPr lang="en-US" sz="1100" dirty="0" err="1"/>
              <a:t>i</a:t>
            </a:r>
            <a:r>
              <a:rPr lang="en-US" sz="1100" dirty="0"/>
              <a:t>++) {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b_arr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].</a:t>
            </a:r>
            <a:r>
              <a:rPr lang="en-US" sz="1100" dirty="0" err="1"/>
              <a:t>saySomething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B b("B", 5);</a:t>
            </a:r>
          </a:p>
          <a:p>
            <a:r>
              <a:rPr lang="en-US" sz="1100" dirty="0"/>
              <a:t>     A* a = &amp;b;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cout</a:t>
            </a:r>
            <a:r>
              <a:rPr lang="en-US" sz="1100" dirty="0"/>
              <a:t> &lt;&lt; a-&gt;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C </a:t>
            </a:r>
            <a:r>
              <a:rPr lang="en-US" sz="1100" dirty="0" err="1"/>
              <a:t>c</a:t>
            </a:r>
            <a:r>
              <a:rPr lang="en-US" sz="1100" dirty="0"/>
              <a:t>;</a:t>
            </a:r>
          </a:p>
          <a:p>
            <a:r>
              <a:rPr lang="en-US" sz="1100" dirty="0"/>
              <a:t>     C c2(b, </a:t>
            </a:r>
            <a:r>
              <a:rPr lang="en-US" sz="1100" dirty="0" err="1"/>
              <a:t>b.giveMeSomething</a:t>
            </a:r>
            <a:r>
              <a:rPr lang="en-US" sz="1100" dirty="0"/>
              <a:t>());</a:t>
            </a:r>
          </a:p>
          <a:p>
            <a:r>
              <a:rPr lang="en-US" sz="1100" dirty="0"/>
              <a:t>     delete [] </a:t>
            </a:r>
            <a:r>
              <a:rPr lang="en-US" sz="1100" dirty="0" err="1"/>
              <a:t>b_arr</a:t>
            </a:r>
            <a:r>
              <a:rPr lang="en-US" sz="1100" dirty="0"/>
              <a:t>;</a:t>
            </a:r>
          </a:p>
          <a:p>
            <a:r>
              <a:rPr lang="en-US" sz="1100" dirty="0"/>
              <a:t>}</a:t>
            </a: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6" name="Arrow">
            <a:extLst>
              <a:ext uri="{FF2B5EF4-FFF2-40B4-BE49-F238E27FC236}">
                <a16:creationId xmlns:a16="http://schemas.microsoft.com/office/drawing/2014/main" id="{8D14B68A-64EB-4986-B8FC-1F7BF0571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98" y="3870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156F9-769B-4A82-AEFE-38A3FAF6A6CB}"/>
              </a:ext>
            </a:extLst>
          </p:cNvPr>
          <p:cNvSpPr/>
          <p:nvPr/>
        </p:nvSpPr>
        <p:spPr>
          <a:xfrm>
            <a:off x="6961493" y="228122"/>
            <a:ext cx="4799349" cy="1149951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9519A-B0C4-43D3-921F-F13F6150F218}"/>
              </a:ext>
            </a:extLst>
          </p:cNvPr>
          <p:cNvCxnSpPr>
            <a:cxnSpLocks/>
          </p:cNvCxnSpPr>
          <p:nvPr/>
        </p:nvCxnSpPr>
        <p:spPr>
          <a:xfrm>
            <a:off x="8554495" y="254124"/>
            <a:ext cx="0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F9BC1-FC20-49CE-AFB0-9833140B52CC}"/>
              </a:ext>
            </a:extLst>
          </p:cNvPr>
          <p:cNvCxnSpPr>
            <a:cxnSpLocks/>
          </p:cNvCxnSpPr>
          <p:nvPr/>
        </p:nvCxnSpPr>
        <p:spPr>
          <a:xfrm>
            <a:off x="10180946" y="228123"/>
            <a:ext cx="0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">
            <a:extLst>
              <a:ext uri="{FF2B5EF4-FFF2-40B4-BE49-F238E27FC236}">
                <a16:creationId xmlns:a16="http://schemas.microsoft.com/office/drawing/2014/main" id="{0F0D7C5B-3528-4A4E-BD57-A2BCF144C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3089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A7551-59B2-4158-AA97-499BBCE1E1E1}"/>
              </a:ext>
            </a:extLst>
          </p:cNvPr>
          <p:cNvSpPr txBox="1"/>
          <p:nvPr/>
        </p:nvSpPr>
        <p:spPr>
          <a:xfrm>
            <a:off x="6941165" y="181957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94DAD-D4B2-4114-A93A-224C92776FF1}"/>
              </a:ext>
            </a:extLst>
          </p:cNvPr>
          <p:cNvSpPr txBox="1"/>
          <p:nvPr/>
        </p:nvSpPr>
        <p:spPr>
          <a:xfrm>
            <a:off x="7071543" y="836176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16" name="Arrow">
            <a:extLst>
              <a:ext uri="{FF2B5EF4-FFF2-40B4-BE49-F238E27FC236}">
                <a16:creationId xmlns:a16="http://schemas.microsoft.com/office/drawing/2014/main" id="{94F61013-F80F-4FA2-A3EC-218F4E8E5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7789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9F214-63FA-49CF-B97D-C2D84911790E}"/>
              </a:ext>
            </a:extLst>
          </p:cNvPr>
          <p:cNvSpPr/>
          <p:nvPr/>
        </p:nvSpPr>
        <p:spPr>
          <a:xfrm>
            <a:off x="7037697" y="499028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5D9307-354E-4E12-990F-3C0406569E67}"/>
              </a:ext>
            </a:extLst>
          </p:cNvPr>
          <p:cNvSpPr txBox="1"/>
          <p:nvPr/>
        </p:nvSpPr>
        <p:spPr>
          <a:xfrm>
            <a:off x="7062653" y="44676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F5413-988B-43A6-855B-ACDEBDFE320D}"/>
              </a:ext>
            </a:extLst>
          </p:cNvPr>
          <p:cNvSpPr txBox="1"/>
          <p:nvPr/>
        </p:nvSpPr>
        <p:spPr>
          <a:xfrm>
            <a:off x="7383551" y="583123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657C7-1007-4813-8D10-87C612162924}"/>
              </a:ext>
            </a:extLst>
          </p:cNvPr>
          <p:cNvSpPr txBox="1"/>
          <p:nvPr/>
        </p:nvSpPr>
        <p:spPr>
          <a:xfrm>
            <a:off x="7851009" y="595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Arrow">
            <a:extLst>
              <a:ext uri="{FF2B5EF4-FFF2-40B4-BE49-F238E27FC236}">
                <a16:creationId xmlns:a16="http://schemas.microsoft.com/office/drawing/2014/main" id="{BAEBBFA8-64C0-48D3-9C57-A2A5749BA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9554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3FA59F-4B39-42C2-BB46-CD073119D76C}"/>
              </a:ext>
            </a:extLst>
          </p:cNvPr>
          <p:cNvSpPr/>
          <p:nvPr/>
        </p:nvSpPr>
        <p:spPr>
          <a:xfrm>
            <a:off x="219074" y="228123"/>
            <a:ext cx="6732895" cy="6477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5E41A-FED2-4AB9-BB00-62693981F007}"/>
              </a:ext>
            </a:extLst>
          </p:cNvPr>
          <p:cNvCxnSpPr/>
          <p:nvPr/>
        </p:nvCxnSpPr>
        <p:spPr>
          <a:xfrm>
            <a:off x="3886198" y="228123"/>
            <a:ext cx="0" cy="647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32EA2E-087C-4C11-84E7-AABAFDA12B90}"/>
              </a:ext>
            </a:extLst>
          </p:cNvPr>
          <p:cNvSpPr txBox="1"/>
          <p:nvPr/>
        </p:nvSpPr>
        <p:spPr>
          <a:xfrm>
            <a:off x="7045302" y="428625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A55C0D-CA2F-4D0C-A8B3-1F58C025AA8F}"/>
              </a:ext>
            </a:extLst>
          </p:cNvPr>
          <p:cNvSpPr txBox="1"/>
          <p:nvPr/>
        </p:nvSpPr>
        <p:spPr>
          <a:xfrm>
            <a:off x="7058820" y="4651980"/>
            <a:ext cx="1869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What a wonderful world!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783BFA-92ED-4387-9105-63A9ABE0CEB1}"/>
              </a:ext>
            </a:extLst>
          </p:cNvPr>
          <p:cNvSpPr txBox="1"/>
          <p:nvPr/>
        </p:nvSpPr>
        <p:spPr>
          <a:xfrm>
            <a:off x="7592990" y="825475"/>
            <a:ext cx="401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32" name="Arrow">
            <a:extLst>
              <a:ext uri="{FF2B5EF4-FFF2-40B4-BE49-F238E27FC236}">
                <a16:creationId xmlns:a16="http://schemas.microsoft.com/office/drawing/2014/main" id="{4AC4AC6A-EEF8-4F00-926C-C96684CAB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32683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BA5AC8-4566-439F-A489-FF8C072D5B92}"/>
              </a:ext>
            </a:extLst>
          </p:cNvPr>
          <p:cNvSpPr txBox="1"/>
          <p:nvPr/>
        </p:nvSpPr>
        <p:spPr>
          <a:xfrm>
            <a:off x="7053608" y="4882200"/>
            <a:ext cx="1777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 has just been birthed.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D52F6-C81B-4A16-A0FA-F0A7C51055C6}"/>
              </a:ext>
            </a:extLst>
          </p:cNvPr>
          <p:cNvSpPr txBox="1"/>
          <p:nvPr/>
        </p:nvSpPr>
        <p:spPr>
          <a:xfrm>
            <a:off x="6961493" y="-914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D840BF"/>
                </a:solidFill>
              </a:rPr>
              <a:t>b_arr</a:t>
            </a:r>
            <a:endParaRPr lang="en-US" dirty="0">
              <a:solidFill>
                <a:srgbClr val="D840B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1D7BAC-70DE-45B2-A154-342641F1A168}"/>
              </a:ext>
            </a:extLst>
          </p:cNvPr>
          <p:cNvSpPr txBox="1"/>
          <p:nvPr/>
        </p:nvSpPr>
        <p:spPr>
          <a:xfrm>
            <a:off x="8559159" y="172581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52698B-9913-45B1-8B75-02AFB10361DA}"/>
              </a:ext>
            </a:extLst>
          </p:cNvPr>
          <p:cNvSpPr txBox="1"/>
          <p:nvPr/>
        </p:nvSpPr>
        <p:spPr>
          <a:xfrm>
            <a:off x="8689537" y="826800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A5AF80-FD22-42E7-AA4F-06B953545A1A}"/>
              </a:ext>
            </a:extLst>
          </p:cNvPr>
          <p:cNvSpPr/>
          <p:nvPr/>
        </p:nvSpPr>
        <p:spPr>
          <a:xfrm>
            <a:off x="8655691" y="489652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C1EF16-69EA-4C3C-AA5F-38AB6E6AC719}"/>
              </a:ext>
            </a:extLst>
          </p:cNvPr>
          <p:cNvSpPr txBox="1"/>
          <p:nvPr/>
        </p:nvSpPr>
        <p:spPr>
          <a:xfrm>
            <a:off x="8680647" y="43739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4B224C-2AA2-4877-B282-9113B15FA8F6}"/>
              </a:ext>
            </a:extLst>
          </p:cNvPr>
          <p:cNvSpPr txBox="1"/>
          <p:nvPr/>
        </p:nvSpPr>
        <p:spPr>
          <a:xfrm>
            <a:off x="9001545" y="573747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F82612-6B21-49D4-B259-9882A39F882C}"/>
              </a:ext>
            </a:extLst>
          </p:cNvPr>
          <p:cNvSpPr txBox="1"/>
          <p:nvPr/>
        </p:nvSpPr>
        <p:spPr>
          <a:xfrm>
            <a:off x="9469003" y="586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E4DE51-ECED-4E3A-8236-C55A65D17F85}"/>
              </a:ext>
            </a:extLst>
          </p:cNvPr>
          <p:cNvSpPr txBox="1"/>
          <p:nvPr/>
        </p:nvSpPr>
        <p:spPr>
          <a:xfrm>
            <a:off x="9210984" y="816099"/>
            <a:ext cx="401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9F228F-9A43-444B-A400-974ECBFC3328}"/>
              </a:ext>
            </a:extLst>
          </p:cNvPr>
          <p:cNvSpPr txBox="1"/>
          <p:nvPr/>
        </p:nvSpPr>
        <p:spPr>
          <a:xfrm>
            <a:off x="10147512" y="163205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C9937F-DE28-42D9-85D6-4A8D50C1F9E7}"/>
              </a:ext>
            </a:extLst>
          </p:cNvPr>
          <p:cNvSpPr txBox="1"/>
          <p:nvPr/>
        </p:nvSpPr>
        <p:spPr>
          <a:xfrm>
            <a:off x="10277890" y="817424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71F482-BA51-4433-BE87-A97536B61850}"/>
              </a:ext>
            </a:extLst>
          </p:cNvPr>
          <p:cNvSpPr/>
          <p:nvPr/>
        </p:nvSpPr>
        <p:spPr>
          <a:xfrm>
            <a:off x="10244044" y="480276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89673-1922-434F-9F56-13D918EA1A7F}"/>
              </a:ext>
            </a:extLst>
          </p:cNvPr>
          <p:cNvSpPr txBox="1"/>
          <p:nvPr/>
        </p:nvSpPr>
        <p:spPr>
          <a:xfrm>
            <a:off x="10269000" y="42801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77EE53-3898-48E6-B1B9-D1E3721AE88E}"/>
              </a:ext>
            </a:extLst>
          </p:cNvPr>
          <p:cNvSpPr txBox="1"/>
          <p:nvPr/>
        </p:nvSpPr>
        <p:spPr>
          <a:xfrm>
            <a:off x="10589898" y="564371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3436A8-6582-41F7-A941-06C3CF1CA1A3}"/>
              </a:ext>
            </a:extLst>
          </p:cNvPr>
          <p:cNvSpPr txBox="1"/>
          <p:nvPr/>
        </p:nvSpPr>
        <p:spPr>
          <a:xfrm>
            <a:off x="11057356" y="5767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66B111-3F1C-4B1A-955C-D85FF9BF8C12}"/>
              </a:ext>
            </a:extLst>
          </p:cNvPr>
          <p:cNvSpPr txBox="1"/>
          <p:nvPr/>
        </p:nvSpPr>
        <p:spPr>
          <a:xfrm>
            <a:off x="10799337" y="806723"/>
            <a:ext cx="4106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CC4756-98EC-4574-B745-B1C038B6DB87}"/>
              </a:ext>
            </a:extLst>
          </p:cNvPr>
          <p:cNvSpPr txBox="1"/>
          <p:nvPr/>
        </p:nvSpPr>
        <p:spPr>
          <a:xfrm>
            <a:off x="7047616" y="511046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What a wonderful world!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me has just been birthed.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B23184-F46A-473A-B1E0-1C8BE7F5ADF8}"/>
              </a:ext>
            </a:extLst>
          </p:cNvPr>
          <p:cNvSpPr txBox="1"/>
          <p:nvPr/>
        </p:nvSpPr>
        <p:spPr>
          <a:xfrm>
            <a:off x="7053608" y="5522565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What a wonderful world!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me has just been birthed.</a:t>
            </a:r>
          </a:p>
        </p:txBody>
      </p:sp>
      <p:sp>
        <p:nvSpPr>
          <p:cNvPr id="108" name="Arrow">
            <a:extLst>
              <a:ext uri="{FF2B5EF4-FFF2-40B4-BE49-F238E27FC236}">
                <a16:creationId xmlns:a16="http://schemas.microsoft.com/office/drawing/2014/main" id="{C0959BC4-8D14-4EC4-A5D7-E4BD3EE95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98" y="40437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rrow">
            <a:extLst>
              <a:ext uri="{FF2B5EF4-FFF2-40B4-BE49-F238E27FC236}">
                <a16:creationId xmlns:a16="http://schemas.microsoft.com/office/drawing/2014/main" id="{59DB5DD4-AEF3-4F4C-BE0B-9B0C4322C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98" y="41961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Arrow">
            <a:extLst>
              <a:ext uri="{FF2B5EF4-FFF2-40B4-BE49-F238E27FC236}">
                <a16:creationId xmlns:a16="http://schemas.microsoft.com/office/drawing/2014/main" id="{8A10122E-6C55-42CA-BDEF-4EC15B0A4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44615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Arrow">
            <a:extLst>
              <a:ext uri="{FF2B5EF4-FFF2-40B4-BE49-F238E27FC236}">
                <a16:creationId xmlns:a16="http://schemas.microsoft.com/office/drawing/2014/main" id="{F4A33CAC-7E29-4AA0-A00A-ACE908763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" y="4659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337BFA-F99C-4A7F-9884-CD81897132F3}"/>
              </a:ext>
            </a:extLst>
          </p:cNvPr>
          <p:cNvSpPr txBox="1"/>
          <p:nvPr/>
        </p:nvSpPr>
        <p:spPr>
          <a:xfrm>
            <a:off x="6951969" y="1722258"/>
            <a:ext cx="17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Comin in from me with 5 </a:t>
            </a:r>
          </a:p>
        </p:txBody>
      </p:sp>
      <p:sp>
        <p:nvSpPr>
          <p:cNvPr id="113" name="Arrow">
            <a:extLst>
              <a:ext uri="{FF2B5EF4-FFF2-40B4-BE49-F238E27FC236}">
                <a16:creationId xmlns:a16="http://schemas.microsoft.com/office/drawing/2014/main" id="{8324B12B-E28F-41D8-A3A4-1DD05E4123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4311" y="1409907"/>
            <a:ext cx="5032" cy="3183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E6AEE4-F551-446B-82D5-80CC359D47DE}"/>
              </a:ext>
            </a:extLst>
          </p:cNvPr>
          <p:cNvSpPr txBox="1"/>
          <p:nvPr/>
        </p:nvSpPr>
        <p:spPr>
          <a:xfrm>
            <a:off x="2625343" y="5202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5" name="Arrow">
            <a:extLst>
              <a:ext uri="{FF2B5EF4-FFF2-40B4-BE49-F238E27FC236}">
                <a16:creationId xmlns:a16="http://schemas.microsoft.com/office/drawing/2014/main" id="{3964C48C-2744-4B14-9D6C-68F2A8F87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47" y="51104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Arrow">
            <a:extLst>
              <a:ext uri="{FF2B5EF4-FFF2-40B4-BE49-F238E27FC236}">
                <a16:creationId xmlns:a16="http://schemas.microsoft.com/office/drawing/2014/main" id="{E169EEBE-3D18-4900-A5F4-D845A3162B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56135" y="1426274"/>
            <a:ext cx="5032" cy="3183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03B0A7-3984-408B-B140-DF34FF564638}"/>
              </a:ext>
            </a:extLst>
          </p:cNvPr>
          <p:cNvSpPr txBox="1"/>
          <p:nvPr/>
        </p:nvSpPr>
        <p:spPr>
          <a:xfrm>
            <a:off x="8472852" y="1722258"/>
            <a:ext cx="17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Comin in from me with 5 </a:t>
            </a:r>
          </a:p>
        </p:txBody>
      </p:sp>
      <p:sp>
        <p:nvSpPr>
          <p:cNvPr id="122" name="Arrow">
            <a:extLst>
              <a:ext uri="{FF2B5EF4-FFF2-40B4-BE49-F238E27FC236}">
                <a16:creationId xmlns:a16="http://schemas.microsoft.com/office/drawing/2014/main" id="{B4980D24-197F-4862-A564-534EE2D5FA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0988" y="1448607"/>
            <a:ext cx="5032" cy="3183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5549577-EB9F-4DB4-873C-D741A8C24825}"/>
              </a:ext>
            </a:extLst>
          </p:cNvPr>
          <p:cNvSpPr txBox="1"/>
          <p:nvPr/>
        </p:nvSpPr>
        <p:spPr>
          <a:xfrm>
            <a:off x="10057705" y="1744591"/>
            <a:ext cx="17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Comin in from me with 5 </a:t>
            </a:r>
          </a:p>
        </p:txBody>
      </p:sp>
    </p:spTree>
    <p:extLst>
      <p:ext uri="{BB962C8B-B14F-4D97-AF65-F5344CB8AC3E}">
        <p14:creationId xmlns:p14="http://schemas.microsoft.com/office/powerpoint/2010/main" val="29908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0599 0.608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11185 0.63935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3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24558 0.6719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3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" grpId="0" animBg="1"/>
      <p:bldP spid="6" grpId="1" animBg="1"/>
      <p:bldP spid="7" grpId="0" animBg="1"/>
      <p:bldP spid="12" grpId="0" animBg="1"/>
      <p:bldP spid="12" grpId="1" animBg="1"/>
      <p:bldP spid="13" grpId="0"/>
      <p:bldP spid="16" grpId="0" animBg="1"/>
      <p:bldP spid="16" grpId="1" animBg="1"/>
      <p:bldP spid="17" grpId="0" animBg="1"/>
      <p:bldP spid="18" grpId="0"/>
      <p:bldP spid="19" grpId="0"/>
      <p:bldP spid="20" grpId="0"/>
      <p:bldP spid="21" grpId="0" animBg="1"/>
      <p:bldP spid="21" grpId="1" animBg="1"/>
      <p:bldP spid="27" grpId="0"/>
      <p:bldP spid="28" grpId="0"/>
      <p:bldP spid="31" grpId="0"/>
      <p:bldP spid="32" grpId="0" animBg="1"/>
      <p:bldP spid="32" grpId="1" animBg="1"/>
      <p:bldP spid="33" grpId="0"/>
      <p:bldP spid="34" grpId="0"/>
      <p:bldP spid="77" grpId="0"/>
      <p:bldP spid="79" grpId="0" animBg="1"/>
      <p:bldP spid="80" grpId="0"/>
      <p:bldP spid="81" grpId="0"/>
      <p:bldP spid="82" grpId="0"/>
      <p:bldP spid="83" grpId="0"/>
      <p:bldP spid="84" grpId="0"/>
      <p:bldP spid="86" grpId="0" animBg="1"/>
      <p:bldP spid="87" grpId="0"/>
      <p:bldP spid="88" grpId="0"/>
      <p:bldP spid="89" grpId="0"/>
      <p:bldP spid="90" grpId="0"/>
      <p:bldP spid="91" grpId="0"/>
      <p:bldP spid="106" grpId="0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/>
      <p:bldP spid="112" grpId="1"/>
      <p:bldP spid="113" grpId="0" animBg="1"/>
      <p:bldP spid="113" grpId="1" animBg="1"/>
      <p:bldP spid="114" grpId="0"/>
      <p:bldP spid="114" grpId="1"/>
      <p:bldP spid="115" grpId="0" animBg="1"/>
      <p:bldP spid="115" grpId="1" animBg="1"/>
      <p:bldP spid="117" grpId="0" animBg="1"/>
      <p:bldP spid="117" grpId="1" animBg="1"/>
      <p:bldP spid="121" grpId="0"/>
      <p:bldP spid="121" grpId="1"/>
      <p:bldP spid="122" grpId="0" animBg="1"/>
      <p:bldP spid="122" grpId="1" animBg="1"/>
      <p:bldP spid="123" grpId="0"/>
      <p:bldP spid="1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F2A0979-C0BD-48DB-9F34-3F8509953961}"/>
              </a:ext>
            </a:extLst>
          </p:cNvPr>
          <p:cNvSpPr/>
          <p:nvPr/>
        </p:nvSpPr>
        <p:spPr>
          <a:xfrm>
            <a:off x="7045302" y="4286250"/>
            <a:ext cx="5146691" cy="2571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3D1DD-A0F0-4247-A0CB-AB328CA20ECA}"/>
              </a:ext>
            </a:extLst>
          </p:cNvPr>
          <p:cNvSpPr txBox="1"/>
          <p:nvPr/>
        </p:nvSpPr>
        <p:spPr>
          <a:xfrm>
            <a:off x="361950" y="304323"/>
            <a:ext cx="35909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dirty="0"/>
              <a:t>class A {</a:t>
            </a:r>
            <a:endParaRPr lang="en-US" sz="1100" b="0" dirty="0">
              <a:effectLst/>
            </a:endParaRPr>
          </a:p>
          <a:p>
            <a:r>
              <a:rPr lang="en-US" sz="1100" dirty="0"/>
              <a:t>public: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A() : </a:t>
            </a:r>
            <a:r>
              <a:rPr lang="en-US" sz="1100" dirty="0" err="1"/>
              <a:t>m_val</a:t>
            </a:r>
            <a:r>
              <a:rPr lang="en-US" sz="1100" dirty="0"/>
              <a:t>(0)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</a:t>
            </a:r>
            <a:r>
              <a:rPr lang="en-US" sz="1100" dirty="0" err="1"/>
              <a:t>cout</a:t>
            </a:r>
            <a:r>
              <a:rPr lang="en-US" sz="1100" dirty="0"/>
              <a:t> &lt;&lt; "What a wonderful world! " &lt;&lt; </a:t>
            </a:r>
            <a:r>
              <a:rPr lang="en-US" sz="1100" dirty="0" err="1"/>
              <a:t>m_val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}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virtual ~A() { </a:t>
            </a:r>
            <a:r>
              <a:rPr lang="en-US" sz="1100" dirty="0" err="1"/>
              <a:t>cout</a:t>
            </a:r>
            <a:r>
              <a:rPr lang="en-US" sz="1100" dirty="0"/>
              <a:t> &lt;&lt; "Guess this is goodbye " &lt;&lt; </a:t>
            </a:r>
            <a:r>
              <a:rPr lang="en-US" sz="1100" dirty="0" err="1"/>
              <a:t>endl</a:t>
            </a:r>
            <a:r>
              <a:rPr lang="en-US" sz="1100" dirty="0"/>
              <a:t>; }</a:t>
            </a:r>
            <a:endParaRPr lang="en-US" sz="1100" b="0" dirty="0">
              <a:effectLst/>
            </a:endParaRPr>
          </a:p>
          <a:p>
            <a:r>
              <a:rPr lang="en-US" sz="1100" dirty="0"/>
              <a:t>virtual void </a:t>
            </a:r>
            <a:r>
              <a:rPr lang="en-US" sz="1100" dirty="0" err="1"/>
              <a:t>saySomething</a:t>
            </a:r>
            <a:r>
              <a:rPr lang="en-US" sz="1100" dirty="0"/>
              <a:t>() = 0;</a:t>
            </a:r>
            <a:endParaRPr lang="en-US" sz="1100" b="0" dirty="0">
              <a:effectLst/>
            </a:endParaRPr>
          </a:p>
          <a:p>
            <a:r>
              <a:rPr lang="en-US" sz="1100" dirty="0"/>
              <a:t>virtual int </a:t>
            </a:r>
            <a:r>
              <a:rPr lang="en-US" sz="1100" dirty="0" err="1"/>
              <a:t>giveMeSomething</a:t>
            </a:r>
            <a:r>
              <a:rPr lang="en-US" sz="1100" dirty="0"/>
              <a:t>() = 0;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private: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};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class B : public A {</a:t>
            </a:r>
            <a:endParaRPr lang="en-US" sz="1100" b="0" dirty="0">
              <a:effectLst/>
            </a:endParaRPr>
          </a:p>
          <a:p>
            <a:r>
              <a:rPr lang="en-US" sz="1100" dirty="0"/>
              <a:t>public: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B() : </a:t>
            </a:r>
            <a:r>
              <a:rPr lang="en-US" sz="1100" dirty="0" err="1"/>
              <a:t>m_str</a:t>
            </a:r>
            <a:r>
              <a:rPr lang="en-US" sz="1100" dirty="0"/>
              <a:t>("me"), </a:t>
            </a:r>
            <a:r>
              <a:rPr lang="en-US" sz="1100" dirty="0" err="1"/>
              <a:t>m_val</a:t>
            </a:r>
            <a:r>
              <a:rPr lang="en-US" sz="1100" dirty="0"/>
              <a:t>(1)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m_str</a:t>
            </a:r>
            <a:r>
              <a:rPr lang="en-US" sz="1100" dirty="0"/>
              <a:t> &lt;&lt; " has just been birthed." 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B(string str, int </a:t>
            </a:r>
            <a:r>
              <a:rPr lang="en-US" sz="1100" dirty="0" err="1"/>
              <a:t>val</a:t>
            </a:r>
            <a:r>
              <a:rPr lang="en-US" sz="1100" dirty="0"/>
              <a:t>) : </a:t>
            </a:r>
            <a:r>
              <a:rPr lang="en-US" sz="1100" dirty="0" err="1"/>
              <a:t>m_str</a:t>
            </a:r>
            <a:r>
              <a:rPr lang="en-US" sz="1100" dirty="0"/>
              <a:t>(str), </a:t>
            </a:r>
            <a:r>
              <a:rPr lang="en-US" sz="1100" dirty="0" err="1"/>
              <a:t>m_val</a:t>
            </a:r>
            <a:r>
              <a:rPr lang="en-US" sz="1100" dirty="0"/>
              <a:t>(</a:t>
            </a:r>
            <a:r>
              <a:rPr lang="en-US" sz="1100" dirty="0" err="1"/>
              <a:t>val</a:t>
            </a:r>
            <a:r>
              <a:rPr lang="en-US" sz="1100" dirty="0"/>
              <a:t>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 </a:t>
            </a:r>
            <a:r>
              <a:rPr lang="en-US" sz="1100" dirty="0" err="1"/>
              <a:t>cout</a:t>
            </a:r>
            <a:r>
              <a:rPr lang="en-US" sz="1100" dirty="0"/>
              <a:t> &lt;&lt; "More complex birth " &lt;&lt; </a:t>
            </a:r>
            <a:r>
              <a:rPr lang="en-US" sz="1100" dirty="0" err="1"/>
              <a:t>m_str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~B()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</a:t>
            </a:r>
            <a:r>
              <a:rPr lang="en-US" sz="1100" dirty="0" err="1"/>
              <a:t>cout</a:t>
            </a:r>
            <a:r>
              <a:rPr lang="en-US" sz="1100" dirty="0"/>
              <a:t> &lt;&lt; "Why do I have to leave this world!" &lt;&lt; </a:t>
            </a:r>
            <a:r>
              <a:rPr lang="en-US" sz="1100" dirty="0" err="1"/>
              <a:t>endl</a:t>
            </a:r>
            <a:r>
              <a:rPr lang="en-US" sz="1100" dirty="0"/>
              <a:t>;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virtual void </a:t>
            </a:r>
            <a:r>
              <a:rPr lang="en-US" sz="1100" dirty="0" err="1"/>
              <a:t>saySomething</a:t>
            </a:r>
            <a:r>
              <a:rPr lang="en-US" sz="1100" dirty="0"/>
              <a:t>()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 </a:t>
            </a:r>
            <a:r>
              <a:rPr lang="en-US" sz="1100" dirty="0" err="1"/>
              <a:t>cout</a:t>
            </a:r>
            <a:r>
              <a:rPr lang="en-US" sz="1100" dirty="0"/>
              <a:t> &lt;&lt; "Coming in from " &lt;&lt; </a:t>
            </a:r>
            <a:r>
              <a:rPr lang="en-US" sz="1100" dirty="0" err="1"/>
              <a:t>m_str</a:t>
            </a:r>
            <a:r>
              <a:rPr lang="en-US" sz="1100" dirty="0"/>
              <a:t> &lt;&lt; " with “ </a:t>
            </a:r>
          </a:p>
          <a:p>
            <a:r>
              <a:rPr lang="en-US" sz="1100" dirty="0"/>
              <a:t>          &lt;&lt; 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virtual int </a:t>
            </a:r>
            <a:r>
              <a:rPr lang="en-US" sz="1100" dirty="0" err="1"/>
              <a:t>giveMeSomething</a:t>
            </a:r>
            <a:r>
              <a:rPr lang="en-US" sz="1100" dirty="0"/>
              <a:t>() { return </a:t>
            </a:r>
            <a:r>
              <a:rPr lang="en-US" sz="1100" dirty="0" err="1"/>
              <a:t>m_val</a:t>
            </a:r>
            <a:r>
              <a:rPr lang="en-US" sz="1100" dirty="0"/>
              <a:t>*5;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</a:t>
            </a:r>
          </a:p>
          <a:p>
            <a:r>
              <a:rPr lang="en-US" sz="1100" dirty="0"/>
              <a:t>private: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string </a:t>
            </a:r>
            <a:r>
              <a:rPr lang="en-US" sz="1100" dirty="0" err="1"/>
              <a:t>m_str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};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294BF-6E04-483F-9D40-8852D8444E99}"/>
              </a:ext>
            </a:extLst>
          </p:cNvPr>
          <p:cNvSpPr txBox="1"/>
          <p:nvPr/>
        </p:nvSpPr>
        <p:spPr>
          <a:xfrm>
            <a:off x="3962398" y="228123"/>
            <a:ext cx="331341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class C {</a:t>
            </a:r>
          </a:p>
          <a:p>
            <a:r>
              <a:rPr lang="en-US" sz="1100" dirty="0"/>
              <a:t>public:</a:t>
            </a:r>
          </a:p>
          <a:p>
            <a:r>
              <a:rPr lang="en-US" sz="1100" dirty="0"/>
              <a:t>      C() : </a:t>
            </a:r>
            <a:r>
              <a:rPr lang="en-US" sz="1100" dirty="0" err="1"/>
              <a:t>m_val</a:t>
            </a:r>
            <a:r>
              <a:rPr lang="en-US" sz="1100" dirty="0"/>
              <a:t>(2) {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 = new B("C", </a:t>
            </a:r>
            <a:r>
              <a:rPr lang="en-US" sz="1100" dirty="0" err="1"/>
              <a:t>m_val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cout</a:t>
            </a:r>
            <a:r>
              <a:rPr lang="en-US" sz="1100" dirty="0"/>
              <a:t> &lt;&lt; "Hello World!!"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 C(const B&amp; b, int </a:t>
            </a:r>
            <a:r>
              <a:rPr lang="en-US" sz="1100" dirty="0" err="1"/>
              <a:t>val</a:t>
            </a:r>
            <a:r>
              <a:rPr lang="en-US" sz="1100" dirty="0"/>
              <a:t>) :  </a:t>
            </a:r>
            <a:r>
              <a:rPr lang="en-US" sz="1100" dirty="0" err="1"/>
              <a:t>m_val</a:t>
            </a:r>
            <a:r>
              <a:rPr lang="en-US" sz="1100" dirty="0"/>
              <a:t>(</a:t>
            </a:r>
            <a:r>
              <a:rPr lang="en-US" sz="1100" dirty="0" err="1"/>
              <a:t>val</a:t>
            </a:r>
            <a:r>
              <a:rPr lang="en-US" sz="1100" dirty="0"/>
              <a:t>) {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 = new B(b);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m_b</a:t>
            </a:r>
            <a:r>
              <a:rPr lang="en-US" sz="1100" dirty="0"/>
              <a:t>-&gt;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 ~C() { 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-&gt;</a:t>
            </a:r>
            <a:r>
              <a:rPr lang="en-US" sz="1100" dirty="0" err="1"/>
              <a:t>saySomething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delete </a:t>
            </a:r>
            <a:r>
              <a:rPr lang="en-US" sz="1100" dirty="0" err="1"/>
              <a:t>m_b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cout</a:t>
            </a:r>
            <a:r>
              <a:rPr lang="en-US" sz="1100" dirty="0"/>
              <a:t> &lt;&lt; "Goodbye world!"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private:</a:t>
            </a:r>
          </a:p>
          <a:p>
            <a:r>
              <a:rPr lang="en-US" sz="1100" dirty="0"/>
              <a:t>      B* </a:t>
            </a:r>
            <a:r>
              <a:rPr lang="en-US" sz="1100" dirty="0" err="1"/>
              <a:t>m_b</a:t>
            </a:r>
            <a:r>
              <a:rPr lang="en-US" sz="1100" dirty="0"/>
              <a:t>;</a:t>
            </a:r>
          </a:p>
          <a:p>
            <a:r>
              <a:rPr lang="en-US" sz="1100" dirty="0"/>
              <a:t> 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</a:p>
          <a:p>
            <a:r>
              <a:rPr lang="en-US" sz="1100" dirty="0"/>
              <a:t>};</a:t>
            </a:r>
          </a:p>
          <a:p>
            <a:br>
              <a:rPr lang="en-US" sz="1100" dirty="0"/>
            </a:br>
            <a:r>
              <a:rPr lang="en-US" sz="1100" dirty="0"/>
              <a:t>int main() {</a:t>
            </a:r>
          </a:p>
          <a:p>
            <a:r>
              <a:rPr lang="en-US" sz="1100" dirty="0"/>
              <a:t>     B* </a:t>
            </a:r>
            <a:r>
              <a:rPr lang="en-US" sz="1100" dirty="0" err="1"/>
              <a:t>b_arr</a:t>
            </a:r>
            <a:r>
              <a:rPr lang="en-US" sz="1100" dirty="0"/>
              <a:t> = new B[3];</a:t>
            </a:r>
          </a:p>
          <a:p>
            <a:r>
              <a:rPr lang="en-US" sz="1100" dirty="0"/>
              <a:t>     for(int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3; </a:t>
            </a:r>
            <a:r>
              <a:rPr lang="en-US" sz="1100" dirty="0" err="1"/>
              <a:t>i</a:t>
            </a:r>
            <a:r>
              <a:rPr lang="en-US" sz="1100" dirty="0"/>
              <a:t>++) {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b_arr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].</a:t>
            </a:r>
            <a:r>
              <a:rPr lang="en-US" sz="1100" dirty="0" err="1"/>
              <a:t>saySomething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B b("B", 5);</a:t>
            </a:r>
          </a:p>
          <a:p>
            <a:r>
              <a:rPr lang="en-US" sz="1100" dirty="0"/>
              <a:t>     A* a = &amp;b;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cout</a:t>
            </a:r>
            <a:r>
              <a:rPr lang="en-US" sz="1100" dirty="0"/>
              <a:t> &lt;&lt; a-&gt;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C </a:t>
            </a:r>
            <a:r>
              <a:rPr lang="en-US" sz="1100" dirty="0" err="1"/>
              <a:t>c</a:t>
            </a:r>
            <a:r>
              <a:rPr lang="en-US" sz="1100" dirty="0"/>
              <a:t>;</a:t>
            </a:r>
          </a:p>
          <a:p>
            <a:r>
              <a:rPr lang="en-US" sz="1100" dirty="0"/>
              <a:t>     C c2(b, </a:t>
            </a:r>
            <a:r>
              <a:rPr lang="en-US" sz="1100" dirty="0" err="1"/>
              <a:t>b.giveMeSomething</a:t>
            </a:r>
            <a:r>
              <a:rPr lang="en-US" sz="1100" dirty="0"/>
              <a:t>());</a:t>
            </a:r>
          </a:p>
          <a:p>
            <a:r>
              <a:rPr lang="en-US" sz="1100" dirty="0"/>
              <a:t>     delete [] </a:t>
            </a:r>
            <a:r>
              <a:rPr lang="en-US" sz="1100" dirty="0" err="1"/>
              <a:t>b_arr</a:t>
            </a:r>
            <a:r>
              <a:rPr lang="en-US" sz="1100" dirty="0"/>
              <a:t>;</a:t>
            </a:r>
          </a:p>
          <a:p>
            <a:r>
              <a:rPr lang="en-US" sz="1100" dirty="0"/>
              <a:t>}</a:t>
            </a: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156F9-769B-4A82-AEFE-38A3FAF6A6CB}"/>
              </a:ext>
            </a:extLst>
          </p:cNvPr>
          <p:cNvSpPr/>
          <p:nvPr/>
        </p:nvSpPr>
        <p:spPr>
          <a:xfrm>
            <a:off x="6961493" y="228122"/>
            <a:ext cx="4799349" cy="1149951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9519A-B0C4-43D3-921F-F13F6150F218}"/>
              </a:ext>
            </a:extLst>
          </p:cNvPr>
          <p:cNvCxnSpPr>
            <a:cxnSpLocks/>
          </p:cNvCxnSpPr>
          <p:nvPr/>
        </p:nvCxnSpPr>
        <p:spPr>
          <a:xfrm>
            <a:off x="8554495" y="254124"/>
            <a:ext cx="0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F9BC1-FC20-49CE-AFB0-9833140B52CC}"/>
              </a:ext>
            </a:extLst>
          </p:cNvPr>
          <p:cNvCxnSpPr>
            <a:cxnSpLocks/>
          </p:cNvCxnSpPr>
          <p:nvPr/>
        </p:nvCxnSpPr>
        <p:spPr>
          <a:xfrm>
            <a:off x="10180946" y="228123"/>
            <a:ext cx="0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8A7551-59B2-4158-AA97-499BBCE1E1E1}"/>
              </a:ext>
            </a:extLst>
          </p:cNvPr>
          <p:cNvSpPr txBox="1"/>
          <p:nvPr/>
        </p:nvSpPr>
        <p:spPr>
          <a:xfrm>
            <a:off x="6941165" y="181957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94DAD-D4B2-4114-A93A-224C92776FF1}"/>
              </a:ext>
            </a:extLst>
          </p:cNvPr>
          <p:cNvSpPr txBox="1"/>
          <p:nvPr/>
        </p:nvSpPr>
        <p:spPr>
          <a:xfrm>
            <a:off x="7071543" y="836176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9F214-63FA-49CF-B97D-C2D84911790E}"/>
              </a:ext>
            </a:extLst>
          </p:cNvPr>
          <p:cNvSpPr/>
          <p:nvPr/>
        </p:nvSpPr>
        <p:spPr>
          <a:xfrm>
            <a:off x="7037697" y="499028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5D9307-354E-4E12-990F-3C0406569E67}"/>
              </a:ext>
            </a:extLst>
          </p:cNvPr>
          <p:cNvSpPr txBox="1"/>
          <p:nvPr/>
        </p:nvSpPr>
        <p:spPr>
          <a:xfrm>
            <a:off x="7062653" y="44676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F5413-988B-43A6-855B-ACDEBDFE320D}"/>
              </a:ext>
            </a:extLst>
          </p:cNvPr>
          <p:cNvSpPr txBox="1"/>
          <p:nvPr/>
        </p:nvSpPr>
        <p:spPr>
          <a:xfrm>
            <a:off x="7383551" y="583123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657C7-1007-4813-8D10-87C612162924}"/>
              </a:ext>
            </a:extLst>
          </p:cNvPr>
          <p:cNvSpPr txBox="1"/>
          <p:nvPr/>
        </p:nvSpPr>
        <p:spPr>
          <a:xfrm>
            <a:off x="7851009" y="595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3FA59F-4B39-42C2-BB46-CD073119D76C}"/>
              </a:ext>
            </a:extLst>
          </p:cNvPr>
          <p:cNvSpPr/>
          <p:nvPr/>
        </p:nvSpPr>
        <p:spPr>
          <a:xfrm>
            <a:off x="219074" y="228123"/>
            <a:ext cx="6732895" cy="6477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5E41A-FED2-4AB9-BB00-62693981F007}"/>
              </a:ext>
            </a:extLst>
          </p:cNvPr>
          <p:cNvCxnSpPr/>
          <p:nvPr/>
        </p:nvCxnSpPr>
        <p:spPr>
          <a:xfrm>
            <a:off x="3886198" y="228123"/>
            <a:ext cx="0" cy="647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32EA2E-087C-4C11-84E7-AABAFDA12B90}"/>
              </a:ext>
            </a:extLst>
          </p:cNvPr>
          <p:cNvSpPr txBox="1"/>
          <p:nvPr/>
        </p:nvSpPr>
        <p:spPr>
          <a:xfrm>
            <a:off x="7045302" y="428625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A55C0D-CA2F-4D0C-A8B3-1F58C025AA8F}"/>
              </a:ext>
            </a:extLst>
          </p:cNvPr>
          <p:cNvSpPr txBox="1"/>
          <p:nvPr/>
        </p:nvSpPr>
        <p:spPr>
          <a:xfrm>
            <a:off x="7058820" y="4651980"/>
            <a:ext cx="1869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What a wonderful world!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783BFA-92ED-4387-9105-63A9ABE0CEB1}"/>
              </a:ext>
            </a:extLst>
          </p:cNvPr>
          <p:cNvSpPr txBox="1"/>
          <p:nvPr/>
        </p:nvSpPr>
        <p:spPr>
          <a:xfrm>
            <a:off x="7592990" y="825475"/>
            <a:ext cx="401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BA5AC8-4566-439F-A489-FF8C072D5B92}"/>
              </a:ext>
            </a:extLst>
          </p:cNvPr>
          <p:cNvSpPr txBox="1"/>
          <p:nvPr/>
        </p:nvSpPr>
        <p:spPr>
          <a:xfrm>
            <a:off x="7053608" y="4882200"/>
            <a:ext cx="1777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 has just been birthed.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D52F6-C81B-4A16-A0FA-F0A7C51055C6}"/>
              </a:ext>
            </a:extLst>
          </p:cNvPr>
          <p:cNvSpPr txBox="1"/>
          <p:nvPr/>
        </p:nvSpPr>
        <p:spPr>
          <a:xfrm>
            <a:off x="6961493" y="-914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D840BF"/>
                </a:solidFill>
              </a:rPr>
              <a:t>b_arr</a:t>
            </a:r>
            <a:endParaRPr lang="en-US" dirty="0">
              <a:solidFill>
                <a:srgbClr val="D840B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1D7BAC-70DE-45B2-A154-342641F1A168}"/>
              </a:ext>
            </a:extLst>
          </p:cNvPr>
          <p:cNvSpPr txBox="1"/>
          <p:nvPr/>
        </p:nvSpPr>
        <p:spPr>
          <a:xfrm>
            <a:off x="8559159" y="172581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52698B-9913-45B1-8B75-02AFB10361DA}"/>
              </a:ext>
            </a:extLst>
          </p:cNvPr>
          <p:cNvSpPr txBox="1"/>
          <p:nvPr/>
        </p:nvSpPr>
        <p:spPr>
          <a:xfrm>
            <a:off x="8689537" y="826800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A5AF80-FD22-42E7-AA4F-06B953545A1A}"/>
              </a:ext>
            </a:extLst>
          </p:cNvPr>
          <p:cNvSpPr/>
          <p:nvPr/>
        </p:nvSpPr>
        <p:spPr>
          <a:xfrm>
            <a:off x="8655691" y="489652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C1EF16-69EA-4C3C-AA5F-38AB6E6AC719}"/>
              </a:ext>
            </a:extLst>
          </p:cNvPr>
          <p:cNvSpPr txBox="1"/>
          <p:nvPr/>
        </p:nvSpPr>
        <p:spPr>
          <a:xfrm>
            <a:off x="8680647" y="43739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4B224C-2AA2-4877-B282-9113B15FA8F6}"/>
              </a:ext>
            </a:extLst>
          </p:cNvPr>
          <p:cNvSpPr txBox="1"/>
          <p:nvPr/>
        </p:nvSpPr>
        <p:spPr>
          <a:xfrm>
            <a:off x="9001545" y="573747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F82612-6B21-49D4-B259-9882A39F882C}"/>
              </a:ext>
            </a:extLst>
          </p:cNvPr>
          <p:cNvSpPr txBox="1"/>
          <p:nvPr/>
        </p:nvSpPr>
        <p:spPr>
          <a:xfrm>
            <a:off x="9469003" y="586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E4DE51-ECED-4E3A-8236-C55A65D17F85}"/>
              </a:ext>
            </a:extLst>
          </p:cNvPr>
          <p:cNvSpPr txBox="1"/>
          <p:nvPr/>
        </p:nvSpPr>
        <p:spPr>
          <a:xfrm>
            <a:off x="9210984" y="816099"/>
            <a:ext cx="401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9F228F-9A43-444B-A400-974ECBFC3328}"/>
              </a:ext>
            </a:extLst>
          </p:cNvPr>
          <p:cNvSpPr txBox="1"/>
          <p:nvPr/>
        </p:nvSpPr>
        <p:spPr>
          <a:xfrm>
            <a:off x="10147512" y="163205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C9937F-DE28-42D9-85D6-4A8D50C1F9E7}"/>
              </a:ext>
            </a:extLst>
          </p:cNvPr>
          <p:cNvSpPr txBox="1"/>
          <p:nvPr/>
        </p:nvSpPr>
        <p:spPr>
          <a:xfrm>
            <a:off x="10277890" y="817424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71F482-BA51-4433-BE87-A97536B61850}"/>
              </a:ext>
            </a:extLst>
          </p:cNvPr>
          <p:cNvSpPr/>
          <p:nvPr/>
        </p:nvSpPr>
        <p:spPr>
          <a:xfrm>
            <a:off x="10244044" y="480276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89673-1922-434F-9F56-13D918EA1A7F}"/>
              </a:ext>
            </a:extLst>
          </p:cNvPr>
          <p:cNvSpPr txBox="1"/>
          <p:nvPr/>
        </p:nvSpPr>
        <p:spPr>
          <a:xfrm>
            <a:off x="10269000" y="42801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77EE53-3898-48E6-B1B9-D1E3721AE88E}"/>
              </a:ext>
            </a:extLst>
          </p:cNvPr>
          <p:cNvSpPr txBox="1"/>
          <p:nvPr/>
        </p:nvSpPr>
        <p:spPr>
          <a:xfrm>
            <a:off x="10589898" y="564371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3436A8-6582-41F7-A941-06C3CF1CA1A3}"/>
              </a:ext>
            </a:extLst>
          </p:cNvPr>
          <p:cNvSpPr txBox="1"/>
          <p:nvPr/>
        </p:nvSpPr>
        <p:spPr>
          <a:xfrm>
            <a:off x="11057356" y="5767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66B111-3F1C-4B1A-955C-D85FF9BF8C12}"/>
              </a:ext>
            </a:extLst>
          </p:cNvPr>
          <p:cNvSpPr txBox="1"/>
          <p:nvPr/>
        </p:nvSpPr>
        <p:spPr>
          <a:xfrm>
            <a:off x="10799337" y="806723"/>
            <a:ext cx="4106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CC4756-98EC-4574-B745-B1C038B6DB87}"/>
              </a:ext>
            </a:extLst>
          </p:cNvPr>
          <p:cNvSpPr txBox="1"/>
          <p:nvPr/>
        </p:nvSpPr>
        <p:spPr>
          <a:xfrm>
            <a:off x="7047616" y="511046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What a wonderful world!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me has just been birthed.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B23184-F46A-473A-B1E0-1C8BE7F5ADF8}"/>
              </a:ext>
            </a:extLst>
          </p:cNvPr>
          <p:cNvSpPr txBox="1"/>
          <p:nvPr/>
        </p:nvSpPr>
        <p:spPr>
          <a:xfrm>
            <a:off x="7053608" y="5522565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What a wonderful world!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me has just been birthed.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FAA54-15BA-46D8-8B20-F0883CD0DC7F}"/>
              </a:ext>
            </a:extLst>
          </p:cNvPr>
          <p:cNvSpPr txBox="1"/>
          <p:nvPr/>
        </p:nvSpPr>
        <p:spPr>
          <a:xfrm>
            <a:off x="7028168" y="5935459"/>
            <a:ext cx="180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Coming in from me with 5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Coming in from me with 5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Coming in from me with 5</a:t>
            </a:r>
          </a:p>
        </p:txBody>
      </p:sp>
      <p:sp>
        <p:nvSpPr>
          <p:cNvPr id="58" name="Arrow">
            <a:extLst>
              <a:ext uri="{FF2B5EF4-FFF2-40B4-BE49-F238E27FC236}">
                <a16:creationId xmlns:a16="http://schemas.microsoft.com/office/drawing/2014/main" id="{2E2B80DD-31F3-4956-A16F-812817F43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671" y="45765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FDB964-DF04-4A30-A1C8-574E754639F7}"/>
              </a:ext>
            </a:extLst>
          </p:cNvPr>
          <p:cNvSpPr/>
          <p:nvPr/>
        </p:nvSpPr>
        <p:spPr>
          <a:xfrm>
            <a:off x="7069227" y="1650931"/>
            <a:ext cx="1545267" cy="1123950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26A16-5809-4AA9-92CD-E909BE624EF8}"/>
              </a:ext>
            </a:extLst>
          </p:cNvPr>
          <p:cNvSpPr txBox="1"/>
          <p:nvPr/>
        </p:nvSpPr>
        <p:spPr>
          <a:xfrm>
            <a:off x="7033623" y="1584635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0E2695-3CA0-4371-A03F-7E1E4B824844}"/>
              </a:ext>
            </a:extLst>
          </p:cNvPr>
          <p:cNvSpPr/>
          <p:nvPr/>
        </p:nvSpPr>
        <p:spPr>
          <a:xfrm>
            <a:off x="7078859" y="1916443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EC01A4-A1B6-43C6-BB7F-E1FAC6714188}"/>
              </a:ext>
            </a:extLst>
          </p:cNvPr>
          <p:cNvSpPr txBox="1"/>
          <p:nvPr/>
        </p:nvSpPr>
        <p:spPr>
          <a:xfrm>
            <a:off x="7074542" y="184574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45BAB-423C-42CF-9BB6-7E727D777BFC}"/>
              </a:ext>
            </a:extLst>
          </p:cNvPr>
          <p:cNvSpPr txBox="1"/>
          <p:nvPr/>
        </p:nvSpPr>
        <p:spPr>
          <a:xfrm>
            <a:off x="7359628" y="1989791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08601-7E69-4083-A1E4-48770D73B705}"/>
              </a:ext>
            </a:extLst>
          </p:cNvPr>
          <p:cNvSpPr txBox="1"/>
          <p:nvPr/>
        </p:nvSpPr>
        <p:spPr>
          <a:xfrm>
            <a:off x="7837258" y="19972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83BC48-28B9-4A84-9290-38945D9FB545}"/>
              </a:ext>
            </a:extLst>
          </p:cNvPr>
          <p:cNvSpPr txBox="1"/>
          <p:nvPr/>
        </p:nvSpPr>
        <p:spPr>
          <a:xfrm>
            <a:off x="7644373" y="2233731"/>
            <a:ext cx="276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5</a:t>
            </a:r>
          </a:p>
          <a:p>
            <a:r>
              <a:rPr lang="en-US" sz="13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67FB-44E3-4B08-8379-687457CF1A02}"/>
              </a:ext>
            </a:extLst>
          </p:cNvPr>
          <p:cNvSpPr txBox="1"/>
          <p:nvPr/>
        </p:nvSpPr>
        <p:spPr>
          <a:xfrm>
            <a:off x="7023965" y="1351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40BF"/>
                </a:solidFill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8645DD-7CD9-4902-AF95-C41E22FB5D52}"/>
              </a:ext>
            </a:extLst>
          </p:cNvPr>
          <p:cNvSpPr txBox="1"/>
          <p:nvPr/>
        </p:nvSpPr>
        <p:spPr>
          <a:xfrm>
            <a:off x="7083413" y="2228763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92" name="Arrow">
            <a:extLst>
              <a:ext uri="{FF2B5EF4-FFF2-40B4-BE49-F238E27FC236}">
                <a16:creationId xmlns:a16="http://schemas.microsoft.com/office/drawing/2014/main" id="{9D727984-498F-4E97-AF1A-54648F6BC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36049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Arrow">
            <a:extLst>
              <a:ext uri="{FF2B5EF4-FFF2-40B4-BE49-F238E27FC236}">
                <a16:creationId xmlns:a16="http://schemas.microsoft.com/office/drawing/2014/main" id="{63BD6C76-0C69-44B2-BE99-B91EABD9D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" y="7828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Arrow">
            <a:extLst>
              <a:ext uri="{FF2B5EF4-FFF2-40B4-BE49-F238E27FC236}">
                <a16:creationId xmlns:a16="http://schemas.microsoft.com/office/drawing/2014/main" id="{5D853238-8EE2-419D-B879-C38E21ED9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" y="9542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FBD8D9-ED1B-46F4-AA4D-5C678A7EC8FC}"/>
              </a:ext>
            </a:extLst>
          </p:cNvPr>
          <p:cNvSpPr txBox="1"/>
          <p:nvPr/>
        </p:nvSpPr>
        <p:spPr>
          <a:xfrm>
            <a:off x="9684093" y="4651980"/>
            <a:ext cx="1869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What a wonderful world! 0</a:t>
            </a:r>
          </a:p>
        </p:txBody>
      </p:sp>
      <p:sp>
        <p:nvSpPr>
          <p:cNvPr id="96" name="Arrow">
            <a:extLst>
              <a:ext uri="{FF2B5EF4-FFF2-40B4-BE49-F238E27FC236}">
                <a16:creationId xmlns:a16="http://schemas.microsoft.com/office/drawing/2014/main" id="{6B12F126-E0DA-456D-9812-F4520014A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37859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645CF-0472-4E3A-8638-F397CD768473}"/>
              </a:ext>
            </a:extLst>
          </p:cNvPr>
          <p:cNvSpPr txBox="1"/>
          <p:nvPr/>
        </p:nvSpPr>
        <p:spPr>
          <a:xfrm>
            <a:off x="9702097" y="4886502"/>
            <a:ext cx="1541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More complex birth B</a:t>
            </a:r>
          </a:p>
        </p:txBody>
      </p:sp>
      <p:sp>
        <p:nvSpPr>
          <p:cNvPr id="98" name="Arrow">
            <a:extLst>
              <a:ext uri="{FF2B5EF4-FFF2-40B4-BE49-F238E27FC236}">
                <a16:creationId xmlns:a16="http://schemas.microsoft.com/office/drawing/2014/main" id="{A2120F04-94FA-4B36-8058-6919EF96F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333" y="4728903"/>
            <a:ext cx="2781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Arrow">
            <a:extLst>
              <a:ext uri="{FF2B5EF4-FFF2-40B4-BE49-F238E27FC236}">
                <a16:creationId xmlns:a16="http://schemas.microsoft.com/office/drawing/2014/main" id="{9EB555C1-84D1-4A6A-AB70-F44622EB9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98" y="488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Arrow">
            <a:extLst>
              <a:ext uri="{FF2B5EF4-FFF2-40B4-BE49-F238E27FC236}">
                <a16:creationId xmlns:a16="http://schemas.microsoft.com/office/drawing/2014/main" id="{41A1F6E5-9931-4960-B527-D3FCE0F83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4" y="514632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16D57-CE17-4AC1-9A28-8CC883205CCD}"/>
              </a:ext>
            </a:extLst>
          </p:cNvPr>
          <p:cNvSpPr txBox="1"/>
          <p:nvPr/>
        </p:nvSpPr>
        <p:spPr>
          <a:xfrm>
            <a:off x="2607520" y="5225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312BB-CA5A-4E7E-9A11-BF086B58E439}"/>
              </a:ext>
            </a:extLst>
          </p:cNvPr>
          <p:cNvSpPr txBox="1"/>
          <p:nvPr/>
        </p:nvSpPr>
        <p:spPr>
          <a:xfrm>
            <a:off x="9702097" y="50874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2" name="Arrow">
            <a:extLst>
              <a:ext uri="{FF2B5EF4-FFF2-40B4-BE49-F238E27FC236}">
                <a16:creationId xmlns:a16="http://schemas.microsoft.com/office/drawing/2014/main" id="{676DBA66-F248-4B1C-B77B-0A7FBD706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98" y="5054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Arrow">
            <a:extLst>
              <a:ext uri="{FF2B5EF4-FFF2-40B4-BE49-F238E27FC236}">
                <a16:creationId xmlns:a16="http://schemas.microsoft.com/office/drawing/2014/main" id="{7553BB2B-CF96-4468-9108-E3AB3FBF9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333" y="68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3CFEF-DDAE-461D-B56B-7B35A6F0A5EE}"/>
              </a:ext>
            </a:extLst>
          </p:cNvPr>
          <p:cNvSpPr/>
          <p:nvPr/>
        </p:nvSpPr>
        <p:spPr>
          <a:xfrm>
            <a:off x="8754175" y="1632294"/>
            <a:ext cx="1439362" cy="1695584"/>
          </a:xfrm>
          <a:prstGeom prst="rect">
            <a:avLst/>
          </a:prstGeom>
          <a:solidFill>
            <a:srgbClr val="FED4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54CCD0-F1A2-4051-8B60-654FBBCD2653}"/>
              </a:ext>
            </a:extLst>
          </p:cNvPr>
          <p:cNvSpPr txBox="1"/>
          <p:nvPr/>
        </p:nvSpPr>
        <p:spPr>
          <a:xfrm>
            <a:off x="8702990" y="13411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40BF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5A4181-9A60-4BFD-8DEB-4844FFC93EC0}"/>
              </a:ext>
            </a:extLst>
          </p:cNvPr>
          <p:cNvSpPr txBox="1"/>
          <p:nvPr/>
        </p:nvSpPr>
        <p:spPr>
          <a:xfrm>
            <a:off x="8967166" y="1692155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A9C2CA-84EB-494B-972A-E6C3E6C3A585}"/>
              </a:ext>
            </a:extLst>
          </p:cNvPr>
          <p:cNvSpPr/>
          <p:nvPr/>
        </p:nvSpPr>
        <p:spPr>
          <a:xfrm>
            <a:off x="8752771" y="2004494"/>
            <a:ext cx="1394742" cy="1039497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A59C47-31C6-426E-AD8B-41DBABC89700}"/>
              </a:ext>
            </a:extLst>
          </p:cNvPr>
          <p:cNvSpPr txBox="1"/>
          <p:nvPr/>
        </p:nvSpPr>
        <p:spPr>
          <a:xfrm>
            <a:off x="8717166" y="1938198"/>
            <a:ext cx="80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m_b</a:t>
            </a:r>
            <a:r>
              <a:rPr lang="en-US" dirty="0"/>
              <a:t>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82026C8-3AE1-4E7A-B999-4A88AAD98DA9}"/>
              </a:ext>
            </a:extLst>
          </p:cNvPr>
          <p:cNvSpPr/>
          <p:nvPr/>
        </p:nvSpPr>
        <p:spPr>
          <a:xfrm>
            <a:off x="8762402" y="2270006"/>
            <a:ext cx="1231187" cy="333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0FA40C9-4E4F-44D7-A2EB-A22A41885BD5}"/>
              </a:ext>
            </a:extLst>
          </p:cNvPr>
          <p:cNvSpPr txBox="1"/>
          <p:nvPr/>
        </p:nvSpPr>
        <p:spPr>
          <a:xfrm>
            <a:off x="8758085" y="219930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2A22BA5-B0EA-480B-B547-EA96DCF0CB05}"/>
              </a:ext>
            </a:extLst>
          </p:cNvPr>
          <p:cNvSpPr txBox="1"/>
          <p:nvPr/>
        </p:nvSpPr>
        <p:spPr>
          <a:xfrm>
            <a:off x="9043171" y="2343354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F15AB6-8F87-42D1-860E-57A770D8E3DB}"/>
              </a:ext>
            </a:extLst>
          </p:cNvPr>
          <p:cNvSpPr txBox="1"/>
          <p:nvPr/>
        </p:nvSpPr>
        <p:spPr>
          <a:xfrm>
            <a:off x="9520801" y="23508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5C11C6C-1944-47E6-913E-3D8B4E10B214}"/>
              </a:ext>
            </a:extLst>
          </p:cNvPr>
          <p:cNvSpPr txBox="1"/>
          <p:nvPr/>
        </p:nvSpPr>
        <p:spPr>
          <a:xfrm>
            <a:off x="9327916" y="2587294"/>
            <a:ext cx="276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2</a:t>
            </a:r>
          </a:p>
          <a:p>
            <a:r>
              <a:rPr lang="en-US" sz="13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74D0E13-9864-48B5-9236-90DB47C56561}"/>
              </a:ext>
            </a:extLst>
          </p:cNvPr>
          <p:cNvSpPr txBox="1"/>
          <p:nvPr/>
        </p:nvSpPr>
        <p:spPr>
          <a:xfrm>
            <a:off x="8766956" y="2582326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30DC56-C698-4140-8B06-C50AB75CEC2E}"/>
              </a:ext>
            </a:extLst>
          </p:cNvPr>
          <p:cNvSpPr txBox="1"/>
          <p:nvPr/>
        </p:nvSpPr>
        <p:spPr>
          <a:xfrm>
            <a:off x="8718570" y="1575844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7EAA586-B5BE-49A4-BDAE-DBF2AEEAF41B}"/>
              </a:ext>
            </a:extLst>
          </p:cNvPr>
          <p:cNvSpPr txBox="1"/>
          <p:nvPr/>
        </p:nvSpPr>
        <p:spPr>
          <a:xfrm>
            <a:off x="9483396" y="1685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9" name="Arrow">
            <a:extLst>
              <a:ext uri="{FF2B5EF4-FFF2-40B4-BE49-F238E27FC236}">
                <a16:creationId xmlns:a16="http://schemas.microsoft.com/office/drawing/2014/main" id="{E5A83CF1-612B-409A-B04F-0E46B0D8B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98" y="8683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Arrow">
            <a:extLst>
              <a:ext uri="{FF2B5EF4-FFF2-40B4-BE49-F238E27FC236}">
                <a16:creationId xmlns:a16="http://schemas.microsoft.com/office/drawing/2014/main" id="{4FA9AAC7-221F-476D-BAAB-5B2131A1E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4" y="36049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Arrow">
            <a:extLst>
              <a:ext uri="{FF2B5EF4-FFF2-40B4-BE49-F238E27FC236}">
                <a16:creationId xmlns:a16="http://schemas.microsoft.com/office/drawing/2014/main" id="{F22AE9CA-CA05-439D-B0EF-FCB78022C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7670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Arrow">
            <a:extLst>
              <a:ext uri="{FF2B5EF4-FFF2-40B4-BE49-F238E27FC236}">
                <a16:creationId xmlns:a16="http://schemas.microsoft.com/office/drawing/2014/main" id="{86790EDC-B389-4FFB-9EDB-D81B3DF5C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4" y="9542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6A0C2B9-1833-4847-A883-CA7D134C9FB9}"/>
              </a:ext>
            </a:extLst>
          </p:cNvPr>
          <p:cNvSpPr txBox="1"/>
          <p:nvPr/>
        </p:nvSpPr>
        <p:spPr>
          <a:xfrm>
            <a:off x="9669492" y="5315923"/>
            <a:ext cx="1869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What a wonderful world! 0</a:t>
            </a:r>
          </a:p>
        </p:txBody>
      </p:sp>
      <p:sp>
        <p:nvSpPr>
          <p:cNvPr id="144" name="Arrow">
            <a:extLst>
              <a:ext uri="{FF2B5EF4-FFF2-40B4-BE49-F238E27FC236}">
                <a16:creationId xmlns:a16="http://schemas.microsoft.com/office/drawing/2014/main" id="{12AC2C93-D1BF-4450-822A-4065C85FB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4" y="38094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4B72B4-7AC0-403E-B57D-2295B30986F1}"/>
              </a:ext>
            </a:extLst>
          </p:cNvPr>
          <p:cNvSpPr txBox="1"/>
          <p:nvPr/>
        </p:nvSpPr>
        <p:spPr>
          <a:xfrm>
            <a:off x="9689129" y="5516871"/>
            <a:ext cx="153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More complex birth C</a:t>
            </a:r>
          </a:p>
        </p:txBody>
      </p:sp>
      <p:sp>
        <p:nvSpPr>
          <p:cNvPr id="145" name="Arrow">
            <a:extLst>
              <a:ext uri="{FF2B5EF4-FFF2-40B4-BE49-F238E27FC236}">
                <a16:creationId xmlns:a16="http://schemas.microsoft.com/office/drawing/2014/main" id="{C7191BBA-05CC-4DDD-8B42-8068ED6B5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333" y="10482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0F02EA-D687-47B7-A5FA-68EC3B11524E}"/>
              </a:ext>
            </a:extLst>
          </p:cNvPr>
          <p:cNvSpPr txBox="1"/>
          <p:nvPr/>
        </p:nvSpPr>
        <p:spPr>
          <a:xfrm>
            <a:off x="9689587" y="5723371"/>
            <a:ext cx="9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Hello World!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40840D7-6C8C-4A82-B3F9-A68151D13C0B}"/>
              </a:ext>
            </a:extLst>
          </p:cNvPr>
          <p:cNvSpPr/>
          <p:nvPr/>
        </p:nvSpPr>
        <p:spPr>
          <a:xfrm>
            <a:off x="10480547" y="1635209"/>
            <a:ext cx="1439362" cy="1721584"/>
          </a:xfrm>
          <a:prstGeom prst="rect">
            <a:avLst/>
          </a:prstGeom>
          <a:solidFill>
            <a:srgbClr val="FED4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8EDE02-E8D3-477C-A687-D2C61EF59FA6}"/>
              </a:ext>
            </a:extLst>
          </p:cNvPr>
          <p:cNvSpPr txBox="1"/>
          <p:nvPr/>
        </p:nvSpPr>
        <p:spPr>
          <a:xfrm>
            <a:off x="10693538" y="1695070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FE8E8C9-B178-40D7-9285-BF00FFE557F1}"/>
              </a:ext>
            </a:extLst>
          </p:cNvPr>
          <p:cNvSpPr/>
          <p:nvPr/>
        </p:nvSpPr>
        <p:spPr>
          <a:xfrm>
            <a:off x="10479143" y="2007409"/>
            <a:ext cx="1350908" cy="1085359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A577BD5-E282-4A97-8BC3-CA6419A233EE}"/>
              </a:ext>
            </a:extLst>
          </p:cNvPr>
          <p:cNvSpPr txBox="1"/>
          <p:nvPr/>
        </p:nvSpPr>
        <p:spPr>
          <a:xfrm>
            <a:off x="10443538" y="1941113"/>
            <a:ext cx="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m_b</a:t>
            </a:r>
            <a:r>
              <a:rPr lang="en-US" dirty="0"/>
              <a:t>: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5D58835-31D7-4191-A879-B37B7B351AC3}"/>
              </a:ext>
            </a:extLst>
          </p:cNvPr>
          <p:cNvSpPr/>
          <p:nvPr/>
        </p:nvSpPr>
        <p:spPr>
          <a:xfrm>
            <a:off x="10488774" y="2272921"/>
            <a:ext cx="134127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A57778F-0A8C-427A-B69A-304A38FA4105}"/>
              </a:ext>
            </a:extLst>
          </p:cNvPr>
          <p:cNvSpPr txBox="1"/>
          <p:nvPr/>
        </p:nvSpPr>
        <p:spPr>
          <a:xfrm>
            <a:off x="10484457" y="220222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7B7622A-42AF-45A7-9261-FB8307DB4289}"/>
              </a:ext>
            </a:extLst>
          </p:cNvPr>
          <p:cNvSpPr txBox="1"/>
          <p:nvPr/>
        </p:nvSpPr>
        <p:spPr>
          <a:xfrm>
            <a:off x="10769543" y="2346269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161DFBA-D134-4070-B349-45186B0A1097}"/>
              </a:ext>
            </a:extLst>
          </p:cNvPr>
          <p:cNvSpPr txBox="1"/>
          <p:nvPr/>
        </p:nvSpPr>
        <p:spPr>
          <a:xfrm>
            <a:off x="11247173" y="2353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AFE7199-6C18-4241-BA63-3DF4F908B1DD}"/>
              </a:ext>
            </a:extLst>
          </p:cNvPr>
          <p:cNvSpPr txBox="1"/>
          <p:nvPr/>
        </p:nvSpPr>
        <p:spPr>
          <a:xfrm>
            <a:off x="11054288" y="2590209"/>
            <a:ext cx="276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5</a:t>
            </a:r>
          </a:p>
          <a:p>
            <a:r>
              <a:rPr lang="en-US" sz="13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50FCB8-8912-4227-BA99-018FBFE5F16E}"/>
              </a:ext>
            </a:extLst>
          </p:cNvPr>
          <p:cNvSpPr txBox="1"/>
          <p:nvPr/>
        </p:nvSpPr>
        <p:spPr>
          <a:xfrm>
            <a:off x="10493328" y="2585241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C88A4CC-F81B-48A4-B482-42D6E1D4DC60}"/>
              </a:ext>
            </a:extLst>
          </p:cNvPr>
          <p:cNvSpPr txBox="1"/>
          <p:nvPr/>
        </p:nvSpPr>
        <p:spPr>
          <a:xfrm>
            <a:off x="10444942" y="1578759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20540F-7B7D-4F2A-913F-84B7C2B1635D}"/>
              </a:ext>
            </a:extLst>
          </p:cNvPr>
          <p:cNvSpPr txBox="1"/>
          <p:nvPr/>
        </p:nvSpPr>
        <p:spPr>
          <a:xfrm>
            <a:off x="11209768" y="16879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70" name="Arrow">
            <a:extLst>
              <a:ext uri="{FF2B5EF4-FFF2-40B4-BE49-F238E27FC236}">
                <a16:creationId xmlns:a16="http://schemas.microsoft.com/office/drawing/2014/main" id="{1D5785DB-357A-434D-9135-0C19977F3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333" y="5232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Arrow">
            <a:extLst>
              <a:ext uri="{FF2B5EF4-FFF2-40B4-BE49-F238E27FC236}">
                <a16:creationId xmlns:a16="http://schemas.microsoft.com/office/drawing/2014/main" id="{772F67F0-7001-4374-ACC2-ECB6D2FDE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333" y="13639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485DDE-DD4C-4329-A2C7-CDA196298ECC}"/>
              </a:ext>
            </a:extLst>
          </p:cNvPr>
          <p:cNvSpPr txBox="1"/>
          <p:nvPr/>
        </p:nvSpPr>
        <p:spPr>
          <a:xfrm>
            <a:off x="10423469" y="13339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40BF"/>
                </a:solidFill>
              </a:rPr>
              <a:t>c2</a:t>
            </a:r>
          </a:p>
        </p:txBody>
      </p:sp>
      <p:sp>
        <p:nvSpPr>
          <p:cNvPr id="172" name="Arrow">
            <a:extLst>
              <a:ext uri="{FF2B5EF4-FFF2-40B4-BE49-F238E27FC236}">
                <a16:creationId xmlns:a16="http://schemas.microsoft.com/office/drawing/2014/main" id="{F8ACC4FA-14A9-438C-9B5A-2CA8DDB9E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7556" y="2850569"/>
            <a:ext cx="4387" cy="3456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Arrow">
            <a:extLst>
              <a:ext uri="{FF2B5EF4-FFF2-40B4-BE49-F238E27FC236}">
                <a16:creationId xmlns:a16="http://schemas.microsoft.com/office/drawing/2014/main" id="{DA014CB2-3FB9-47BB-9A4D-4019F68DF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4" y="51591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019391-9EF4-49BA-8480-F6488C5D2178}"/>
              </a:ext>
            </a:extLst>
          </p:cNvPr>
          <p:cNvSpPr txBox="1"/>
          <p:nvPr/>
        </p:nvSpPr>
        <p:spPr>
          <a:xfrm>
            <a:off x="2607520" y="52235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77" name="Arrow">
            <a:extLst>
              <a:ext uri="{FF2B5EF4-FFF2-40B4-BE49-F238E27FC236}">
                <a16:creationId xmlns:a16="http://schemas.microsoft.com/office/drawing/2014/main" id="{C2E3A435-3C40-46E4-B7BC-E4CFF80DD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98" y="1551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Arrow">
            <a:extLst>
              <a:ext uri="{FF2B5EF4-FFF2-40B4-BE49-F238E27FC236}">
                <a16:creationId xmlns:a16="http://schemas.microsoft.com/office/drawing/2014/main" id="{4CE7928C-BB91-415E-BF64-615EB4C64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7555" y="2832430"/>
            <a:ext cx="4387" cy="3456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Arrow">
            <a:extLst>
              <a:ext uri="{FF2B5EF4-FFF2-40B4-BE49-F238E27FC236}">
                <a16:creationId xmlns:a16="http://schemas.microsoft.com/office/drawing/2014/main" id="{829E31A8-D3A3-41F1-996E-857786CF7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7835" y="2850569"/>
            <a:ext cx="4387" cy="3456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Arrow">
            <a:extLst>
              <a:ext uri="{FF2B5EF4-FFF2-40B4-BE49-F238E27FC236}">
                <a16:creationId xmlns:a16="http://schemas.microsoft.com/office/drawing/2014/main" id="{8EB3EF2D-E6E6-40B4-8B08-AC09051C3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198" y="17204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Arrow">
            <a:extLst>
              <a:ext uri="{FF2B5EF4-FFF2-40B4-BE49-F238E27FC236}">
                <a16:creationId xmlns:a16="http://schemas.microsoft.com/office/drawing/2014/main" id="{37650D05-8777-4106-99D5-868EDAABC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83713" y="3174767"/>
            <a:ext cx="4387" cy="3456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Arrow">
            <a:extLst>
              <a:ext uri="{FF2B5EF4-FFF2-40B4-BE49-F238E27FC236}">
                <a16:creationId xmlns:a16="http://schemas.microsoft.com/office/drawing/2014/main" id="{E6E190BE-4157-4F5E-9A3F-9E1C9A7E1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4" y="51591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60097D8-2A16-4F50-AF8E-8B95660FFD60}"/>
              </a:ext>
            </a:extLst>
          </p:cNvPr>
          <p:cNvSpPr txBox="1"/>
          <p:nvPr/>
        </p:nvSpPr>
        <p:spPr>
          <a:xfrm>
            <a:off x="2616087" y="52235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0605AA-CB8A-4506-99CC-AB9D45FF8099}"/>
              </a:ext>
            </a:extLst>
          </p:cNvPr>
          <p:cNvSpPr txBox="1"/>
          <p:nvPr/>
        </p:nvSpPr>
        <p:spPr>
          <a:xfrm>
            <a:off x="9684093" y="5924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0094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0.22565 0.01273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3" grpId="0" animBg="1"/>
      <p:bldP spid="62" grpId="0"/>
      <p:bldP spid="63" grpId="0" animBg="1"/>
      <p:bldP spid="64" grpId="0"/>
      <p:bldP spid="65" grpId="0"/>
      <p:bldP spid="66" grpId="0"/>
      <p:bldP spid="67" grpId="0"/>
      <p:bldP spid="8" grpId="0"/>
      <p:bldP spid="76" grpId="0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/>
      <p:bldP spid="96" grpId="0" animBg="1"/>
      <p:bldP spid="96" grpId="1" animBg="1"/>
      <p:bldP spid="10" grpId="0"/>
      <p:bldP spid="98" grpId="0" animBg="1"/>
      <p:bldP spid="98" grpId="1" animBg="1"/>
      <p:bldP spid="100" grpId="0" animBg="1"/>
      <p:bldP spid="100" grpId="1" animBg="1"/>
      <p:bldP spid="101" grpId="0" animBg="1"/>
      <p:bldP spid="101" grpId="1" animBg="1"/>
      <p:bldP spid="15" grpId="0"/>
      <p:bldP spid="15" grpId="1"/>
      <p:bldP spid="23" grpId="0"/>
      <p:bldP spid="102" grpId="0" animBg="1"/>
      <p:bldP spid="102" grpId="1" animBg="1"/>
      <p:bldP spid="103" grpId="0" animBg="1"/>
      <p:bldP spid="103" grpId="1" animBg="1"/>
      <p:bldP spid="26" grpId="0" animBg="1"/>
      <p:bldP spid="35" grpId="0"/>
      <p:bldP spid="105" grpId="0"/>
      <p:bldP spid="118" grpId="0" animBg="1"/>
      <p:bldP spid="119" grpId="0"/>
      <p:bldP spid="120" grpId="0" animBg="1"/>
      <p:bldP spid="124" grpId="0"/>
      <p:bldP spid="125" grpId="0"/>
      <p:bldP spid="126" grpId="0"/>
      <p:bldP spid="127" grpId="0"/>
      <p:bldP spid="128" grpId="0"/>
      <p:bldP spid="137" grpId="0"/>
      <p:bldP spid="138" grpId="0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/>
      <p:bldP spid="144" grpId="0" animBg="1"/>
      <p:bldP spid="144" grpId="1" animBg="1"/>
      <p:bldP spid="36" grpId="0"/>
      <p:bldP spid="145" grpId="0" animBg="1"/>
      <p:bldP spid="145" grpId="1" animBg="1"/>
      <p:bldP spid="37" grpId="0"/>
      <p:bldP spid="158" grpId="0" animBg="1"/>
      <p:bldP spid="159" grpId="0"/>
      <p:bldP spid="160" grpId="0" animBg="1"/>
      <p:bldP spid="161" grpId="0"/>
      <p:bldP spid="162" grpId="0" animBg="1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 animBg="1"/>
      <p:bldP spid="170" grpId="1" animBg="1"/>
      <p:bldP spid="171" grpId="0" animBg="1"/>
      <p:bldP spid="171" grpId="1" animBg="1"/>
      <p:bldP spid="38" grpId="0"/>
      <p:bldP spid="172" grpId="0" animBg="1"/>
      <p:bldP spid="172" grpId="1" animBg="1"/>
      <p:bldP spid="175" grpId="0" animBg="1"/>
      <p:bldP spid="175" grpId="1" animBg="1"/>
      <p:bldP spid="176" grpId="0"/>
      <p:bldP spid="176" grpId="1"/>
      <p:bldP spid="176" grpId="2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3" grpId="0" animBg="1"/>
      <p:bldP spid="183" grpId="1" animBg="1"/>
      <p:bldP spid="184" grpId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0BA5FC-23E6-4C87-B52F-1F0E389C54A1}"/>
              </a:ext>
            </a:extLst>
          </p:cNvPr>
          <p:cNvSpPr/>
          <p:nvPr/>
        </p:nvSpPr>
        <p:spPr>
          <a:xfrm>
            <a:off x="7592990" y="3429000"/>
            <a:ext cx="3176553" cy="7676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CE3BE4-7698-468C-B369-0F8035AAAD35}"/>
              </a:ext>
            </a:extLst>
          </p:cNvPr>
          <p:cNvSpPr/>
          <p:nvPr/>
        </p:nvSpPr>
        <p:spPr>
          <a:xfrm>
            <a:off x="7656176" y="3463489"/>
            <a:ext cx="3069833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/>
              <a:t>*Note* Destroying B gives us the output: </a:t>
            </a:r>
            <a:br>
              <a:rPr lang="en-US" sz="1300" dirty="0"/>
            </a:br>
            <a:r>
              <a:rPr lang="en-US" sz="1300" dirty="0">
                <a:solidFill>
                  <a:srgbClr val="FF0000"/>
                </a:solidFill>
              </a:rPr>
              <a:t>Why do I have to leave this world!</a:t>
            </a:r>
          </a:p>
          <a:p>
            <a:r>
              <a:rPr lang="en-US" sz="1300" dirty="0">
                <a:solidFill>
                  <a:srgbClr val="FF0000"/>
                </a:solidFill>
              </a:rPr>
              <a:t>Guess this is goodbye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2A0979-C0BD-48DB-9F34-3F8509953961}"/>
              </a:ext>
            </a:extLst>
          </p:cNvPr>
          <p:cNvSpPr/>
          <p:nvPr/>
        </p:nvSpPr>
        <p:spPr>
          <a:xfrm>
            <a:off x="7045302" y="4286250"/>
            <a:ext cx="5146691" cy="2571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3D1DD-A0F0-4247-A0CB-AB328CA20ECA}"/>
              </a:ext>
            </a:extLst>
          </p:cNvPr>
          <p:cNvSpPr txBox="1"/>
          <p:nvPr/>
        </p:nvSpPr>
        <p:spPr>
          <a:xfrm>
            <a:off x="361950" y="304323"/>
            <a:ext cx="35909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dirty="0"/>
              <a:t>class A {</a:t>
            </a:r>
            <a:endParaRPr lang="en-US" sz="1100" b="0" dirty="0">
              <a:effectLst/>
            </a:endParaRPr>
          </a:p>
          <a:p>
            <a:r>
              <a:rPr lang="en-US" sz="1100" dirty="0"/>
              <a:t>public: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A() : </a:t>
            </a:r>
            <a:r>
              <a:rPr lang="en-US" sz="1100" dirty="0" err="1"/>
              <a:t>m_val</a:t>
            </a:r>
            <a:r>
              <a:rPr lang="en-US" sz="1100" dirty="0"/>
              <a:t>(0)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</a:t>
            </a:r>
            <a:r>
              <a:rPr lang="en-US" sz="1100" dirty="0" err="1"/>
              <a:t>cout</a:t>
            </a:r>
            <a:r>
              <a:rPr lang="en-US" sz="1100" dirty="0"/>
              <a:t> &lt;&lt; "What a wonderful world! " &lt;&lt; </a:t>
            </a:r>
            <a:r>
              <a:rPr lang="en-US" sz="1100" dirty="0" err="1"/>
              <a:t>m_val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}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virtual ~A() { </a:t>
            </a:r>
            <a:r>
              <a:rPr lang="en-US" sz="1100" dirty="0" err="1"/>
              <a:t>cout</a:t>
            </a:r>
            <a:r>
              <a:rPr lang="en-US" sz="1100" dirty="0"/>
              <a:t> &lt;&lt; "Guess this is goodbye " &lt;&lt; </a:t>
            </a:r>
            <a:r>
              <a:rPr lang="en-US" sz="1100" dirty="0" err="1"/>
              <a:t>endl</a:t>
            </a:r>
            <a:r>
              <a:rPr lang="en-US" sz="1100" dirty="0"/>
              <a:t>; }</a:t>
            </a:r>
            <a:endParaRPr lang="en-US" sz="1100" b="0" dirty="0">
              <a:effectLst/>
            </a:endParaRPr>
          </a:p>
          <a:p>
            <a:r>
              <a:rPr lang="en-US" sz="1100" dirty="0"/>
              <a:t>virtual void </a:t>
            </a:r>
            <a:r>
              <a:rPr lang="en-US" sz="1100" dirty="0" err="1"/>
              <a:t>saySomething</a:t>
            </a:r>
            <a:r>
              <a:rPr lang="en-US" sz="1100" dirty="0"/>
              <a:t>() = 0;</a:t>
            </a:r>
            <a:endParaRPr lang="en-US" sz="1100" b="0" dirty="0">
              <a:effectLst/>
            </a:endParaRPr>
          </a:p>
          <a:p>
            <a:r>
              <a:rPr lang="en-US" sz="1100" dirty="0"/>
              <a:t>virtual int </a:t>
            </a:r>
            <a:r>
              <a:rPr lang="en-US" sz="1100" dirty="0" err="1"/>
              <a:t>giveMeSomething</a:t>
            </a:r>
            <a:r>
              <a:rPr lang="en-US" sz="1100" dirty="0"/>
              <a:t>() = 0;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private: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};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r>
              <a:rPr lang="en-US" sz="1100" dirty="0"/>
              <a:t>class B : public A {</a:t>
            </a:r>
            <a:endParaRPr lang="en-US" sz="1100" b="0" dirty="0">
              <a:effectLst/>
            </a:endParaRPr>
          </a:p>
          <a:p>
            <a:r>
              <a:rPr lang="en-US" sz="1100" dirty="0"/>
              <a:t>public: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B() : </a:t>
            </a:r>
            <a:r>
              <a:rPr lang="en-US" sz="1100" dirty="0" err="1"/>
              <a:t>m_str</a:t>
            </a:r>
            <a:r>
              <a:rPr lang="en-US" sz="1100" dirty="0"/>
              <a:t>("me"), </a:t>
            </a:r>
            <a:r>
              <a:rPr lang="en-US" sz="1100" dirty="0" err="1"/>
              <a:t>m_val</a:t>
            </a:r>
            <a:r>
              <a:rPr lang="en-US" sz="1100" dirty="0"/>
              <a:t>(1)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m_str</a:t>
            </a:r>
            <a:r>
              <a:rPr lang="en-US" sz="1100" dirty="0"/>
              <a:t> &lt;&lt; " has just been birthed." 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B(string str, int </a:t>
            </a:r>
            <a:r>
              <a:rPr lang="en-US" sz="1100" dirty="0" err="1"/>
              <a:t>val</a:t>
            </a:r>
            <a:r>
              <a:rPr lang="en-US" sz="1100" dirty="0"/>
              <a:t>) : </a:t>
            </a:r>
            <a:r>
              <a:rPr lang="en-US" sz="1100" dirty="0" err="1"/>
              <a:t>m_str</a:t>
            </a:r>
            <a:r>
              <a:rPr lang="en-US" sz="1100" dirty="0"/>
              <a:t>(str), </a:t>
            </a:r>
            <a:r>
              <a:rPr lang="en-US" sz="1100" dirty="0" err="1"/>
              <a:t>m_val</a:t>
            </a:r>
            <a:r>
              <a:rPr lang="en-US" sz="1100" dirty="0"/>
              <a:t>(</a:t>
            </a:r>
            <a:r>
              <a:rPr lang="en-US" sz="1100" dirty="0" err="1"/>
              <a:t>val</a:t>
            </a:r>
            <a:r>
              <a:rPr lang="en-US" sz="1100" dirty="0"/>
              <a:t>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 </a:t>
            </a:r>
            <a:r>
              <a:rPr lang="en-US" sz="1100" dirty="0" err="1"/>
              <a:t>cout</a:t>
            </a:r>
            <a:r>
              <a:rPr lang="en-US" sz="1100" dirty="0"/>
              <a:t> &lt;&lt; "More complex birth " &lt;&lt; </a:t>
            </a:r>
            <a:r>
              <a:rPr lang="en-US" sz="1100" dirty="0" err="1"/>
              <a:t>m_str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~B()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</a:t>
            </a:r>
            <a:r>
              <a:rPr lang="en-US" sz="1100" dirty="0" err="1"/>
              <a:t>cout</a:t>
            </a:r>
            <a:r>
              <a:rPr lang="en-US" sz="1100" dirty="0"/>
              <a:t> &lt;&lt; "Why do I have to leave this world!" &lt;&lt; </a:t>
            </a:r>
            <a:r>
              <a:rPr lang="en-US" sz="1100" dirty="0" err="1"/>
              <a:t>endl</a:t>
            </a:r>
            <a:r>
              <a:rPr lang="en-US" sz="1100" dirty="0"/>
              <a:t>;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virtual void </a:t>
            </a:r>
            <a:r>
              <a:rPr lang="en-US" sz="1100" dirty="0" err="1"/>
              <a:t>saySomething</a:t>
            </a:r>
            <a:r>
              <a:rPr lang="en-US" sz="1100" dirty="0"/>
              <a:t>() {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     </a:t>
            </a:r>
            <a:r>
              <a:rPr lang="en-US" sz="1100" dirty="0" err="1"/>
              <a:t>cout</a:t>
            </a:r>
            <a:r>
              <a:rPr lang="en-US" sz="1100" dirty="0"/>
              <a:t> &lt;&lt; "Coming in from " &lt;&lt; </a:t>
            </a:r>
            <a:r>
              <a:rPr lang="en-US" sz="1100" dirty="0" err="1"/>
              <a:t>m_str</a:t>
            </a:r>
            <a:r>
              <a:rPr lang="en-US" sz="1100" dirty="0"/>
              <a:t> &lt;&lt; " with “ </a:t>
            </a:r>
          </a:p>
          <a:p>
            <a:r>
              <a:rPr lang="en-US" sz="1100" dirty="0"/>
              <a:t>          &lt;&lt; 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 virtual int </a:t>
            </a:r>
            <a:r>
              <a:rPr lang="en-US" sz="1100" dirty="0" err="1"/>
              <a:t>giveMeSomething</a:t>
            </a:r>
            <a:r>
              <a:rPr lang="en-US" sz="1100" dirty="0"/>
              <a:t>() { return </a:t>
            </a:r>
            <a:r>
              <a:rPr lang="en-US" sz="1100" dirty="0" err="1"/>
              <a:t>m_val</a:t>
            </a:r>
            <a:r>
              <a:rPr lang="en-US" sz="1100" dirty="0"/>
              <a:t>*5; }</a:t>
            </a:r>
            <a:endParaRPr lang="en-US" sz="1100" b="0" dirty="0">
              <a:effectLst/>
            </a:endParaRPr>
          </a:p>
          <a:p>
            <a:r>
              <a:rPr lang="en-US" sz="1100" dirty="0"/>
              <a:t>   </a:t>
            </a:r>
          </a:p>
          <a:p>
            <a:r>
              <a:rPr lang="en-US" sz="1100" dirty="0"/>
              <a:t>private: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     string </a:t>
            </a:r>
            <a:r>
              <a:rPr lang="en-US" sz="1100" dirty="0" err="1"/>
              <a:t>m_str</a:t>
            </a:r>
            <a:r>
              <a:rPr lang="en-US" sz="1100" dirty="0"/>
              <a:t>;</a:t>
            </a:r>
            <a:endParaRPr lang="en-US" sz="1100" b="0" dirty="0">
              <a:effectLst/>
            </a:endParaRPr>
          </a:p>
          <a:p>
            <a:r>
              <a:rPr lang="en-US" sz="1100" dirty="0"/>
              <a:t>};</a:t>
            </a:r>
            <a:endParaRPr lang="en-US" sz="1100" b="0" dirty="0">
              <a:effectLst/>
            </a:endParaRPr>
          </a:p>
          <a:p>
            <a:br>
              <a:rPr lang="en-US" sz="1100" b="0" dirty="0">
                <a:effectLst/>
              </a:rPr>
            </a:b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294BF-6E04-483F-9D40-8852D8444E99}"/>
              </a:ext>
            </a:extLst>
          </p:cNvPr>
          <p:cNvSpPr txBox="1"/>
          <p:nvPr/>
        </p:nvSpPr>
        <p:spPr>
          <a:xfrm>
            <a:off x="3962398" y="228123"/>
            <a:ext cx="331341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class C {</a:t>
            </a:r>
          </a:p>
          <a:p>
            <a:r>
              <a:rPr lang="en-US" sz="1100" dirty="0"/>
              <a:t>public:</a:t>
            </a:r>
          </a:p>
          <a:p>
            <a:r>
              <a:rPr lang="en-US" sz="1100" dirty="0"/>
              <a:t>      C() : </a:t>
            </a:r>
            <a:r>
              <a:rPr lang="en-US" sz="1100" dirty="0" err="1"/>
              <a:t>m_val</a:t>
            </a:r>
            <a:r>
              <a:rPr lang="en-US" sz="1100" dirty="0"/>
              <a:t>(2) {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 = new B("C", </a:t>
            </a:r>
            <a:r>
              <a:rPr lang="en-US" sz="1100" dirty="0" err="1"/>
              <a:t>m_val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cout</a:t>
            </a:r>
            <a:r>
              <a:rPr lang="en-US" sz="1100" dirty="0"/>
              <a:t> &lt;&lt; "Hello World!!"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 C(const B&amp; b, int </a:t>
            </a:r>
            <a:r>
              <a:rPr lang="en-US" sz="1100" dirty="0" err="1"/>
              <a:t>val</a:t>
            </a:r>
            <a:r>
              <a:rPr lang="en-US" sz="1100" dirty="0"/>
              <a:t>) :  </a:t>
            </a:r>
            <a:r>
              <a:rPr lang="en-US" sz="1100" dirty="0" err="1"/>
              <a:t>m_val</a:t>
            </a:r>
            <a:r>
              <a:rPr lang="en-US" sz="1100" dirty="0"/>
              <a:t>(</a:t>
            </a:r>
            <a:r>
              <a:rPr lang="en-US" sz="1100" dirty="0" err="1"/>
              <a:t>val</a:t>
            </a:r>
            <a:r>
              <a:rPr lang="en-US" sz="1100" dirty="0"/>
              <a:t>) {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 = new B(b);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m_b</a:t>
            </a:r>
            <a:r>
              <a:rPr lang="en-US" sz="1100" dirty="0"/>
              <a:t>-&gt;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 ~C() { 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m_b</a:t>
            </a:r>
            <a:r>
              <a:rPr lang="en-US" sz="1100" dirty="0"/>
              <a:t>-&gt;</a:t>
            </a:r>
            <a:r>
              <a:rPr lang="en-US" sz="1100" dirty="0" err="1"/>
              <a:t>saySomething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delete </a:t>
            </a:r>
            <a:r>
              <a:rPr lang="en-US" sz="1100" dirty="0" err="1"/>
              <a:t>m_b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cout</a:t>
            </a:r>
            <a:r>
              <a:rPr lang="en-US" sz="1100" dirty="0"/>
              <a:t> &lt;&lt; "Goodbye world!"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private:</a:t>
            </a:r>
          </a:p>
          <a:p>
            <a:r>
              <a:rPr lang="en-US" sz="1100" dirty="0"/>
              <a:t>      B* </a:t>
            </a:r>
            <a:r>
              <a:rPr lang="en-US" sz="1100" dirty="0" err="1"/>
              <a:t>m_b</a:t>
            </a:r>
            <a:r>
              <a:rPr lang="en-US" sz="1100" dirty="0"/>
              <a:t>;</a:t>
            </a:r>
          </a:p>
          <a:p>
            <a:r>
              <a:rPr lang="en-US" sz="1100" dirty="0"/>
              <a:t>      Int </a:t>
            </a:r>
            <a:r>
              <a:rPr lang="en-US" sz="1100" dirty="0" err="1"/>
              <a:t>m_val</a:t>
            </a:r>
            <a:r>
              <a:rPr lang="en-US" sz="1100" dirty="0"/>
              <a:t>;</a:t>
            </a:r>
          </a:p>
          <a:p>
            <a:r>
              <a:rPr lang="en-US" sz="1100" dirty="0"/>
              <a:t>};</a:t>
            </a:r>
          </a:p>
          <a:p>
            <a:br>
              <a:rPr lang="en-US" sz="1100" dirty="0"/>
            </a:br>
            <a:r>
              <a:rPr lang="en-US" sz="1100" dirty="0"/>
              <a:t>int main() {</a:t>
            </a:r>
          </a:p>
          <a:p>
            <a:r>
              <a:rPr lang="en-US" sz="1100" dirty="0"/>
              <a:t>     B* </a:t>
            </a:r>
            <a:r>
              <a:rPr lang="en-US" sz="1100" dirty="0" err="1"/>
              <a:t>b_arr</a:t>
            </a:r>
            <a:r>
              <a:rPr lang="en-US" sz="1100" dirty="0"/>
              <a:t> = new B[3];</a:t>
            </a:r>
          </a:p>
          <a:p>
            <a:r>
              <a:rPr lang="en-US" sz="1100" dirty="0"/>
              <a:t>     for(int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3; </a:t>
            </a:r>
            <a:r>
              <a:rPr lang="en-US" sz="1100" dirty="0" err="1"/>
              <a:t>i</a:t>
            </a:r>
            <a:r>
              <a:rPr lang="en-US" sz="1100" dirty="0"/>
              <a:t>++) {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b_arr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].</a:t>
            </a:r>
            <a:r>
              <a:rPr lang="en-US" sz="1100" dirty="0" err="1"/>
              <a:t>saySomething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B b("B", 5);</a:t>
            </a:r>
          </a:p>
          <a:p>
            <a:r>
              <a:rPr lang="en-US" sz="1100" dirty="0"/>
              <a:t>     A* a = &amp;b;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cout</a:t>
            </a:r>
            <a:r>
              <a:rPr lang="en-US" sz="1100" dirty="0"/>
              <a:t> &lt;&lt; a-&gt;</a:t>
            </a:r>
            <a:r>
              <a:rPr lang="en-US" sz="1100" dirty="0" err="1"/>
              <a:t>giveMeSomething</a:t>
            </a:r>
            <a:r>
              <a:rPr lang="en-US" sz="1100" dirty="0"/>
              <a:t>()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     C </a:t>
            </a:r>
            <a:r>
              <a:rPr lang="en-US" sz="1100" dirty="0" err="1"/>
              <a:t>c</a:t>
            </a:r>
            <a:r>
              <a:rPr lang="en-US" sz="1100" dirty="0"/>
              <a:t>;</a:t>
            </a:r>
          </a:p>
          <a:p>
            <a:r>
              <a:rPr lang="en-US" sz="1100" dirty="0"/>
              <a:t>     C c2(b, </a:t>
            </a:r>
            <a:r>
              <a:rPr lang="en-US" sz="1100" dirty="0" err="1"/>
              <a:t>b.giveMeSomething</a:t>
            </a:r>
            <a:r>
              <a:rPr lang="en-US" sz="1100" dirty="0"/>
              <a:t>());</a:t>
            </a:r>
          </a:p>
          <a:p>
            <a:r>
              <a:rPr lang="en-US" sz="1100" dirty="0"/>
              <a:t>     delete [] </a:t>
            </a:r>
            <a:r>
              <a:rPr lang="en-US" sz="1100" dirty="0" err="1"/>
              <a:t>b_arr</a:t>
            </a:r>
            <a:r>
              <a:rPr lang="en-US" sz="1100" dirty="0"/>
              <a:t>;</a:t>
            </a:r>
          </a:p>
          <a:p>
            <a:r>
              <a:rPr lang="en-US" sz="1100" dirty="0"/>
              <a:t>}</a:t>
            </a: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156F9-769B-4A82-AEFE-38A3FAF6A6CB}"/>
              </a:ext>
            </a:extLst>
          </p:cNvPr>
          <p:cNvSpPr/>
          <p:nvPr/>
        </p:nvSpPr>
        <p:spPr>
          <a:xfrm>
            <a:off x="6961493" y="228122"/>
            <a:ext cx="4799349" cy="1149951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9519A-B0C4-43D3-921F-F13F6150F218}"/>
              </a:ext>
            </a:extLst>
          </p:cNvPr>
          <p:cNvCxnSpPr>
            <a:cxnSpLocks/>
          </p:cNvCxnSpPr>
          <p:nvPr/>
        </p:nvCxnSpPr>
        <p:spPr>
          <a:xfrm>
            <a:off x="8554495" y="254124"/>
            <a:ext cx="0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F9BC1-FC20-49CE-AFB0-9833140B52CC}"/>
              </a:ext>
            </a:extLst>
          </p:cNvPr>
          <p:cNvCxnSpPr>
            <a:cxnSpLocks/>
          </p:cNvCxnSpPr>
          <p:nvPr/>
        </p:nvCxnSpPr>
        <p:spPr>
          <a:xfrm>
            <a:off x="10180946" y="228123"/>
            <a:ext cx="0" cy="11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8A7551-59B2-4158-AA97-499BBCE1E1E1}"/>
              </a:ext>
            </a:extLst>
          </p:cNvPr>
          <p:cNvSpPr txBox="1"/>
          <p:nvPr/>
        </p:nvSpPr>
        <p:spPr>
          <a:xfrm>
            <a:off x="6941165" y="181957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94DAD-D4B2-4114-A93A-224C92776FF1}"/>
              </a:ext>
            </a:extLst>
          </p:cNvPr>
          <p:cNvSpPr txBox="1"/>
          <p:nvPr/>
        </p:nvSpPr>
        <p:spPr>
          <a:xfrm>
            <a:off x="7071543" y="836176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9F214-63FA-49CF-B97D-C2D84911790E}"/>
              </a:ext>
            </a:extLst>
          </p:cNvPr>
          <p:cNvSpPr/>
          <p:nvPr/>
        </p:nvSpPr>
        <p:spPr>
          <a:xfrm>
            <a:off x="7037697" y="499028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5D9307-354E-4E12-990F-3C0406569E67}"/>
              </a:ext>
            </a:extLst>
          </p:cNvPr>
          <p:cNvSpPr txBox="1"/>
          <p:nvPr/>
        </p:nvSpPr>
        <p:spPr>
          <a:xfrm>
            <a:off x="7062653" y="44676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F5413-988B-43A6-855B-ACDEBDFE320D}"/>
              </a:ext>
            </a:extLst>
          </p:cNvPr>
          <p:cNvSpPr txBox="1"/>
          <p:nvPr/>
        </p:nvSpPr>
        <p:spPr>
          <a:xfrm>
            <a:off x="7383551" y="583123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657C7-1007-4813-8D10-87C612162924}"/>
              </a:ext>
            </a:extLst>
          </p:cNvPr>
          <p:cNvSpPr txBox="1"/>
          <p:nvPr/>
        </p:nvSpPr>
        <p:spPr>
          <a:xfrm>
            <a:off x="7851009" y="595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3FA59F-4B39-42C2-BB46-CD073119D76C}"/>
              </a:ext>
            </a:extLst>
          </p:cNvPr>
          <p:cNvSpPr/>
          <p:nvPr/>
        </p:nvSpPr>
        <p:spPr>
          <a:xfrm>
            <a:off x="219074" y="228123"/>
            <a:ext cx="6732895" cy="6477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5E41A-FED2-4AB9-BB00-62693981F007}"/>
              </a:ext>
            </a:extLst>
          </p:cNvPr>
          <p:cNvCxnSpPr/>
          <p:nvPr/>
        </p:nvCxnSpPr>
        <p:spPr>
          <a:xfrm>
            <a:off x="3886198" y="228123"/>
            <a:ext cx="0" cy="647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32EA2E-087C-4C11-84E7-AABAFDA12B90}"/>
              </a:ext>
            </a:extLst>
          </p:cNvPr>
          <p:cNvSpPr txBox="1"/>
          <p:nvPr/>
        </p:nvSpPr>
        <p:spPr>
          <a:xfrm>
            <a:off x="7045302" y="428625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783BFA-92ED-4387-9105-63A9ABE0CEB1}"/>
              </a:ext>
            </a:extLst>
          </p:cNvPr>
          <p:cNvSpPr txBox="1"/>
          <p:nvPr/>
        </p:nvSpPr>
        <p:spPr>
          <a:xfrm>
            <a:off x="7592990" y="825475"/>
            <a:ext cx="401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D52F6-C81B-4A16-A0FA-F0A7C51055C6}"/>
              </a:ext>
            </a:extLst>
          </p:cNvPr>
          <p:cNvSpPr txBox="1"/>
          <p:nvPr/>
        </p:nvSpPr>
        <p:spPr>
          <a:xfrm>
            <a:off x="6961493" y="-914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D840BF"/>
                </a:solidFill>
              </a:rPr>
              <a:t>b_arr</a:t>
            </a:r>
            <a:endParaRPr lang="en-US" dirty="0">
              <a:solidFill>
                <a:srgbClr val="D840B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1D7BAC-70DE-45B2-A154-342641F1A168}"/>
              </a:ext>
            </a:extLst>
          </p:cNvPr>
          <p:cNvSpPr txBox="1"/>
          <p:nvPr/>
        </p:nvSpPr>
        <p:spPr>
          <a:xfrm>
            <a:off x="8559159" y="172581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52698B-9913-45B1-8B75-02AFB10361DA}"/>
              </a:ext>
            </a:extLst>
          </p:cNvPr>
          <p:cNvSpPr txBox="1"/>
          <p:nvPr/>
        </p:nvSpPr>
        <p:spPr>
          <a:xfrm>
            <a:off x="8689537" y="826800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A5AF80-FD22-42E7-AA4F-06B953545A1A}"/>
              </a:ext>
            </a:extLst>
          </p:cNvPr>
          <p:cNvSpPr/>
          <p:nvPr/>
        </p:nvSpPr>
        <p:spPr>
          <a:xfrm>
            <a:off x="8655691" y="489652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C1EF16-69EA-4C3C-AA5F-38AB6E6AC719}"/>
              </a:ext>
            </a:extLst>
          </p:cNvPr>
          <p:cNvSpPr txBox="1"/>
          <p:nvPr/>
        </p:nvSpPr>
        <p:spPr>
          <a:xfrm>
            <a:off x="8680647" y="43739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4B224C-2AA2-4877-B282-9113B15FA8F6}"/>
              </a:ext>
            </a:extLst>
          </p:cNvPr>
          <p:cNvSpPr txBox="1"/>
          <p:nvPr/>
        </p:nvSpPr>
        <p:spPr>
          <a:xfrm>
            <a:off x="9001545" y="573747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F82612-6B21-49D4-B259-9882A39F882C}"/>
              </a:ext>
            </a:extLst>
          </p:cNvPr>
          <p:cNvSpPr txBox="1"/>
          <p:nvPr/>
        </p:nvSpPr>
        <p:spPr>
          <a:xfrm>
            <a:off x="9469003" y="586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E4DE51-ECED-4E3A-8236-C55A65D17F85}"/>
              </a:ext>
            </a:extLst>
          </p:cNvPr>
          <p:cNvSpPr txBox="1"/>
          <p:nvPr/>
        </p:nvSpPr>
        <p:spPr>
          <a:xfrm>
            <a:off x="9210984" y="816099"/>
            <a:ext cx="401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9F228F-9A43-444B-A400-974ECBFC3328}"/>
              </a:ext>
            </a:extLst>
          </p:cNvPr>
          <p:cNvSpPr txBox="1"/>
          <p:nvPr/>
        </p:nvSpPr>
        <p:spPr>
          <a:xfrm>
            <a:off x="10147512" y="163205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C9937F-DE28-42D9-85D6-4A8D50C1F9E7}"/>
              </a:ext>
            </a:extLst>
          </p:cNvPr>
          <p:cNvSpPr txBox="1"/>
          <p:nvPr/>
        </p:nvSpPr>
        <p:spPr>
          <a:xfrm>
            <a:off x="10277890" y="817424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71F482-BA51-4433-BE87-A97536B61850}"/>
              </a:ext>
            </a:extLst>
          </p:cNvPr>
          <p:cNvSpPr/>
          <p:nvPr/>
        </p:nvSpPr>
        <p:spPr>
          <a:xfrm>
            <a:off x="10244044" y="480276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89673-1922-434F-9F56-13D918EA1A7F}"/>
              </a:ext>
            </a:extLst>
          </p:cNvPr>
          <p:cNvSpPr txBox="1"/>
          <p:nvPr/>
        </p:nvSpPr>
        <p:spPr>
          <a:xfrm>
            <a:off x="10269000" y="42801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77EE53-3898-48E6-B1B9-D1E3721AE88E}"/>
              </a:ext>
            </a:extLst>
          </p:cNvPr>
          <p:cNvSpPr txBox="1"/>
          <p:nvPr/>
        </p:nvSpPr>
        <p:spPr>
          <a:xfrm>
            <a:off x="10589898" y="564371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3436A8-6582-41F7-A941-06C3CF1CA1A3}"/>
              </a:ext>
            </a:extLst>
          </p:cNvPr>
          <p:cNvSpPr txBox="1"/>
          <p:nvPr/>
        </p:nvSpPr>
        <p:spPr>
          <a:xfrm>
            <a:off x="11057356" y="5767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66B111-3F1C-4B1A-955C-D85FF9BF8C12}"/>
              </a:ext>
            </a:extLst>
          </p:cNvPr>
          <p:cNvSpPr txBox="1"/>
          <p:nvPr/>
        </p:nvSpPr>
        <p:spPr>
          <a:xfrm>
            <a:off x="10799337" y="806723"/>
            <a:ext cx="4106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</a:t>
            </a:r>
          </a:p>
          <a:p>
            <a:r>
              <a:rPr lang="en-US" sz="1300" dirty="0">
                <a:solidFill>
                  <a:srgbClr val="FF0000"/>
                </a:solidFill>
              </a:rPr>
              <a:t>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FDB964-DF04-4A30-A1C8-574E754639F7}"/>
              </a:ext>
            </a:extLst>
          </p:cNvPr>
          <p:cNvSpPr/>
          <p:nvPr/>
        </p:nvSpPr>
        <p:spPr>
          <a:xfrm>
            <a:off x="7069227" y="1650931"/>
            <a:ext cx="1545267" cy="1123950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26A16-5809-4AA9-92CD-E909BE624EF8}"/>
              </a:ext>
            </a:extLst>
          </p:cNvPr>
          <p:cNvSpPr txBox="1"/>
          <p:nvPr/>
        </p:nvSpPr>
        <p:spPr>
          <a:xfrm>
            <a:off x="7033623" y="1584635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0E2695-3CA0-4371-A03F-7E1E4B824844}"/>
              </a:ext>
            </a:extLst>
          </p:cNvPr>
          <p:cNvSpPr/>
          <p:nvPr/>
        </p:nvSpPr>
        <p:spPr>
          <a:xfrm>
            <a:off x="7078859" y="1916443"/>
            <a:ext cx="15167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EC01A4-A1B6-43C6-BB7F-E1FAC6714188}"/>
              </a:ext>
            </a:extLst>
          </p:cNvPr>
          <p:cNvSpPr txBox="1"/>
          <p:nvPr/>
        </p:nvSpPr>
        <p:spPr>
          <a:xfrm>
            <a:off x="7074542" y="184574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45BAB-423C-42CF-9BB6-7E727D777BFC}"/>
              </a:ext>
            </a:extLst>
          </p:cNvPr>
          <p:cNvSpPr txBox="1"/>
          <p:nvPr/>
        </p:nvSpPr>
        <p:spPr>
          <a:xfrm>
            <a:off x="7359628" y="1989791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08601-7E69-4083-A1E4-48770D73B705}"/>
              </a:ext>
            </a:extLst>
          </p:cNvPr>
          <p:cNvSpPr txBox="1"/>
          <p:nvPr/>
        </p:nvSpPr>
        <p:spPr>
          <a:xfrm>
            <a:off x="7837258" y="19972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83BC48-28B9-4A84-9290-38945D9FB545}"/>
              </a:ext>
            </a:extLst>
          </p:cNvPr>
          <p:cNvSpPr txBox="1"/>
          <p:nvPr/>
        </p:nvSpPr>
        <p:spPr>
          <a:xfrm>
            <a:off x="7644373" y="2233731"/>
            <a:ext cx="276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5</a:t>
            </a:r>
          </a:p>
          <a:p>
            <a:r>
              <a:rPr lang="en-US" sz="13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67FB-44E3-4B08-8379-687457CF1A02}"/>
              </a:ext>
            </a:extLst>
          </p:cNvPr>
          <p:cNvSpPr txBox="1"/>
          <p:nvPr/>
        </p:nvSpPr>
        <p:spPr>
          <a:xfrm>
            <a:off x="7023965" y="1351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40BF"/>
                </a:solidFill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8645DD-7CD9-4902-AF95-C41E22FB5D52}"/>
              </a:ext>
            </a:extLst>
          </p:cNvPr>
          <p:cNvSpPr txBox="1"/>
          <p:nvPr/>
        </p:nvSpPr>
        <p:spPr>
          <a:xfrm>
            <a:off x="7083413" y="2228763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3CFEF-DDAE-461D-B56B-7B35A6F0A5EE}"/>
              </a:ext>
            </a:extLst>
          </p:cNvPr>
          <p:cNvSpPr/>
          <p:nvPr/>
        </p:nvSpPr>
        <p:spPr>
          <a:xfrm>
            <a:off x="8754175" y="1632294"/>
            <a:ext cx="1439362" cy="1695584"/>
          </a:xfrm>
          <a:prstGeom prst="rect">
            <a:avLst/>
          </a:prstGeom>
          <a:solidFill>
            <a:srgbClr val="FED4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54CCD0-F1A2-4051-8B60-654FBBCD2653}"/>
              </a:ext>
            </a:extLst>
          </p:cNvPr>
          <p:cNvSpPr txBox="1"/>
          <p:nvPr/>
        </p:nvSpPr>
        <p:spPr>
          <a:xfrm>
            <a:off x="8702990" y="13411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40BF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5A4181-9A60-4BFD-8DEB-4844FFC93EC0}"/>
              </a:ext>
            </a:extLst>
          </p:cNvPr>
          <p:cNvSpPr txBox="1"/>
          <p:nvPr/>
        </p:nvSpPr>
        <p:spPr>
          <a:xfrm>
            <a:off x="8967166" y="1692155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A9C2CA-84EB-494B-972A-E6C3E6C3A585}"/>
              </a:ext>
            </a:extLst>
          </p:cNvPr>
          <p:cNvSpPr/>
          <p:nvPr/>
        </p:nvSpPr>
        <p:spPr>
          <a:xfrm>
            <a:off x="8752771" y="2004494"/>
            <a:ext cx="1394742" cy="1039497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A59C47-31C6-426E-AD8B-41DBABC89700}"/>
              </a:ext>
            </a:extLst>
          </p:cNvPr>
          <p:cNvSpPr txBox="1"/>
          <p:nvPr/>
        </p:nvSpPr>
        <p:spPr>
          <a:xfrm>
            <a:off x="8717166" y="1938198"/>
            <a:ext cx="85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m_b</a:t>
            </a:r>
            <a:r>
              <a:rPr lang="en-US" dirty="0"/>
              <a:t>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82026C8-3AE1-4E7A-B999-4A88AAD98DA9}"/>
              </a:ext>
            </a:extLst>
          </p:cNvPr>
          <p:cNvSpPr/>
          <p:nvPr/>
        </p:nvSpPr>
        <p:spPr>
          <a:xfrm>
            <a:off x="8762402" y="2270006"/>
            <a:ext cx="1231187" cy="333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0FA40C9-4E4F-44D7-A2EB-A22A41885BD5}"/>
              </a:ext>
            </a:extLst>
          </p:cNvPr>
          <p:cNvSpPr txBox="1"/>
          <p:nvPr/>
        </p:nvSpPr>
        <p:spPr>
          <a:xfrm>
            <a:off x="8758085" y="219930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2A22BA5-B0EA-480B-B547-EA96DCF0CB05}"/>
              </a:ext>
            </a:extLst>
          </p:cNvPr>
          <p:cNvSpPr txBox="1"/>
          <p:nvPr/>
        </p:nvSpPr>
        <p:spPr>
          <a:xfrm>
            <a:off x="9043171" y="2343354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F15AB6-8F87-42D1-860E-57A770D8E3DB}"/>
              </a:ext>
            </a:extLst>
          </p:cNvPr>
          <p:cNvSpPr txBox="1"/>
          <p:nvPr/>
        </p:nvSpPr>
        <p:spPr>
          <a:xfrm>
            <a:off x="9520801" y="23508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5C11C6C-1944-47E6-913E-3D8B4E10B214}"/>
              </a:ext>
            </a:extLst>
          </p:cNvPr>
          <p:cNvSpPr txBox="1"/>
          <p:nvPr/>
        </p:nvSpPr>
        <p:spPr>
          <a:xfrm>
            <a:off x="9327916" y="2587294"/>
            <a:ext cx="276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2</a:t>
            </a:r>
          </a:p>
          <a:p>
            <a:r>
              <a:rPr lang="en-US" sz="13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74D0E13-9864-48B5-9236-90DB47C56561}"/>
              </a:ext>
            </a:extLst>
          </p:cNvPr>
          <p:cNvSpPr txBox="1"/>
          <p:nvPr/>
        </p:nvSpPr>
        <p:spPr>
          <a:xfrm>
            <a:off x="8766956" y="2582326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30DC56-C698-4140-8B06-C50AB75CEC2E}"/>
              </a:ext>
            </a:extLst>
          </p:cNvPr>
          <p:cNvSpPr txBox="1"/>
          <p:nvPr/>
        </p:nvSpPr>
        <p:spPr>
          <a:xfrm>
            <a:off x="8718570" y="1575844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7EAA586-B5BE-49A4-BDAE-DBF2AEEAF41B}"/>
              </a:ext>
            </a:extLst>
          </p:cNvPr>
          <p:cNvSpPr txBox="1"/>
          <p:nvPr/>
        </p:nvSpPr>
        <p:spPr>
          <a:xfrm>
            <a:off x="9483396" y="1685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40840D7-6C8C-4A82-B3F9-A68151D13C0B}"/>
              </a:ext>
            </a:extLst>
          </p:cNvPr>
          <p:cNvSpPr/>
          <p:nvPr/>
        </p:nvSpPr>
        <p:spPr>
          <a:xfrm>
            <a:off x="10480547" y="1635209"/>
            <a:ext cx="1439362" cy="1721584"/>
          </a:xfrm>
          <a:prstGeom prst="rect">
            <a:avLst/>
          </a:prstGeom>
          <a:solidFill>
            <a:srgbClr val="FED4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8EDE02-E8D3-477C-A687-D2C61EF59FA6}"/>
              </a:ext>
            </a:extLst>
          </p:cNvPr>
          <p:cNvSpPr txBox="1"/>
          <p:nvPr/>
        </p:nvSpPr>
        <p:spPr>
          <a:xfrm>
            <a:off x="10693538" y="1695070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FE8E8C9-B178-40D7-9285-BF00FFE557F1}"/>
              </a:ext>
            </a:extLst>
          </p:cNvPr>
          <p:cNvSpPr/>
          <p:nvPr/>
        </p:nvSpPr>
        <p:spPr>
          <a:xfrm>
            <a:off x="10479143" y="2007409"/>
            <a:ext cx="1350908" cy="1085359"/>
          </a:xfrm>
          <a:prstGeom prst="rect">
            <a:avLst/>
          </a:prstGeom>
          <a:solidFill>
            <a:srgbClr val="81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A577BD5-E282-4A97-8BC3-CA6419A233EE}"/>
              </a:ext>
            </a:extLst>
          </p:cNvPr>
          <p:cNvSpPr txBox="1"/>
          <p:nvPr/>
        </p:nvSpPr>
        <p:spPr>
          <a:xfrm>
            <a:off x="10443538" y="1941113"/>
            <a:ext cx="85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m_b</a:t>
            </a:r>
            <a:r>
              <a:rPr lang="en-US" dirty="0"/>
              <a:t>: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5D58835-31D7-4191-A879-B37B7B351AC3}"/>
              </a:ext>
            </a:extLst>
          </p:cNvPr>
          <p:cNvSpPr/>
          <p:nvPr/>
        </p:nvSpPr>
        <p:spPr>
          <a:xfrm>
            <a:off x="10488774" y="2272921"/>
            <a:ext cx="134127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A57778F-0A8C-427A-B69A-304A38FA4105}"/>
              </a:ext>
            </a:extLst>
          </p:cNvPr>
          <p:cNvSpPr txBox="1"/>
          <p:nvPr/>
        </p:nvSpPr>
        <p:spPr>
          <a:xfrm>
            <a:off x="10484457" y="220222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7B7622A-42AF-45A7-9261-FB8307DB4289}"/>
              </a:ext>
            </a:extLst>
          </p:cNvPr>
          <p:cNvSpPr txBox="1"/>
          <p:nvPr/>
        </p:nvSpPr>
        <p:spPr>
          <a:xfrm>
            <a:off x="10769543" y="2346269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161DFBA-D134-4070-B349-45186B0A1097}"/>
              </a:ext>
            </a:extLst>
          </p:cNvPr>
          <p:cNvSpPr txBox="1"/>
          <p:nvPr/>
        </p:nvSpPr>
        <p:spPr>
          <a:xfrm>
            <a:off x="11247173" y="2353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AFE7199-6C18-4241-BA63-3DF4F908B1DD}"/>
              </a:ext>
            </a:extLst>
          </p:cNvPr>
          <p:cNvSpPr txBox="1"/>
          <p:nvPr/>
        </p:nvSpPr>
        <p:spPr>
          <a:xfrm>
            <a:off x="11054288" y="2590209"/>
            <a:ext cx="276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5</a:t>
            </a:r>
          </a:p>
          <a:p>
            <a:r>
              <a:rPr lang="en-US" sz="13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50FCB8-8912-4227-BA99-018FBFE5F16E}"/>
              </a:ext>
            </a:extLst>
          </p:cNvPr>
          <p:cNvSpPr txBox="1"/>
          <p:nvPr/>
        </p:nvSpPr>
        <p:spPr>
          <a:xfrm>
            <a:off x="10493328" y="2585241"/>
            <a:ext cx="60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m_val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m_str</a:t>
            </a:r>
            <a:r>
              <a:rPr lang="en-US" sz="1200" dirty="0"/>
              <a:t>: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C88A4CC-F81B-48A4-B482-42D6E1D4DC60}"/>
              </a:ext>
            </a:extLst>
          </p:cNvPr>
          <p:cNvSpPr txBox="1"/>
          <p:nvPr/>
        </p:nvSpPr>
        <p:spPr>
          <a:xfrm>
            <a:off x="10444942" y="1578759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20540F-7B7D-4F2A-913F-84B7C2B1635D}"/>
              </a:ext>
            </a:extLst>
          </p:cNvPr>
          <p:cNvSpPr txBox="1"/>
          <p:nvPr/>
        </p:nvSpPr>
        <p:spPr>
          <a:xfrm>
            <a:off x="11209768" y="16879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485DDE-DD4C-4329-A2C7-CDA196298ECC}"/>
              </a:ext>
            </a:extLst>
          </p:cNvPr>
          <p:cNvSpPr txBox="1"/>
          <p:nvPr/>
        </p:nvSpPr>
        <p:spPr>
          <a:xfrm>
            <a:off x="10423469" y="13339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40BF"/>
                </a:solidFill>
              </a:rPr>
              <a:t>c2</a:t>
            </a:r>
          </a:p>
        </p:txBody>
      </p:sp>
      <p:sp>
        <p:nvSpPr>
          <p:cNvPr id="109" name="Arrow">
            <a:extLst>
              <a:ext uri="{FF2B5EF4-FFF2-40B4-BE49-F238E27FC236}">
                <a16:creationId xmlns:a16="http://schemas.microsoft.com/office/drawing/2014/main" id="{64B48ECB-4B0D-4474-BBE1-8D34CBF5F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706" y="5403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Arrow">
            <a:extLst>
              <a:ext uri="{FF2B5EF4-FFF2-40B4-BE49-F238E27FC236}">
                <a16:creationId xmlns:a16="http://schemas.microsoft.com/office/drawing/2014/main" id="{DB1FDCC3-3240-4832-903B-8BA715D85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31" y="4127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Arrow">
            <a:extLst>
              <a:ext uri="{FF2B5EF4-FFF2-40B4-BE49-F238E27FC236}">
                <a16:creationId xmlns:a16="http://schemas.microsoft.com/office/drawing/2014/main" id="{30FD1DE7-2328-4AFE-A2CC-60DE66927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4286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0EB28-FA5E-4C17-B6FD-CC5BB048F8FF}"/>
              </a:ext>
            </a:extLst>
          </p:cNvPr>
          <p:cNvSpPr txBox="1"/>
          <p:nvPr/>
        </p:nvSpPr>
        <p:spPr>
          <a:xfrm>
            <a:off x="7049312" y="4685005"/>
            <a:ext cx="2306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Why do I have to leave this world!</a:t>
            </a:r>
          </a:p>
        </p:txBody>
      </p:sp>
      <p:sp>
        <p:nvSpPr>
          <p:cNvPr id="113" name="Arrow">
            <a:extLst>
              <a:ext uri="{FF2B5EF4-FFF2-40B4-BE49-F238E27FC236}">
                <a16:creationId xmlns:a16="http://schemas.microsoft.com/office/drawing/2014/main" id="{386DE9FE-073F-4F3E-9538-7BB54AA06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76" y="147606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B7C0F-5A97-4D25-967D-4C56362E1F42}"/>
              </a:ext>
            </a:extLst>
          </p:cNvPr>
          <p:cNvSpPr txBox="1"/>
          <p:nvPr/>
        </p:nvSpPr>
        <p:spPr>
          <a:xfrm>
            <a:off x="7062653" y="4925833"/>
            <a:ext cx="1529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Guess this is goodbye</a:t>
            </a:r>
          </a:p>
        </p:txBody>
      </p:sp>
      <p:sp>
        <p:nvSpPr>
          <p:cNvPr id="115" name="Arrow">
            <a:extLst>
              <a:ext uri="{FF2B5EF4-FFF2-40B4-BE49-F238E27FC236}">
                <a16:creationId xmlns:a16="http://schemas.microsoft.com/office/drawing/2014/main" id="{EB668403-751A-4982-A321-DD17856CBF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2175" y="1184111"/>
            <a:ext cx="199795" cy="3141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764E17EE-6C44-4A57-B776-5FA01AC7E5F2}"/>
              </a:ext>
            </a:extLst>
          </p:cNvPr>
          <p:cNvSpPr/>
          <p:nvPr/>
        </p:nvSpPr>
        <p:spPr>
          <a:xfrm>
            <a:off x="7150356" y="323762"/>
            <a:ext cx="1336073" cy="9878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">
            <a:extLst>
              <a:ext uri="{FF2B5EF4-FFF2-40B4-BE49-F238E27FC236}">
                <a16:creationId xmlns:a16="http://schemas.microsoft.com/office/drawing/2014/main" id="{D2AA2F21-D8C7-417A-8760-0D23A0F8C0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25806" y="1149704"/>
            <a:ext cx="199795" cy="3141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D0C14-B199-4240-AF07-59B97C183AD7}"/>
              </a:ext>
            </a:extLst>
          </p:cNvPr>
          <p:cNvSpPr txBox="1"/>
          <p:nvPr/>
        </p:nvSpPr>
        <p:spPr>
          <a:xfrm>
            <a:off x="7049312" y="5150175"/>
            <a:ext cx="230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Why do I have to leave this world!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Guess this is goodbye</a:t>
            </a:r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4D5CA87E-1AFD-4D3B-987B-2315624C3D30}"/>
              </a:ext>
            </a:extLst>
          </p:cNvPr>
          <p:cNvSpPr/>
          <p:nvPr/>
        </p:nvSpPr>
        <p:spPr>
          <a:xfrm>
            <a:off x="8767412" y="309376"/>
            <a:ext cx="1336073" cy="9878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">
            <a:extLst>
              <a:ext uri="{FF2B5EF4-FFF2-40B4-BE49-F238E27FC236}">
                <a16:creationId xmlns:a16="http://schemas.microsoft.com/office/drawing/2014/main" id="{EC859D9F-E800-4613-B453-F527BE9B80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41616" y="1146909"/>
            <a:ext cx="199795" cy="3141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Multiplication Sign 122">
            <a:extLst>
              <a:ext uri="{FF2B5EF4-FFF2-40B4-BE49-F238E27FC236}">
                <a16:creationId xmlns:a16="http://schemas.microsoft.com/office/drawing/2014/main" id="{021512DD-2FC8-46C8-AEB5-AA51F0479DED}"/>
              </a:ext>
            </a:extLst>
          </p:cNvPr>
          <p:cNvSpPr/>
          <p:nvPr/>
        </p:nvSpPr>
        <p:spPr>
          <a:xfrm>
            <a:off x="10376335" y="315546"/>
            <a:ext cx="1336073" cy="9878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C5917AE-620D-4CB6-BE5D-0E0D5BE3B704}"/>
              </a:ext>
            </a:extLst>
          </p:cNvPr>
          <p:cNvSpPr txBox="1"/>
          <p:nvPr/>
        </p:nvSpPr>
        <p:spPr>
          <a:xfrm>
            <a:off x="7064062" y="5516804"/>
            <a:ext cx="230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Why do I have to leave this world!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Guess this is goodbye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00CE23-8873-4D68-8DF0-935ED5DA38D6}"/>
              </a:ext>
            </a:extLst>
          </p:cNvPr>
          <p:cNvSpPr txBox="1"/>
          <p:nvPr/>
        </p:nvSpPr>
        <p:spPr>
          <a:xfrm>
            <a:off x="4201066" y="5572122"/>
            <a:ext cx="5902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// ~c2</a:t>
            </a:r>
          </a:p>
        </p:txBody>
      </p:sp>
      <p:sp>
        <p:nvSpPr>
          <p:cNvPr id="132" name="Arrow">
            <a:extLst>
              <a:ext uri="{FF2B5EF4-FFF2-40B4-BE49-F238E27FC236}">
                <a16:creationId xmlns:a16="http://schemas.microsoft.com/office/drawing/2014/main" id="{F1059544-A7CC-4F50-A4C2-4549BD8F9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706" y="57029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Arrow">
            <a:extLst>
              <a:ext uri="{FF2B5EF4-FFF2-40B4-BE49-F238E27FC236}">
                <a16:creationId xmlns:a16="http://schemas.microsoft.com/office/drawing/2014/main" id="{76EB9463-881F-4FE6-B1DC-2FE5489C9F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30152" y="3216753"/>
            <a:ext cx="199795" cy="3141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Arrow">
            <a:extLst>
              <a:ext uri="{FF2B5EF4-FFF2-40B4-BE49-F238E27FC236}">
                <a16:creationId xmlns:a16="http://schemas.microsoft.com/office/drawing/2014/main" id="{F2C656FD-DE40-4449-94FA-14BFC8C04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4" y="22044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Arrow">
            <a:extLst>
              <a:ext uri="{FF2B5EF4-FFF2-40B4-BE49-F238E27FC236}">
                <a16:creationId xmlns:a16="http://schemas.microsoft.com/office/drawing/2014/main" id="{DA49C8EE-9394-4064-814B-8E1725751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31" y="44709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Arrow">
            <a:extLst>
              <a:ext uri="{FF2B5EF4-FFF2-40B4-BE49-F238E27FC236}">
                <a16:creationId xmlns:a16="http://schemas.microsoft.com/office/drawing/2014/main" id="{9F214294-C692-4505-A194-3C7D9009D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46821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0B1179-7147-4682-80AE-86A3DEB5E907}"/>
              </a:ext>
            </a:extLst>
          </p:cNvPr>
          <p:cNvSpPr txBox="1"/>
          <p:nvPr/>
        </p:nvSpPr>
        <p:spPr>
          <a:xfrm>
            <a:off x="7083494" y="5897841"/>
            <a:ext cx="1770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Coming in from B with 25</a:t>
            </a:r>
          </a:p>
        </p:txBody>
      </p:sp>
      <p:sp>
        <p:nvSpPr>
          <p:cNvPr id="146" name="Arrow">
            <a:extLst>
              <a:ext uri="{FF2B5EF4-FFF2-40B4-BE49-F238E27FC236}">
                <a16:creationId xmlns:a16="http://schemas.microsoft.com/office/drawing/2014/main" id="{06900E43-57EE-4B81-9958-018FFFAF2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398" y="23712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Arrow">
            <a:extLst>
              <a:ext uri="{FF2B5EF4-FFF2-40B4-BE49-F238E27FC236}">
                <a16:creationId xmlns:a16="http://schemas.microsoft.com/office/drawing/2014/main" id="{20E82304-4DFE-4554-AC9A-6A3493A47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31" y="4127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AD8188-A0E1-4DA8-9666-843ED57549E7}"/>
              </a:ext>
            </a:extLst>
          </p:cNvPr>
          <p:cNvSpPr txBox="1"/>
          <p:nvPr/>
        </p:nvSpPr>
        <p:spPr>
          <a:xfrm>
            <a:off x="7093692" y="6108408"/>
            <a:ext cx="230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Why do I have to leave this world!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Guess this is goodbye</a:t>
            </a:r>
          </a:p>
        </p:txBody>
      </p:sp>
      <p:sp>
        <p:nvSpPr>
          <p:cNvPr id="151" name="Multiplication Sign 150">
            <a:extLst>
              <a:ext uri="{FF2B5EF4-FFF2-40B4-BE49-F238E27FC236}">
                <a16:creationId xmlns:a16="http://schemas.microsoft.com/office/drawing/2014/main" id="{BEE456AC-8CB2-45CE-86A8-920247E7E6BC}"/>
              </a:ext>
            </a:extLst>
          </p:cNvPr>
          <p:cNvSpPr/>
          <p:nvPr/>
        </p:nvSpPr>
        <p:spPr>
          <a:xfrm>
            <a:off x="10520926" y="1942229"/>
            <a:ext cx="1336073" cy="9878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row">
            <a:extLst>
              <a:ext uri="{FF2B5EF4-FFF2-40B4-BE49-F238E27FC236}">
                <a16:creationId xmlns:a16="http://schemas.microsoft.com/office/drawing/2014/main" id="{92039275-8C39-495E-A45F-6CA22C4A4E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75447" y="3132075"/>
            <a:ext cx="199795" cy="3141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007C6C-86AF-4204-9254-C290F834ED2D}"/>
              </a:ext>
            </a:extLst>
          </p:cNvPr>
          <p:cNvSpPr txBox="1"/>
          <p:nvPr/>
        </p:nvSpPr>
        <p:spPr>
          <a:xfrm>
            <a:off x="4186805" y="5802343"/>
            <a:ext cx="5052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// ~c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5E13F7-536D-447C-AE63-E1D8D95D8911}"/>
              </a:ext>
            </a:extLst>
          </p:cNvPr>
          <p:cNvSpPr txBox="1"/>
          <p:nvPr/>
        </p:nvSpPr>
        <p:spPr>
          <a:xfrm>
            <a:off x="4168451" y="6067878"/>
            <a:ext cx="5229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// ~b</a:t>
            </a:r>
          </a:p>
        </p:txBody>
      </p:sp>
      <p:sp>
        <p:nvSpPr>
          <p:cNvPr id="153" name="Arrow">
            <a:extLst>
              <a:ext uri="{FF2B5EF4-FFF2-40B4-BE49-F238E27FC236}">
                <a16:creationId xmlns:a16="http://schemas.microsoft.com/office/drawing/2014/main" id="{93769354-975A-4453-BE7B-7FE21CCC1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706" y="59391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Arrow">
            <a:extLst>
              <a:ext uri="{FF2B5EF4-FFF2-40B4-BE49-F238E27FC236}">
                <a16:creationId xmlns:a16="http://schemas.microsoft.com/office/drawing/2014/main" id="{D9CD81DC-40D7-4BC6-B05F-07E4EA4BD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4" y="21993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Arrow">
            <a:extLst>
              <a:ext uri="{FF2B5EF4-FFF2-40B4-BE49-F238E27FC236}">
                <a16:creationId xmlns:a16="http://schemas.microsoft.com/office/drawing/2014/main" id="{7AA30960-3E09-4E28-BF2A-A33E31BA4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870" y="44709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Arrow">
            <a:extLst>
              <a:ext uri="{FF2B5EF4-FFF2-40B4-BE49-F238E27FC236}">
                <a16:creationId xmlns:a16="http://schemas.microsoft.com/office/drawing/2014/main" id="{1B44BF66-D651-4E46-8F5E-3FA7ED4A0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" y="465558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92B40D-557B-4E91-829C-24DE65F581A6}"/>
              </a:ext>
            </a:extLst>
          </p:cNvPr>
          <p:cNvSpPr txBox="1"/>
          <p:nvPr/>
        </p:nvSpPr>
        <p:spPr>
          <a:xfrm>
            <a:off x="9874053" y="4724258"/>
            <a:ext cx="1769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Coming in from C with 10</a:t>
            </a:r>
          </a:p>
        </p:txBody>
      </p:sp>
      <p:sp>
        <p:nvSpPr>
          <p:cNvPr id="157" name="Arrow">
            <a:extLst>
              <a:ext uri="{FF2B5EF4-FFF2-40B4-BE49-F238E27FC236}">
                <a16:creationId xmlns:a16="http://schemas.microsoft.com/office/drawing/2014/main" id="{A9DB3914-63C5-4F12-A6B0-EE0503070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398" y="235849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Arrow">
            <a:extLst>
              <a:ext uri="{FF2B5EF4-FFF2-40B4-BE49-F238E27FC236}">
                <a16:creationId xmlns:a16="http://schemas.microsoft.com/office/drawing/2014/main" id="{995391FF-B684-478E-A743-B94F4DC3B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52" y="3289160"/>
            <a:ext cx="304800" cy="20818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A3AFE60-A42C-4BED-928C-CFD0AB9B135C}"/>
              </a:ext>
            </a:extLst>
          </p:cNvPr>
          <p:cNvSpPr txBox="1"/>
          <p:nvPr/>
        </p:nvSpPr>
        <p:spPr>
          <a:xfrm>
            <a:off x="9874053" y="4932097"/>
            <a:ext cx="230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Why do I have to leave this world!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Guess this is goodbye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C287AB-DE06-478F-A351-D36738503669}"/>
              </a:ext>
            </a:extLst>
          </p:cNvPr>
          <p:cNvSpPr txBox="1"/>
          <p:nvPr/>
        </p:nvSpPr>
        <p:spPr>
          <a:xfrm>
            <a:off x="7098800" y="6460841"/>
            <a:ext cx="119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Goodbye world!</a:t>
            </a:r>
          </a:p>
        </p:txBody>
      </p:sp>
      <p:sp>
        <p:nvSpPr>
          <p:cNvPr id="182" name="Arrow">
            <a:extLst>
              <a:ext uri="{FF2B5EF4-FFF2-40B4-BE49-F238E27FC236}">
                <a16:creationId xmlns:a16="http://schemas.microsoft.com/office/drawing/2014/main" id="{17844486-F128-437F-BF87-6346A18C7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4" y="25686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Arrow">
            <a:extLst>
              <a:ext uri="{FF2B5EF4-FFF2-40B4-BE49-F238E27FC236}">
                <a16:creationId xmlns:a16="http://schemas.microsoft.com/office/drawing/2014/main" id="{0884764E-2D93-454C-8932-49F6F2336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4" y="25823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3C03987-FC50-4FA1-AC8B-366A9200D852}"/>
              </a:ext>
            </a:extLst>
          </p:cNvPr>
          <p:cNvSpPr txBox="1"/>
          <p:nvPr/>
        </p:nvSpPr>
        <p:spPr>
          <a:xfrm>
            <a:off x="9896465" y="5287133"/>
            <a:ext cx="119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Goodbye world!</a:t>
            </a:r>
          </a:p>
        </p:txBody>
      </p:sp>
      <p:sp>
        <p:nvSpPr>
          <p:cNvPr id="187" name="Multiplication Sign 186">
            <a:extLst>
              <a:ext uri="{FF2B5EF4-FFF2-40B4-BE49-F238E27FC236}">
                <a16:creationId xmlns:a16="http://schemas.microsoft.com/office/drawing/2014/main" id="{5FEE7384-5E97-4776-BE7B-6422213677A9}"/>
              </a:ext>
            </a:extLst>
          </p:cNvPr>
          <p:cNvSpPr/>
          <p:nvPr/>
        </p:nvSpPr>
        <p:spPr>
          <a:xfrm>
            <a:off x="8795793" y="1966995"/>
            <a:ext cx="1336073" cy="9878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row">
            <a:extLst>
              <a:ext uri="{FF2B5EF4-FFF2-40B4-BE49-F238E27FC236}">
                <a16:creationId xmlns:a16="http://schemas.microsoft.com/office/drawing/2014/main" id="{89561D69-3E1C-45B5-9CCA-026128016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651" y="621956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Arrow">
            <a:extLst>
              <a:ext uri="{FF2B5EF4-FFF2-40B4-BE49-F238E27FC236}">
                <a16:creationId xmlns:a16="http://schemas.microsoft.com/office/drawing/2014/main" id="{0552255A-2021-463E-9E90-3957CFCF8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386" y="3301155"/>
            <a:ext cx="304800" cy="20818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BCE21E1-57F3-456A-BED4-CEE4D322C50E}"/>
              </a:ext>
            </a:extLst>
          </p:cNvPr>
          <p:cNvSpPr txBox="1"/>
          <p:nvPr/>
        </p:nvSpPr>
        <p:spPr>
          <a:xfrm>
            <a:off x="9891363" y="5476178"/>
            <a:ext cx="230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Why do I have to leave this world!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Guess this is goodbye</a:t>
            </a:r>
          </a:p>
        </p:txBody>
      </p:sp>
      <p:sp>
        <p:nvSpPr>
          <p:cNvPr id="114" name="Multiplication Sign 113">
            <a:extLst>
              <a:ext uri="{FF2B5EF4-FFF2-40B4-BE49-F238E27FC236}">
                <a16:creationId xmlns:a16="http://schemas.microsoft.com/office/drawing/2014/main" id="{EFF0235F-E1CC-45C0-806B-44BC41970409}"/>
              </a:ext>
            </a:extLst>
          </p:cNvPr>
          <p:cNvSpPr/>
          <p:nvPr/>
        </p:nvSpPr>
        <p:spPr>
          <a:xfrm>
            <a:off x="7206941" y="1739109"/>
            <a:ext cx="1336073" cy="9878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">
            <a:extLst>
              <a:ext uri="{FF2B5EF4-FFF2-40B4-BE49-F238E27FC236}">
                <a16:creationId xmlns:a16="http://schemas.microsoft.com/office/drawing/2014/main" id="{8F2397C4-FCFD-4E8F-870B-9ED71733EB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41123" y="2652404"/>
            <a:ext cx="199795" cy="3141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6" grpId="0"/>
      <p:bldP spid="113" grpId="0" animBg="1"/>
      <p:bldP spid="113" grpId="1" animBg="1"/>
      <p:bldP spid="12" grpId="0"/>
      <p:bldP spid="115" grpId="0" animBg="1"/>
      <p:bldP spid="115" grpId="1" animBg="1"/>
      <p:bldP spid="16" grpId="0" animBg="1"/>
      <p:bldP spid="117" grpId="0" animBg="1"/>
      <p:bldP spid="117" grpId="1" animBg="1"/>
      <p:bldP spid="121" grpId="0" animBg="1"/>
      <p:bldP spid="122" grpId="0" animBg="1"/>
      <p:bldP spid="122" grpId="1" animBg="1"/>
      <p:bldP spid="123" grpId="0" animBg="1"/>
      <p:bldP spid="25" grpId="0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30" grpId="0"/>
      <p:bldP spid="146" grpId="0" animBg="1"/>
      <p:bldP spid="146" grpId="1" animBg="1"/>
      <p:bldP spid="147" grpId="0" animBg="1"/>
      <p:bldP spid="147" grpId="1" animBg="1"/>
      <p:bldP spid="151" grpId="0" animBg="1"/>
      <p:bldP spid="152" grpId="0" animBg="1"/>
      <p:bldP spid="152" grpId="1" animBg="1"/>
      <p:bldP spid="43" grpId="0"/>
      <p:bldP spid="44" grpId="0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45" grpId="0"/>
      <p:bldP spid="157" grpId="0" animBg="1"/>
      <p:bldP spid="157" grpId="1" animBg="1"/>
      <p:bldP spid="173" grpId="0" animBg="1"/>
      <p:bldP spid="173" grpId="1" animBg="1"/>
      <p:bldP spid="46" grpId="0"/>
      <p:bldP spid="182" grpId="0" animBg="1"/>
      <p:bldP spid="182" grpId="1" animBg="1"/>
      <p:bldP spid="185" grpId="0" animBg="1"/>
      <p:bldP spid="185" grpId="1" animBg="1"/>
      <p:bldP spid="186" grpId="0"/>
      <p:bldP spid="187" grpId="0" animBg="1"/>
      <p:bldP spid="188" grpId="0" animBg="1"/>
      <p:bldP spid="188" grpId="1" animBg="1"/>
      <p:bldP spid="189" grpId="0" animBg="1"/>
      <p:bldP spid="189" grpId="1" animBg="1"/>
      <p:bldP spid="114" grpId="0" animBg="1"/>
      <p:bldP spid="116" grpId="0" animBg="1"/>
      <p:bldP spid="1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9694D1-CC93-4CE0-A921-E844E4B9BF15}"/>
              </a:ext>
            </a:extLst>
          </p:cNvPr>
          <p:cNvSpPr txBox="1"/>
          <p:nvPr/>
        </p:nvSpPr>
        <p:spPr>
          <a:xfrm>
            <a:off x="3386906" y="1401751"/>
            <a:ext cx="489672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Bonus:</a:t>
            </a:r>
          </a:p>
          <a:p>
            <a:r>
              <a:rPr lang="en-US" dirty="0"/>
              <a:t>What happens if we change C’s copy constructor? </a:t>
            </a:r>
          </a:p>
          <a:p>
            <a:r>
              <a:rPr lang="en-US" dirty="0"/>
              <a:t> C(</a:t>
            </a:r>
            <a:r>
              <a:rPr lang="en-US" strike="sngStrike" dirty="0">
                <a:solidFill>
                  <a:srgbClr val="FF0000"/>
                </a:solidFill>
              </a:rPr>
              <a:t>const</a:t>
            </a:r>
            <a:r>
              <a:rPr lang="en-US" dirty="0"/>
              <a:t> B</a:t>
            </a:r>
            <a:r>
              <a:rPr lang="en-US" strike="sngStrike" dirty="0">
                <a:solidFill>
                  <a:srgbClr val="FF0000"/>
                </a:solidFill>
              </a:rPr>
              <a:t>&amp;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/>
              <a:t>, int </a:t>
            </a:r>
            <a:r>
              <a:rPr lang="en-US" dirty="0" err="1"/>
              <a:t>val</a:t>
            </a:r>
            <a:r>
              <a:rPr lang="en-US" dirty="0"/>
              <a:t>) :  </a:t>
            </a:r>
            <a:r>
              <a:rPr lang="en-US" dirty="0" err="1"/>
              <a:t>m_val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           </a:t>
            </a:r>
            <a:r>
              <a:rPr lang="en-US" dirty="0" err="1"/>
              <a:t>m_b</a:t>
            </a:r>
            <a:r>
              <a:rPr lang="en-US" dirty="0"/>
              <a:t> = new B(b);</a:t>
            </a:r>
          </a:p>
          <a:p>
            <a:r>
              <a:rPr lang="en-US" dirty="0"/>
              <a:t>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m_b</a:t>
            </a:r>
            <a:r>
              <a:rPr lang="en-US" dirty="0"/>
              <a:t>-&gt;</a:t>
            </a:r>
            <a:r>
              <a:rPr lang="en-US" dirty="0" err="1"/>
              <a:t>giveMeSomething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C(B </a:t>
            </a:r>
            <a:r>
              <a:rPr lang="en-US" dirty="0" err="1"/>
              <a:t>b</a:t>
            </a:r>
            <a:r>
              <a:rPr lang="en-US" dirty="0"/>
              <a:t>, int </a:t>
            </a:r>
            <a:r>
              <a:rPr lang="en-US" dirty="0" err="1"/>
              <a:t>val</a:t>
            </a:r>
            <a:r>
              <a:rPr lang="en-US" dirty="0"/>
              <a:t>) :  </a:t>
            </a:r>
            <a:r>
              <a:rPr lang="en-US" dirty="0" err="1"/>
              <a:t>m_val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           </a:t>
            </a:r>
            <a:r>
              <a:rPr lang="en-US" dirty="0" err="1"/>
              <a:t>m_b</a:t>
            </a:r>
            <a:r>
              <a:rPr lang="en-US" dirty="0"/>
              <a:t> = new B(b);</a:t>
            </a:r>
          </a:p>
          <a:p>
            <a:r>
              <a:rPr lang="en-US" dirty="0"/>
              <a:t>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m_b</a:t>
            </a:r>
            <a:r>
              <a:rPr lang="en-US" dirty="0"/>
              <a:t>-&gt;</a:t>
            </a:r>
            <a:r>
              <a:rPr lang="en-US" dirty="0" err="1"/>
              <a:t>giveMeSomething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CAD21-BFD2-41BD-9AF6-42BC68739D93}"/>
              </a:ext>
            </a:extLst>
          </p:cNvPr>
          <p:cNvSpPr/>
          <p:nvPr/>
        </p:nvSpPr>
        <p:spPr>
          <a:xfrm>
            <a:off x="8850171" y="105013"/>
            <a:ext cx="2395684" cy="6647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>
                <a:cs typeface="Aharoni" panose="020B0604020202020204" pitchFamily="2" charset="-79"/>
              </a:rPr>
              <a:t>BONUS ANSWER</a:t>
            </a:r>
            <a:r>
              <a:rPr lang="en-US" b="1" u="sng" dirty="0"/>
              <a:t>: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me has just been birthed.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me has just been birthed.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me has just been birthed.</a:t>
            </a:r>
          </a:p>
          <a:p>
            <a:r>
              <a:rPr lang="en-US" sz="1200" dirty="0"/>
              <a:t>Coming in from me with 5</a:t>
            </a:r>
          </a:p>
          <a:p>
            <a:r>
              <a:rPr lang="en-US" sz="1200" dirty="0"/>
              <a:t>Coming in from me with 5</a:t>
            </a:r>
          </a:p>
          <a:p>
            <a:r>
              <a:rPr lang="en-US" sz="1200" dirty="0"/>
              <a:t>Coming in from me with 5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More complex birth B</a:t>
            </a:r>
          </a:p>
          <a:p>
            <a:r>
              <a:rPr lang="en-US" sz="1200" dirty="0"/>
              <a:t>25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More complex birth C</a:t>
            </a:r>
          </a:p>
          <a:p>
            <a:r>
              <a:rPr lang="en-US" sz="1200" dirty="0"/>
              <a:t>Hello World!!</a:t>
            </a:r>
          </a:p>
          <a:p>
            <a:r>
              <a:rPr lang="en-US" sz="1200" dirty="0"/>
              <a:t>25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Why do I have to leave this world!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Guess this is goodbye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Coming in from B with 25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Goodbye world!</a:t>
            </a:r>
          </a:p>
          <a:p>
            <a:r>
              <a:rPr lang="en-US" sz="1200" dirty="0"/>
              <a:t>Coming in from C with 10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Goodbye world!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0D269-4D53-401F-BCA8-6A00CD9193B2}"/>
              </a:ext>
            </a:extLst>
          </p:cNvPr>
          <p:cNvSpPr txBox="1"/>
          <p:nvPr/>
        </p:nvSpPr>
        <p:spPr>
          <a:xfrm>
            <a:off x="514350" y="190500"/>
            <a:ext cx="2306016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>
                <a:cs typeface="Aharoni" panose="020B0604020202020204" pitchFamily="2" charset="-79"/>
              </a:rPr>
              <a:t>ANSWER:</a:t>
            </a:r>
            <a:endParaRPr lang="en-US" b="1" u="sng" dirty="0"/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me has just been birthed.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me has just been birthed.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me has just been birthed.</a:t>
            </a:r>
          </a:p>
          <a:p>
            <a:r>
              <a:rPr lang="en-US" sz="1200" dirty="0"/>
              <a:t>Coming in from me with 5</a:t>
            </a:r>
          </a:p>
          <a:p>
            <a:r>
              <a:rPr lang="en-US" sz="1200" dirty="0"/>
              <a:t>Coming in from me with 5</a:t>
            </a:r>
          </a:p>
          <a:p>
            <a:r>
              <a:rPr lang="en-US" sz="1200" dirty="0"/>
              <a:t>Coming in from me with 5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More complex birth B</a:t>
            </a:r>
          </a:p>
          <a:p>
            <a:r>
              <a:rPr lang="en-US" sz="1200" dirty="0"/>
              <a:t>25</a:t>
            </a:r>
          </a:p>
          <a:p>
            <a:r>
              <a:rPr lang="en-US" sz="1200" dirty="0"/>
              <a:t>What a wonderful world! 0</a:t>
            </a:r>
          </a:p>
          <a:p>
            <a:r>
              <a:rPr lang="en-US" sz="1200" dirty="0"/>
              <a:t>More complex birth C</a:t>
            </a:r>
          </a:p>
          <a:p>
            <a:r>
              <a:rPr lang="en-US" sz="1200" dirty="0"/>
              <a:t>Hello World!!</a:t>
            </a:r>
          </a:p>
          <a:p>
            <a:r>
              <a:rPr lang="en-US" sz="1200" dirty="0"/>
              <a:t>25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Coming in from B with 25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Goodbye world!</a:t>
            </a:r>
          </a:p>
          <a:p>
            <a:r>
              <a:rPr lang="en-US" sz="1200" dirty="0"/>
              <a:t>Coming in from C with 10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  <a:p>
            <a:r>
              <a:rPr lang="en-US" sz="1200" dirty="0"/>
              <a:t>Goodbye world!</a:t>
            </a:r>
          </a:p>
          <a:p>
            <a:r>
              <a:rPr lang="en-US" sz="1200" dirty="0"/>
              <a:t>Why do I have to leave this world!</a:t>
            </a:r>
          </a:p>
          <a:p>
            <a:r>
              <a:rPr lang="en-US" sz="1200" dirty="0"/>
              <a:t>Guess this is goodbye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7BEA778-86AF-4AD2-82E5-D931D2B720DA}"/>
              </a:ext>
            </a:extLst>
          </p:cNvPr>
          <p:cNvSpPr/>
          <p:nvPr/>
        </p:nvSpPr>
        <p:spPr>
          <a:xfrm>
            <a:off x="5625718" y="2928936"/>
            <a:ext cx="419100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1267</Words>
  <Application>Microsoft Office PowerPoint</Application>
  <PresentationFormat>Widescreen</PresentationFormat>
  <Paragraphs>480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kaytsuinami@gmail.com</dc:creator>
  <cp:lastModifiedBy>kaytsuinami@gmail.com</cp:lastModifiedBy>
  <cp:revision>35</cp:revision>
  <dcterms:created xsi:type="dcterms:W3CDTF">2020-05-01T04:07:21Z</dcterms:created>
  <dcterms:modified xsi:type="dcterms:W3CDTF">2020-05-01T21:38:38Z</dcterms:modified>
</cp:coreProperties>
</file>