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0" r:id="rId3"/>
    <p:sldId id="261" r:id="rId4"/>
    <p:sldId id="257" r:id="rId5"/>
    <p:sldId id="259" r:id="rId6"/>
    <p:sldId id="262" r:id="rId7"/>
    <p:sldId id="474" r:id="rId8"/>
    <p:sldId id="265" r:id="rId9"/>
    <p:sldId id="473" r:id="rId10"/>
    <p:sldId id="266" r:id="rId11"/>
    <p:sldId id="471" r:id="rId12"/>
    <p:sldId id="267" r:id="rId13"/>
    <p:sldId id="472" r:id="rId14"/>
    <p:sldId id="4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1837"/>
  </p:normalViewPr>
  <p:slideViewPr>
    <p:cSldViewPr snapToGrid="0" snapToObjects="1">
      <p:cViewPr varScale="1">
        <p:scale>
          <a:sx n="116" d="100"/>
          <a:sy n="116" d="100"/>
        </p:scale>
        <p:origin x="14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58A2EE-00E4-0440-8873-7B940B96B9BE}" type="doc">
      <dgm:prSet loTypeId="urn:microsoft.com/office/officeart/2005/8/layout/hierarchy1" loCatId="" qsTypeId="urn:microsoft.com/office/officeart/2005/8/quickstyle/simple5" qsCatId="simple" csTypeId="urn:microsoft.com/office/officeart/2005/8/colors/accent1_2" csCatId="accent1" phldr="1"/>
      <dgm:spPr/>
      <dgm:t>
        <a:bodyPr/>
        <a:lstStyle/>
        <a:p>
          <a:endParaRPr lang="en-US"/>
        </a:p>
      </dgm:t>
    </dgm:pt>
    <dgm:pt modelId="{99CA659C-5B00-BE45-AFA4-B143CD187D63}">
      <dgm:prSet phldrT="[Text]"/>
      <dgm:spPr/>
      <dgm:t>
        <a:bodyPr/>
        <a:lstStyle/>
        <a:p>
          <a:r>
            <a:rPr lang="en-US" dirty="0"/>
            <a:t>20</a:t>
          </a:r>
        </a:p>
      </dgm:t>
    </dgm:pt>
    <dgm:pt modelId="{5A4EF2FA-2D7B-5F49-B514-42D7B0B42645}" type="parTrans" cxnId="{EB24330D-1318-4245-90DA-2632CD88F219}">
      <dgm:prSet/>
      <dgm:spPr/>
      <dgm:t>
        <a:bodyPr/>
        <a:lstStyle/>
        <a:p>
          <a:endParaRPr lang="en-US"/>
        </a:p>
      </dgm:t>
    </dgm:pt>
    <dgm:pt modelId="{6D28519D-BA71-0D4D-93F9-92AF10402D75}" type="sibTrans" cxnId="{EB24330D-1318-4245-90DA-2632CD88F219}">
      <dgm:prSet/>
      <dgm:spPr/>
      <dgm:t>
        <a:bodyPr/>
        <a:lstStyle/>
        <a:p>
          <a:endParaRPr lang="en-US"/>
        </a:p>
      </dgm:t>
    </dgm:pt>
    <dgm:pt modelId="{A95FC6B8-E728-5D40-A31A-B9495CC251C3}">
      <dgm:prSet phldrT="[Text]"/>
      <dgm:spPr/>
      <dgm:t>
        <a:bodyPr/>
        <a:lstStyle/>
        <a:p>
          <a:r>
            <a:rPr lang="en-US" dirty="0"/>
            <a:t>15</a:t>
          </a:r>
        </a:p>
      </dgm:t>
    </dgm:pt>
    <dgm:pt modelId="{B2009749-981F-6B4C-B066-14600233E356}" type="parTrans" cxnId="{E8BB3B16-9DDE-2F4A-8288-BBC4701054B7}">
      <dgm:prSet/>
      <dgm:spPr/>
      <dgm:t>
        <a:bodyPr/>
        <a:lstStyle/>
        <a:p>
          <a:endParaRPr lang="en-US"/>
        </a:p>
      </dgm:t>
    </dgm:pt>
    <dgm:pt modelId="{1D60D146-EE45-5C4B-8777-6A84F1E5C580}" type="sibTrans" cxnId="{E8BB3B16-9DDE-2F4A-8288-BBC4701054B7}">
      <dgm:prSet/>
      <dgm:spPr/>
      <dgm:t>
        <a:bodyPr/>
        <a:lstStyle/>
        <a:p>
          <a:endParaRPr lang="en-US"/>
        </a:p>
      </dgm:t>
    </dgm:pt>
    <dgm:pt modelId="{32535EDB-9C11-2142-A8E8-00C37DDC8C5A}">
      <dgm:prSet phldrT="[Text]"/>
      <dgm:spPr/>
      <dgm:t>
        <a:bodyPr/>
        <a:lstStyle/>
        <a:p>
          <a:r>
            <a:rPr lang="en-US" dirty="0"/>
            <a:t>12</a:t>
          </a:r>
        </a:p>
      </dgm:t>
    </dgm:pt>
    <dgm:pt modelId="{5B11B472-D48B-A143-90AE-AEF83494F96B}" type="parTrans" cxnId="{A6F34AAF-C3F9-9140-AD09-0661CD9B6E9C}">
      <dgm:prSet/>
      <dgm:spPr/>
      <dgm:t>
        <a:bodyPr/>
        <a:lstStyle/>
        <a:p>
          <a:endParaRPr lang="en-US"/>
        </a:p>
      </dgm:t>
    </dgm:pt>
    <dgm:pt modelId="{67A2AA12-4F72-3343-AC86-D7B4C2FB9B44}" type="sibTrans" cxnId="{A6F34AAF-C3F9-9140-AD09-0661CD9B6E9C}">
      <dgm:prSet/>
      <dgm:spPr/>
      <dgm:t>
        <a:bodyPr/>
        <a:lstStyle/>
        <a:p>
          <a:endParaRPr lang="en-US"/>
        </a:p>
      </dgm:t>
    </dgm:pt>
    <dgm:pt modelId="{F7679EFF-731B-944B-9C53-D4BEC8FF5E10}">
      <dgm:prSet phldrT="[Text]"/>
      <dgm:spPr/>
      <dgm:t>
        <a:bodyPr/>
        <a:lstStyle/>
        <a:p>
          <a:r>
            <a:rPr lang="en-US" dirty="0"/>
            <a:t>10</a:t>
          </a:r>
        </a:p>
      </dgm:t>
    </dgm:pt>
    <dgm:pt modelId="{9962A48D-E2A4-974F-A574-F69781FA47CC}" type="parTrans" cxnId="{622178D2-34AB-0840-9BDB-DFCDB54FD40C}">
      <dgm:prSet/>
      <dgm:spPr/>
      <dgm:t>
        <a:bodyPr/>
        <a:lstStyle/>
        <a:p>
          <a:endParaRPr lang="en-US"/>
        </a:p>
      </dgm:t>
    </dgm:pt>
    <dgm:pt modelId="{4B512B17-F2D8-6B4E-9F7C-B4DE69D9E25B}" type="sibTrans" cxnId="{622178D2-34AB-0840-9BDB-DFCDB54FD40C}">
      <dgm:prSet/>
      <dgm:spPr/>
      <dgm:t>
        <a:bodyPr/>
        <a:lstStyle/>
        <a:p>
          <a:endParaRPr lang="en-US"/>
        </a:p>
      </dgm:t>
    </dgm:pt>
    <dgm:pt modelId="{3133E41E-7CBF-1149-9962-8019FC9CDE42}">
      <dgm:prSet phldrT="[Text]"/>
      <dgm:spPr/>
      <dgm:t>
        <a:bodyPr/>
        <a:lstStyle/>
        <a:p>
          <a:r>
            <a:rPr lang="en-US" dirty="0"/>
            <a:t>3</a:t>
          </a:r>
        </a:p>
      </dgm:t>
    </dgm:pt>
    <dgm:pt modelId="{7810C501-09EB-2547-855F-F23A31BEAA78}" type="parTrans" cxnId="{5BB03577-C87B-AB4B-8707-97EE1F8F937A}">
      <dgm:prSet/>
      <dgm:spPr/>
      <dgm:t>
        <a:bodyPr/>
        <a:lstStyle/>
        <a:p>
          <a:endParaRPr lang="en-US"/>
        </a:p>
      </dgm:t>
    </dgm:pt>
    <dgm:pt modelId="{D18B923C-3F1F-D049-9B42-45B6618BE8FE}" type="sibTrans" cxnId="{5BB03577-C87B-AB4B-8707-97EE1F8F937A}">
      <dgm:prSet/>
      <dgm:spPr/>
      <dgm:t>
        <a:bodyPr/>
        <a:lstStyle/>
        <a:p>
          <a:endParaRPr lang="en-US"/>
        </a:p>
      </dgm:t>
    </dgm:pt>
    <dgm:pt modelId="{A939FE89-40CB-7A41-A42F-AF0EF60B4652}">
      <dgm:prSet phldrT="[Text]"/>
      <dgm:spPr/>
      <dgm:t>
        <a:bodyPr/>
        <a:lstStyle/>
        <a:p>
          <a:r>
            <a:rPr lang="en-US" dirty="0"/>
            <a:t>2</a:t>
          </a:r>
        </a:p>
      </dgm:t>
    </dgm:pt>
    <dgm:pt modelId="{CC34771E-BBDC-EE42-830D-32C134E9EF22}" type="parTrans" cxnId="{FF77B170-69CB-CD4B-A7FB-43BAB9C7A07C}">
      <dgm:prSet/>
      <dgm:spPr/>
      <dgm:t>
        <a:bodyPr/>
        <a:lstStyle/>
        <a:p>
          <a:endParaRPr lang="en-US"/>
        </a:p>
      </dgm:t>
    </dgm:pt>
    <dgm:pt modelId="{9CE82027-A55B-F54C-8511-8507E1838FC5}" type="sibTrans" cxnId="{FF77B170-69CB-CD4B-A7FB-43BAB9C7A07C}">
      <dgm:prSet/>
      <dgm:spPr/>
      <dgm:t>
        <a:bodyPr/>
        <a:lstStyle/>
        <a:p>
          <a:endParaRPr lang="en-US"/>
        </a:p>
      </dgm:t>
    </dgm:pt>
    <dgm:pt modelId="{E1F491B5-28EA-A642-8CEC-BCEBD4EDFAB3}">
      <dgm:prSet phldrT="[Text]"/>
      <dgm:spPr/>
      <dgm:t>
        <a:bodyPr/>
        <a:lstStyle/>
        <a:p>
          <a:r>
            <a:rPr lang="en-US" dirty="0"/>
            <a:t>1</a:t>
          </a:r>
        </a:p>
      </dgm:t>
    </dgm:pt>
    <dgm:pt modelId="{517FE3FB-1A2F-5B42-86B1-011CC382905E}" type="parTrans" cxnId="{C3F07312-5F3D-044A-A52B-B84BD76D0A58}">
      <dgm:prSet/>
      <dgm:spPr/>
      <dgm:t>
        <a:bodyPr/>
        <a:lstStyle/>
        <a:p>
          <a:endParaRPr lang="en-US"/>
        </a:p>
      </dgm:t>
    </dgm:pt>
    <dgm:pt modelId="{4764BA56-C749-AE40-BAD5-45C4D5ACBDEF}" type="sibTrans" cxnId="{C3F07312-5F3D-044A-A52B-B84BD76D0A58}">
      <dgm:prSet/>
      <dgm:spPr/>
      <dgm:t>
        <a:bodyPr/>
        <a:lstStyle/>
        <a:p>
          <a:endParaRPr lang="en-US"/>
        </a:p>
      </dgm:t>
    </dgm:pt>
    <dgm:pt modelId="{3E68D290-F58C-2D46-A4AC-2FE3F714F5CC}">
      <dgm:prSet phldrT="[Text]"/>
      <dgm:spPr/>
      <dgm:t>
        <a:bodyPr/>
        <a:lstStyle/>
        <a:p>
          <a:r>
            <a:rPr lang="en-US" dirty="0"/>
            <a:t>13</a:t>
          </a:r>
        </a:p>
      </dgm:t>
    </dgm:pt>
    <dgm:pt modelId="{A7DAB570-64FC-0E47-AA81-32F74CD3E646}" type="parTrans" cxnId="{62F28294-BDD4-844F-BC32-36758AB33A5B}">
      <dgm:prSet/>
      <dgm:spPr/>
      <dgm:t>
        <a:bodyPr/>
        <a:lstStyle/>
        <a:p>
          <a:endParaRPr lang="en-US"/>
        </a:p>
      </dgm:t>
    </dgm:pt>
    <dgm:pt modelId="{C899FDBB-1EFF-8142-BC8F-C00CC9C54FBB}" type="sibTrans" cxnId="{62F28294-BDD4-844F-BC32-36758AB33A5B}">
      <dgm:prSet/>
      <dgm:spPr/>
      <dgm:t>
        <a:bodyPr/>
        <a:lstStyle/>
        <a:p>
          <a:endParaRPr lang="en-US"/>
        </a:p>
      </dgm:t>
    </dgm:pt>
    <dgm:pt modelId="{61D1AD43-1544-8445-835C-E11ADA7353F4}">
      <dgm:prSet phldrT="[Text]"/>
      <dgm:spPr/>
      <dgm:t>
        <a:bodyPr/>
        <a:lstStyle/>
        <a:p>
          <a:r>
            <a:rPr lang="en-US" dirty="0"/>
            <a:t>4</a:t>
          </a:r>
        </a:p>
      </dgm:t>
    </dgm:pt>
    <dgm:pt modelId="{25060100-FA06-C24B-A112-81FE4F75894F}" type="parTrans" cxnId="{1940C83E-0876-5D40-9BC3-06384559478A}">
      <dgm:prSet/>
      <dgm:spPr/>
      <dgm:t>
        <a:bodyPr/>
        <a:lstStyle/>
        <a:p>
          <a:endParaRPr lang="en-US"/>
        </a:p>
      </dgm:t>
    </dgm:pt>
    <dgm:pt modelId="{9BC8272B-E2A3-FA44-B639-6E575AE910AB}" type="sibTrans" cxnId="{1940C83E-0876-5D40-9BC3-06384559478A}">
      <dgm:prSet/>
      <dgm:spPr/>
      <dgm:t>
        <a:bodyPr/>
        <a:lstStyle/>
        <a:p>
          <a:endParaRPr lang="en-US"/>
        </a:p>
      </dgm:t>
    </dgm:pt>
    <dgm:pt modelId="{2A76BD8A-7C13-4F41-9007-82A60A58B1BD}">
      <dgm:prSet phldrT="[Text]"/>
      <dgm:spPr/>
      <dgm:t>
        <a:bodyPr/>
        <a:lstStyle/>
        <a:p>
          <a:r>
            <a:rPr lang="en-US" dirty="0"/>
            <a:t>5</a:t>
          </a:r>
        </a:p>
      </dgm:t>
    </dgm:pt>
    <dgm:pt modelId="{BAC47142-13BA-1D45-BA1B-62FC1B7816BE}" type="parTrans" cxnId="{9D8975D6-3599-FD47-9F02-04FC67BF4929}">
      <dgm:prSet/>
      <dgm:spPr/>
      <dgm:t>
        <a:bodyPr/>
        <a:lstStyle/>
        <a:p>
          <a:endParaRPr lang="en-US"/>
        </a:p>
      </dgm:t>
    </dgm:pt>
    <dgm:pt modelId="{82F3A6AD-0A29-F147-BFD9-96C818491C26}" type="sibTrans" cxnId="{9D8975D6-3599-FD47-9F02-04FC67BF4929}">
      <dgm:prSet/>
      <dgm:spPr/>
      <dgm:t>
        <a:bodyPr/>
        <a:lstStyle/>
        <a:p>
          <a:endParaRPr lang="en-US"/>
        </a:p>
      </dgm:t>
    </dgm:pt>
    <dgm:pt modelId="{8F0EA983-10C2-2E49-B289-A16280132FA0}" type="pres">
      <dgm:prSet presAssocID="{7458A2EE-00E4-0440-8873-7B940B96B9BE}" presName="hierChild1" presStyleCnt="0">
        <dgm:presLayoutVars>
          <dgm:chPref val="1"/>
          <dgm:dir/>
          <dgm:animOne val="branch"/>
          <dgm:animLvl val="lvl"/>
          <dgm:resizeHandles/>
        </dgm:presLayoutVars>
      </dgm:prSet>
      <dgm:spPr/>
    </dgm:pt>
    <dgm:pt modelId="{216A04B4-BEF1-4E4D-9048-51F7051D95E3}" type="pres">
      <dgm:prSet presAssocID="{99CA659C-5B00-BE45-AFA4-B143CD187D63}" presName="hierRoot1" presStyleCnt="0"/>
      <dgm:spPr/>
    </dgm:pt>
    <dgm:pt modelId="{64696E4F-53F7-AB45-996F-0EFA816343AE}" type="pres">
      <dgm:prSet presAssocID="{99CA659C-5B00-BE45-AFA4-B143CD187D63}" presName="composite" presStyleCnt="0"/>
      <dgm:spPr/>
    </dgm:pt>
    <dgm:pt modelId="{46093957-00C0-B340-9447-7902BF49B219}" type="pres">
      <dgm:prSet presAssocID="{99CA659C-5B00-BE45-AFA4-B143CD187D63}" presName="background" presStyleLbl="node0" presStyleIdx="0" presStyleCnt="1"/>
      <dgm:spPr/>
    </dgm:pt>
    <dgm:pt modelId="{2869AA7C-3670-5449-9C48-F82D7C9FB1D9}" type="pres">
      <dgm:prSet presAssocID="{99CA659C-5B00-BE45-AFA4-B143CD187D63}" presName="text" presStyleLbl="fgAcc0" presStyleIdx="0" presStyleCnt="1">
        <dgm:presLayoutVars>
          <dgm:chPref val="3"/>
        </dgm:presLayoutVars>
      </dgm:prSet>
      <dgm:spPr/>
    </dgm:pt>
    <dgm:pt modelId="{07CB8903-B14D-5B44-985F-48D31DF2DE4B}" type="pres">
      <dgm:prSet presAssocID="{99CA659C-5B00-BE45-AFA4-B143CD187D63}" presName="hierChild2" presStyleCnt="0"/>
      <dgm:spPr/>
    </dgm:pt>
    <dgm:pt modelId="{82C04421-6A67-3647-AF12-588AA0798460}" type="pres">
      <dgm:prSet presAssocID="{B2009749-981F-6B4C-B066-14600233E356}" presName="Name10" presStyleLbl="parChTrans1D2" presStyleIdx="0" presStyleCnt="2"/>
      <dgm:spPr/>
    </dgm:pt>
    <dgm:pt modelId="{4DAD0551-4251-A846-ABF6-1AB2A18FEF86}" type="pres">
      <dgm:prSet presAssocID="{A95FC6B8-E728-5D40-A31A-B9495CC251C3}" presName="hierRoot2" presStyleCnt="0"/>
      <dgm:spPr/>
    </dgm:pt>
    <dgm:pt modelId="{08ACB881-A003-A441-95DD-E88099DA6D5E}" type="pres">
      <dgm:prSet presAssocID="{A95FC6B8-E728-5D40-A31A-B9495CC251C3}" presName="composite2" presStyleCnt="0"/>
      <dgm:spPr/>
    </dgm:pt>
    <dgm:pt modelId="{FA9FAD76-4683-7F43-973B-BFC0EAF60727}" type="pres">
      <dgm:prSet presAssocID="{A95FC6B8-E728-5D40-A31A-B9495CC251C3}" presName="background2" presStyleLbl="node2" presStyleIdx="0" presStyleCnt="2"/>
      <dgm:spPr/>
    </dgm:pt>
    <dgm:pt modelId="{5D773FD6-DFA2-0F47-89E8-449A65668CDD}" type="pres">
      <dgm:prSet presAssocID="{A95FC6B8-E728-5D40-A31A-B9495CC251C3}" presName="text2" presStyleLbl="fgAcc2" presStyleIdx="0" presStyleCnt="2">
        <dgm:presLayoutVars>
          <dgm:chPref val="3"/>
        </dgm:presLayoutVars>
      </dgm:prSet>
      <dgm:spPr/>
    </dgm:pt>
    <dgm:pt modelId="{046B9420-D412-244C-A84E-0D043CCB07E1}" type="pres">
      <dgm:prSet presAssocID="{A95FC6B8-E728-5D40-A31A-B9495CC251C3}" presName="hierChild3" presStyleCnt="0"/>
      <dgm:spPr/>
    </dgm:pt>
    <dgm:pt modelId="{54B0448A-F1E4-C94F-934A-46006353C0F4}" type="pres">
      <dgm:prSet presAssocID="{5B11B472-D48B-A143-90AE-AEF83494F96B}" presName="Name17" presStyleLbl="parChTrans1D3" presStyleIdx="0" presStyleCnt="4"/>
      <dgm:spPr/>
    </dgm:pt>
    <dgm:pt modelId="{12712173-92C8-3340-A304-64D10D0C9EE5}" type="pres">
      <dgm:prSet presAssocID="{32535EDB-9C11-2142-A8E8-00C37DDC8C5A}" presName="hierRoot3" presStyleCnt="0"/>
      <dgm:spPr/>
    </dgm:pt>
    <dgm:pt modelId="{95226215-1698-9B49-BB6E-73881E05261E}" type="pres">
      <dgm:prSet presAssocID="{32535EDB-9C11-2142-A8E8-00C37DDC8C5A}" presName="composite3" presStyleCnt="0"/>
      <dgm:spPr/>
    </dgm:pt>
    <dgm:pt modelId="{540A4149-16BC-E041-B0CC-F60F0CB88B9D}" type="pres">
      <dgm:prSet presAssocID="{32535EDB-9C11-2142-A8E8-00C37DDC8C5A}" presName="background3" presStyleLbl="node3" presStyleIdx="0" presStyleCnt="4"/>
      <dgm:spPr/>
    </dgm:pt>
    <dgm:pt modelId="{650B3330-C166-1141-AD27-2EFC2030DFAB}" type="pres">
      <dgm:prSet presAssocID="{32535EDB-9C11-2142-A8E8-00C37DDC8C5A}" presName="text3" presStyleLbl="fgAcc3" presStyleIdx="0" presStyleCnt="4">
        <dgm:presLayoutVars>
          <dgm:chPref val="3"/>
        </dgm:presLayoutVars>
      </dgm:prSet>
      <dgm:spPr/>
    </dgm:pt>
    <dgm:pt modelId="{46D4D3D0-54C5-B644-B3F7-B3183A9AC4C3}" type="pres">
      <dgm:prSet presAssocID="{32535EDB-9C11-2142-A8E8-00C37DDC8C5A}" presName="hierChild4" presStyleCnt="0"/>
      <dgm:spPr/>
    </dgm:pt>
    <dgm:pt modelId="{218DFEF8-147F-FD41-BDDB-D1865D37CDFC}" type="pres">
      <dgm:prSet presAssocID="{A7DAB570-64FC-0E47-AA81-32F74CD3E646}" presName="Name23" presStyleLbl="parChTrans1D4" presStyleIdx="0" presStyleCnt="3"/>
      <dgm:spPr/>
    </dgm:pt>
    <dgm:pt modelId="{E0E8EE43-74F7-2043-A20A-404CFF2D73DC}" type="pres">
      <dgm:prSet presAssocID="{3E68D290-F58C-2D46-A4AC-2FE3F714F5CC}" presName="hierRoot4" presStyleCnt="0"/>
      <dgm:spPr/>
    </dgm:pt>
    <dgm:pt modelId="{1B70B318-B90C-0A49-B640-540635D2900B}" type="pres">
      <dgm:prSet presAssocID="{3E68D290-F58C-2D46-A4AC-2FE3F714F5CC}" presName="composite4" presStyleCnt="0"/>
      <dgm:spPr/>
    </dgm:pt>
    <dgm:pt modelId="{CBD03CC0-0AA2-8F4C-8578-1DE81EFF0DE8}" type="pres">
      <dgm:prSet presAssocID="{3E68D290-F58C-2D46-A4AC-2FE3F714F5CC}" presName="background4" presStyleLbl="node4" presStyleIdx="0" presStyleCnt="3"/>
      <dgm:spPr/>
    </dgm:pt>
    <dgm:pt modelId="{9BADF367-93AF-0046-91A1-76C2EF4EAEC8}" type="pres">
      <dgm:prSet presAssocID="{3E68D290-F58C-2D46-A4AC-2FE3F714F5CC}" presName="text4" presStyleLbl="fgAcc4" presStyleIdx="0" presStyleCnt="3">
        <dgm:presLayoutVars>
          <dgm:chPref val="3"/>
        </dgm:presLayoutVars>
      </dgm:prSet>
      <dgm:spPr/>
    </dgm:pt>
    <dgm:pt modelId="{554B93FA-B531-B64C-83F1-35F538E1AB2C}" type="pres">
      <dgm:prSet presAssocID="{3E68D290-F58C-2D46-A4AC-2FE3F714F5CC}" presName="hierChild5" presStyleCnt="0"/>
      <dgm:spPr/>
    </dgm:pt>
    <dgm:pt modelId="{0AF5C7C8-C885-DC40-8714-1F5229D0B117}" type="pres">
      <dgm:prSet presAssocID="{9962A48D-E2A4-974F-A574-F69781FA47CC}" presName="Name17" presStyleLbl="parChTrans1D3" presStyleIdx="1" presStyleCnt="4"/>
      <dgm:spPr/>
    </dgm:pt>
    <dgm:pt modelId="{D86EB6E6-EBE6-2F4B-A59C-F8163220B6A8}" type="pres">
      <dgm:prSet presAssocID="{F7679EFF-731B-944B-9C53-D4BEC8FF5E10}" presName="hierRoot3" presStyleCnt="0"/>
      <dgm:spPr/>
    </dgm:pt>
    <dgm:pt modelId="{21396213-D346-3242-A077-91FAD376CA72}" type="pres">
      <dgm:prSet presAssocID="{F7679EFF-731B-944B-9C53-D4BEC8FF5E10}" presName="composite3" presStyleCnt="0"/>
      <dgm:spPr/>
    </dgm:pt>
    <dgm:pt modelId="{2E1BB168-DDE1-AC42-AA55-A40467746AFF}" type="pres">
      <dgm:prSet presAssocID="{F7679EFF-731B-944B-9C53-D4BEC8FF5E10}" presName="background3" presStyleLbl="node3" presStyleIdx="1" presStyleCnt="4"/>
      <dgm:spPr/>
    </dgm:pt>
    <dgm:pt modelId="{D02C06C5-015A-9D41-A842-7158F8C74172}" type="pres">
      <dgm:prSet presAssocID="{F7679EFF-731B-944B-9C53-D4BEC8FF5E10}" presName="text3" presStyleLbl="fgAcc3" presStyleIdx="1" presStyleCnt="4">
        <dgm:presLayoutVars>
          <dgm:chPref val="3"/>
        </dgm:presLayoutVars>
      </dgm:prSet>
      <dgm:spPr/>
    </dgm:pt>
    <dgm:pt modelId="{EA198FA3-24A1-DC48-B76F-E9EDAF8835F0}" type="pres">
      <dgm:prSet presAssocID="{F7679EFF-731B-944B-9C53-D4BEC8FF5E10}" presName="hierChild4" presStyleCnt="0"/>
      <dgm:spPr/>
    </dgm:pt>
    <dgm:pt modelId="{2B08F009-D615-FE41-BE44-AA34A89DC98E}" type="pres">
      <dgm:prSet presAssocID="{7810C501-09EB-2547-855F-F23A31BEAA78}" presName="Name10" presStyleLbl="parChTrans1D2" presStyleIdx="1" presStyleCnt="2"/>
      <dgm:spPr/>
    </dgm:pt>
    <dgm:pt modelId="{105AEC6C-C7C5-D647-944D-52E533518D71}" type="pres">
      <dgm:prSet presAssocID="{3133E41E-7CBF-1149-9962-8019FC9CDE42}" presName="hierRoot2" presStyleCnt="0"/>
      <dgm:spPr/>
    </dgm:pt>
    <dgm:pt modelId="{EC5432C3-AD35-064B-BAEE-43E4726CA772}" type="pres">
      <dgm:prSet presAssocID="{3133E41E-7CBF-1149-9962-8019FC9CDE42}" presName="composite2" presStyleCnt="0"/>
      <dgm:spPr/>
    </dgm:pt>
    <dgm:pt modelId="{E9264F4C-CC3B-3248-8446-5F9B51538B11}" type="pres">
      <dgm:prSet presAssocID="{3133E41E-7CBF-1149-9962-8019FC9CDE42}" presName="background2" presStyleLbl="node2" presStyleIdx="1" presStyleCnt="2"/>
      <dgm:spPr/>
    </dgm:pt>
    <dgm:pt modelId="{E83FA15B-12AA-3347-8F73-727327B99773}" type="pres">
      <dgm:prSet presAssocID="{3133E41E-7CBF-1149-9962-8019FC9CDE42}" presName="text2" presStyleLbl="fgAcc2" presStyleIdx="1" presStyleCnt="2">
        <dgm:presLayoutVars>
          <dgm:chPref val="3"/>
        </dgm:presLayoutVars>
      </dgm:prSet>
      <dgm:spPr/>
    </dgm:pt>
    <dgm:pt modelId="{33E6B753-F30B-104B-9211-8373BA9E99BD}" type="pres">
      <dgm:prSet presAssocID="{3133E41E-7CBF-1149-9962-8019FC9CDE42}" presName="hierChild3" presStyleCnt="0"/>
      <dgm:spPr/>
    </dgm:pt>
    <dgm:pt modelId="{DB2D42E0-2C49-414E-A74A-E2DBC1E4D3AD}" type="pres">
      <dgm:prSet presAssocID="{CC34771E-BBDC-EE42-830D-32C134E9EF22}" presName="Name17" presStyleLbl="parChTrans1D3" presStyleIdx="2" presStyleCnt="4"/>
      <dgm:spPr/>
    </dgm:pt>
    <dgm:pt modelId="{7AA7B5E9-845D-CD47-8481-F610E331DA1E}" type="pres">
      <dgm:prSet presAssocID="{A939FE89-40CB-7A41-A42F-AF0EF60B4652}" presName="hierRoot3" presStyleCnt="0"/>
      <dgm:spPr/>
    </dgm:pt>
    <dgm:pt modelId="{2F3EF5D5-23EB-BA4E-BA13-6E9E64E570D4}" type="pres">
      <dgm:prSet presAssocID="{A939FE89-40CB-7A41-A42F-AF0EF60B4652}" presName="composite3" presStyleCnt="0"/>
      <dgm:spPr/>
    </dgm:pt>
    <dgm:pt modelId="{A4E7CFE2-6322-3A43-863A-DB9507695C2E}" type="pres">
      <dgm:prSet presAssocID="{A939FE89-40CB-7A41-A42F-AF0EF60B4652}" presName="background3" presStyleLbl="node3" presStyleIdx="2" presStyleCnt="4"/>
      <dgm:spPr/>
    </dgm:pt>
    <dgm:pt modelId="{2D9DC517-058D-FF47-85BC-32B164702162}" type="pres">
      <dgm:prSet presAssocID="{A939FE89-40CB-7A41-A42F-AF0EF60B4652}" presName="text3" presStyleLbl="fgAcc3" presStyleIdx="2" presStyleCnt="4">
        <dgm:presLayoutVars>
          <dgm:chPref val="3"/>
        </dgm:presLayoutVars>
      </dgm:prSet>
      <dgm:spPr/>
    </dgm:pt>
    <dgm:pt modelId="{DFD42D6C-AF4F-9240-8457-D8E5C2A69781}" type="pres">
      <dgm:prSet presAssocID="{A939FE89-40CB-7A41-A42F-AF0EF60B4652}" presName="hierChild4" presStyleCnt="0"/>
      <dgm:spPr/>
    </dgm:pt>
    <dgm:pt modelId="{413BE38A-84BA-FD46-8846-E3E06273FDED}" type="pres">
      <dgm:prSet presAssocID="{517FE3FB-1A2F-5B42-86B1-011CC382905E}" presName="Name17" presStyleLbl="parChTrans1D3" presStyleIdx="3" presStyleCnt="4"/>
      <dgm:spPr/>
    </dgm:pt>
    <dgm:pt modelId="{7F0D597B-05E4-4540-AB9E-B245D84CC3A8}" type="pres">
      <dgm:prSet presAssocID="{E1F491B5-28EA-A642-8CEC-BCEBD4EDFAB3}" presName="hierRoot3" presStyleCnt="0"/>
      <dgm:spPr/>
    </dgm:pt>
    <dgm:pt modelId="{7BB00081-23D8-FA4A-A2B6-866AC3DB56E1}" type="pres">
      <dgm:prSet presAssocID="{E1F491B5-28EA-A642-8CEC-BCEBD4EDFAB3}" presName="composite3" presStyleCnt="0"/>
      <dgm:spPr/>
    </dgm:pt>
    <dgm:pt modelId="{CD5F5127-97B7-9F4A-BC9E-FE6B224ACBAF}" type="pres">
      <dgm:prSet presAssocID="{E1F491B5-28EA-A642-8CEC-BCEBD4EDFAB3}" presName="background3" presStyleLbl="node3" presStyleIdx="3" presStyleCnt="4"/>
      <dgm:spPr/>
    </dgm:pt>
    <dgm:pt modelId="{4868E98E-4BC2-D848-911B-86DE09847E99}" type="pres">
      <dgm:prSet presAssocID="{E1F491B5-28EA-A642-8CEC-BCEBD4EDFAB3}" presName="text3" presStyleLbl="fgAcc3" presStyleIdx="3" presStyleCnt="4">
        <dgm:presLayoutVars>
          <dgm:chPref val="3"/>
        </dgm:presLayoutVars>
      </dgm:prSet>
      <dgm:spPr/>
    </dgm:pt>
    <dgm:pt modelId="{F67F82EF-F500-3E4C-BF23-253BC2AD561F}" type="pres">
      <dgm:prSet presAssocID="{E1F491B5-28EA-A642-8CEC-BCEBD4EDFAB3}" presName="hierChild4" presStyleCnt="0"/>
      <dgm:spPr/>
    </dgm:pt>
    <dgm:pt modelId="{F30859AF-330B-7B4F-89BE-C64FDE464C3B}" type="pres">
      <dgm:prSet presAssocID="{25060100-FA06-C24B-A112-81FE4F75894F}" presName="Name23" presStyleLbl="parChTrans1D4" presStyleIdx="1" presStyleCnt="3"/>
      <dgm:spPr/>
    </dgm:pt>
    <dgm:pt modelId="{E870AFA4-378B-0449-901A-8B4F1702B7C1}" type="pres">
      <dgm:prSet presAssocID="{61D1AD43-1544-8445-835C-E11ADA7353F4}" presName="hierRoot4" presStyleCnt="0"/>
      <dgm:spPr/>
    </dgm:pt>
    <dgm:pt modelId="{72C56A4D-24E3-3F46-A03C-9A27B548BCD9}" type="pres">
      <dgm:prSet presAssocID="{61D1AD43-1544-8445-835C-E11ADA7353F4}" presName="composite4" presStyleCnt="0"/>
      <dgm:spPr/>
    </dgm:pt>
    <dgm:pt modelId="{387EE937-95CA-714C-9060-5CD5186015A3}" type="pres">
      <dgm:prSet presAssocID="{61D1AD43-1544-8445-835C-E11ADA7353F4}" presName="background4" presStyleLbl="node4" presStyleIdx="1" presStyleCnt="3"/>
      <dgm:spPr/>
    </dgm:pt>
    <dgm:pt modelId="{E8B0195F-8BBD-DB44-9DD5-AE3757E254F7}" type="pres">
      <dgm:prSet presAssocID="{61D1AD43-1544-8445-835C-E11ADA7353F4}" presName="text4" presStyleLbl="fgAcc4" presStyleIdx="1" presStyleCnt="3">
        <dgm:presLayoutVars>
          <dgm:chPref val="3"/>
        </dgm:presLayoutVars>
      </dgm:prSet>
      <dgm:spPr/>
    </dgm:pt>
    <dgm:pt modelId="{31E444D0-C944-EA45-B397-59CA8CE49C54}" type="pres">
      <dgm:prSet presAssocID="{61D1AD43-1544-8445-835C-E11ADA7353F4}" presName="hierChild5" presStyleCnt="0"/>
      <dgm:spPr/>
    </dgm:pt>
    <dgm:pt modelId="{BF0ED059-80A8-3B45-8056-8DFFEB773B49}" type="pres">
      <dgm:prSet presAssocID="{BAC47142-13BA-1D45-BA1B-62FC1B7816BE}" presName="Name23" presStyleLbl="parChTrans1D4" presStyleIdx="2" presStyleCnt="3"/>
      <dgm:spPr/>
    </dgm:pt>
    <dgm:pt modelId="{9127F33D-280B-534E-9DA7-501E8343BFF1}" type="pres">
      <dgm:prSet presAssocID="{2A76BD8A-7C13-4F41-9007-82A60A58B1BD}" presName="hierRoot4" presStyleCnt="0"/>
      <dgm:spPr/>
    </dgm:pt>
    <dgm:pt modelId="{27A8B8A1-DCA9-F146-8C2F-43F77B49CB75}" type="pres">
      <dgm:prSet presAssocID="{2A76BD8A-7C13-4F41-9007-82A60A58B1BD}" presName="composite4" presStyleCnt="0"/>
      <dgm:spPr/>
    </dgm:pt>
    <dgm:pt modelId="{F67711B6-4553-0140-85AB-6E75CCF0A49F}" type="pres">
      <dgm:prSet presAssocID="{2A76BD8A-7C13-4F41-9007-82A60A58B1BD}" presName="background4" presStyleLbl="node4" presStyleIdx="2" presStyleCnt="3"/>
      <dgm:spPr/>
    </dgm:pt>
    <dgm:pt modelId="{AEC67A61-A420-3B43-A84A-20A9A772CD57}" type="pres">
      <dgm:prSet presAssocID="{2A76BD8A-7C13-4F41-9007-82A60A58B1BD}" presName="text4" presStyleLbl="fgAcc4" presStyleIdx="2" presStyleCnt="3">
        <dgm:presLayoutVars>
          <dgm:chPref val="3"/>
        </dgm:presLayoutVars>
      </dgm:prSet>
      <dgm:spPr/>
    </dgm:pt>
    <dgm:pt modelId="{2F762A01-84AC-CE4F-A0FB-7EAFD9613184}" type="pres">
      <dgm:prSet presAssocID="{2A76BD8A-7C13-4F41-9007-82A60A58B1BD}" presName="hierChild5" presStyleCnt="0"/>
      <dgm:spPr/>
    </dgm:pt>
  </dgm:ptLst>
  <dgm:cxnLst>
    <dgm:cxn modelId="{5DA72E0D-80B0-344C-8165-03FE90183EAE}" type="presOf" srcId="{99CA659C-5B00-BE45-AFA4-B143CD187D63}" destId="{2869AA7C-3670-5449-9C48-F82D7C9FB1D9}" srcOrd="0" destOrd="0" presId="urn:microsoft.com/office/officeart/2005/8/layout/hierarchy1"/>
    <dgm:cxn modelId="{EB24330D-1318-4245-90DA-2632CD88F219}" srcId="{7458A2EE-00E4-0440-8873-7B940B96B9BE}" destId="{99CA659C-5B00-BE45-AFA4-B143CD187D63}" srcOrd="0" destOrd="0" parTransId="{5A4EF2FA-2D7B-5F49-B514-42D7B0B42645}" sibTransId="{6D28519D-BA71-0D4D-93F9-92AF10402D75}"/>
    <dgm:cxn modelId="{C3F07312-5F3D-044A-A52B-B84BD76D0A58}" srcId="{3133E41E-7CBF-1149-9962-8019FC9CDE42}" destId="{E1F491B5-28EA-A642-8CEC-BCEBD4EDFAB3}" srcOrd="1" destOrd="0" parTransId="{517FE3FB-1A2F-5B42-86B1-011CC382905E}" sibTransId="{4764BA56-C749-AE40-BAD5-45C4D5ACBDEF}"/>
    <dgm:cxn modelId="{5907EE12-B3EE-A34D-89B9-70577C410989}" type="presOf" srcId="{5B11B472-D48B-A143-90AE-AEF83494F96B}" destId="{54B0448A-F1E4-C94F-934A-46006353C0F4}" srcOrd="0" destOrd="0" presId="urn:microsoft.com/office/officeart/2005/8/layout/hierarchy1"/>
    <dgm:cxn modelId="{E8BB3B16-9DDE-2F4A-8288-BBC4701054B7}" srcId="{99CA659C-5B00-BE45-AFA4-B143CD187D63}" destId="{A95FC6B8-E728-5D40-A31A-B9495CC251C3}" srcOrd="0" destOrd="0" parTransId="{B2009749-981F-6B4C-B066-14600233E356}" sibTransId="{1D60D146-EE45-5C4B-8777-6A84F1E5C580}"/>
    <dgm:cxn modelId="{1FFCB42A-C992-134A-9A36-906FB230A3D5}" type="presOf" srcId="{2A76BD8A-7C13-4F41-9007-82A60A58B1BD}" destId="{AEC67A61-A420-3B43-A84A-20A9A772CD57}" srcOrd="0" destOrd="0" presId="urn:microsoft.com/office/officeart/2005/8/layout/hierarchy1"/>
    <dgm:cxn modelId="{F254973B-8681-2C41-8DE9-64FA3D4196EB}" type="presOf" srcId="{25060100-FA06-C24B-A112-81FE4F75894F}" destId="{F30859AF-330B-7B4F-89BE-C64FDE464C3B}" srcOrd="0" destOrd="0" presId="urn:microsoft.com/office/officeart/2005/8/layout/hierarchy1"/>
    <dgm:cxn modelId="{1940C83E-0876-5D40-9BC3-06384559478A}" srcId="{E1F491B5-28EA-A642-8CEC-BCEBD4EDFAB3}" destId="{61D1AD43-1544-8445-835C-E11ADA7353F4}" srcOrd="0" destOrd="0" parTransId="{25060100-FA06-C24B-A112-81FE4F75894F}" sibTransId="{9BC8272B-E2A3-FA44-B639-6E575AE910AB}"/>
    <dgm:cxn modelId="{4269D34C-BD47-9248-A41F-80894F44D8EE}" type="presOf" srcId="{CC34771E-BBDC-EE42-830D-32C134E9EF22}" destId="{DB2D42E0-2C49-414E-A74A-E2DBC1E4D3AD}" srcOrd="0" destOrd="0" presId="urn:microsoft.com/office/officeart/2005/8/layout/hierarchy1"/>
    <dgm:cxn modelId="{728A3066-0088-7843-B323-398CA1D8612D}" type="presOf" srcId="{517FE3FB-1A2F-5B42-86B1-011CC382905E}" destId="{413BE38A-84BA-FD46-8846-E3E06273FDED}" srcOrd="0" destOrd="0" presId="urn:microsoft.com/office/officeart/2005/8/layout/hierarchy1"/>
    <dgm:cxn modelId="{B8CA9367-8690-7847-BB00-91D68F58F575}" type="presOf" srcId="{7458A2EE-00E4-0440-8873-7B940B96B9BE}" destId="{8F0EA983-10C2-2E49-B289-A16280132FA0}" srcOrd="0" destOrd="0" presId="urn:microsoft.com/office/officeart/2005/8/layout/hierarchy1"/>
    <dgm:cxn modelId="{4169246B-82D2-CE4A-873A-E2C203413FC8}" type="presOf" srcId="{3133E41E-7CBF-1149-9962-8019FC9CDE42}" destId="{E83FA15B-12AA-3347-8F73-727327B99773}" srcOrd="0" destOrd="0" presId="urn:microsoft.com/office/officeart/2005/8/layout/hierarchy1"/>
    <dgm:cxn modelId="{4953646B-98B9-3C42-89A2-B7641824319A}" type="presOf" srcId="{F7679EFF-731B-944B-9C53-D4BEC8FF5E10}" destId="{D02C06C5-015A-9D41-A842-7158F8C74172}" srcOrd="0" destOrd="0" presId="urn:microsoft.com/office/officeart/2005/8/layout/hierarchy1"/>
    <dgm:cxn modelId="{F3D2A26E-68DC-FF42-AAFD-7D5B134C72CE}" type="presOf" srcId="{BAC47142-13BA-1D45-BA1B-62FC1B7816BE}" destId="{BF0ED059-80A8-3B45-8056-8DFFEB773B49}" srcOrd="0" destOrd="0" presId="urn:microsoft.com/office/officeart/2005/8/layout/hierarchy1"/>
    <dgm:cxn modelId="{FF77B170-69CB-CD4B-A7FB-43BAB9C7A07C}" srcId="{3133E41E-7CBF-1149-9962-8019FC9CDE42}" destId="{A939FE89-40CB-7A41-A42F-AF0EF60B4652}" srcOrd="0" destOrd="0" parTransId="{CC34771E-BBDC-EE42-830D-32C134E9EF22}" sibTransId="{9CE82027-A55B-F54C-8511-8507E1838FC5}"/>
    <dgm:cxn modelId="{0370B874-5F05-F34D-B2A7-1D1FEB9CD985}" type="presOf" srcId="{7810C501-09EB-2547-855F-F23A31BEAA78}" destId="{2B08F009-D615-FE41-BE44-AA34A89DC98E}" srcOrd="0" destOrd="0" presId="urn:microsoft.com/office/officeart/2005/8/layout/hierarchy1"/>
    <dgm:cxn modelId="{5BB03577-C87B-AB4B-8707-97EE1F8F937A}" srcId="{99CA659C-5B00-BE45-AFA4-B143CD187D63}" destId="{3133E41E-7CBF-1149-9962-8019FC9CDE42}" srcOrd="1" destOrd="0" parTransId="{7810C501-09EB-2547-855F-F23A31BEAA78}" sibTransId="{D18B923C-3F1F-D049-9B42-45B6618BE8FE}"/>
    <dgm:cxn modelId="{62F28294-BDD4-844F-BC32-36758AB33A5B}" srcId="{32535EDB-9C11-2142-A8E8-00C37DDC8C5A}" destId="{3E68D290-F58C-2D46-A4AC-2FE3F714F5CC}" srcOrd="0" destOrd="0" parTransId="{A7DAB570-64FC-0E47-AA81-32F74CD3E646}" sibTransId="{C899FDBB-1EFF-8142-BC8F-C00CC9C54FBB}"/>
    <dgm:cxn modelId="{60EFFF9A-75B8-314E-869D-6F4AB477BBEA}" type="presOf" srcId="{3E68D290-F58C-2D46-A4AC-2FE3F714F5CC}" destId="{9BADF367-93AF-0046-91A1-76C2EF4EAEC8}" srcOrd="0" destOrd="0" presId="urn:microsoft.com/office/officeart/2005/8/layout/hierarchy1"/>
    <dgm:cxn modelId="{E4F962A4-B1A3-044D-9795-108AB53F0253}" type="presOf" srcId="{B2009749-981F-6B4C-B066-14600233E356}" destId="{82C04421-6A67-3647-AF12-588AA0798460}" srcOrd="0" destOrd="0" presId="urn:microsoft.com/office/officeart/2005/8/layout/hierarchy1"/>
    <dgm:cxn modelId="{226E0AAD-C443-9F46-B73B-9A362FA780E2}" type="presOf" srcId="{61D1AD43-1544-8445-835C-E11ADA7353F4}" destId="{E8B0195F-8BBD-DB44-9DD5-AE3757E254F7}" srcOrd="0" destOrd="0" presId="urn:microsoft.com/office/officeart/2005/8/layout/hierarchy1"/>
    <dgm:cxn modelId="{A6F34AAF-C3F9-9140-AD09-0661CD9B6E9C}" srcId="{A95FC6B8-E728-5D40-A31A-B9495CC251C3}" destId="{32535EDB-9C11-2142-A8E8-00C37DDC8C5A}" srcOrd="0" destOrd="0" parTransId="{5B11B472-D48B-A143-90AE-AEF83494F96B}" sibTransId="{67A2AA12-4F72-3343-AC86-D7B4C2FB9B44}"/>
    <dgm:cxn modelId="{F95CBFD0-9C8F-FC43-8772-EA54C3445B65}" type="presOf" srcId="{9962A48D-E2A4-974F-A574-F69781FA47CC}" destId="{0AF5C7C8-C885-DC40-8714-1F5229D0B117}" srcOrd="0" destOrd="0" presId="urn:microsoft.com/office/officeart/2005/8/layout/hierarchy1"/>
    <dgm:cxn modelId="{622178D2-34AB-0840-9BDB-DFCDB54FD40C}" srcId="{A95FC6B8-E728-5D40-A31A-B9495CC251C3}" destId="{F7679EFF-731B-944B-9C53-D4BEC8FF5E10}" srcOrd="1" destOrd="0" parTransId="{9962A48D-E2A4-974F-A574-F69781FA47CC}" sibTransId="{4B512B17-F2D8-6B4E-9F7C-B4DE69D9E25B}"/>
    <dgm:cxn modelId="{9D8975D6-3599-FD47-9F02-04FC67BF4929}" srcId="{E1F491B5-28EA-A642-8CEC-BCEBD4EDFAB3}" destId="{2A76BD8A-7C13-4F41-9007-82A60A58B1BD}" srcOrd="1" destOrd="0" parTransId="{BAC47142-13BA-1D45-BA1B-62FC1B7816BE}" sibTransId="{82F3A6AD-0A29-F147-BFD9-96C818491C26}"/>
    <dgm:cxn modelId="{E1144BDB-37DF-0D4B-B74A-CB583F269445}" type="presOf" srcId="{A939FE89-40CB-7A41-A42F-AF0EF60B4652}" destId="{2D9DC517-058D-FF47-85BC-32B164702162}" srcOrd="0" destOrd="0" presId="urn:microsoft.com/office/officeart/2005/8/layout/hierarchy1"/>
    <dgm:cxn modelId="{8242D8DD-F802-BE4D-83CC-38E72925166A}" type="presOf" srcId="{A7DAB570-64FC-0E47-AA81-32F74CD3E646}" destId="{218DFEF8-147F-FD41-BDDB-D1865D37CDFC}" srcOrd="0" destOrd="0" presId="urn:microsoft.com/office/officeart/2005/8/layout/hierarchy1"/>
    <dgm:cxn modelId="{F86539E7-D8DE-8C4F-B18E-2CD520FFF3ED}" type="presOf" srcId="{E1F491B5-28EA-A642-8CEC-BCEBD4EDFAB3}" destId="{4868E98E-4BC2-D848-911B-86DE09847E99}" srcOrd="0" destOrd="0" presId="urn:microsoft.com/office/officeart/2005/8/layout/hierarchy1"/>
    <dgm:cxn modelId="{F21629EB-4C79-0F4D-B3AB-AD8B2610435A}" type="presOf" srcId="{A95FC6B8-E728-5D40-A31A-B9495CC251C3}" destId="{5D773FD6-DFA2-0F47-89E8-449A65668CDD}" srcOrd="0" destOrd="0" presId="urn:microsoft.com/office/officeart/2005/8/layout/hierarchy1"/>
    <dgm:cxn modelId="{BF68FAFE-0B56-0B4F-996F-FAD5798ACDB0}" type="presOf" srcId="{32535EDB-9C11-2142-A8E8-00C37DDC8C5A}" destId="{650B3330-C166-1141-AD27-2EFC2030DFAB}" srcOrd="0" destOrd="0" presId="urn:microsoft.com/office/officeart/2005/8/layout/hierarchy1"/>
    <dgm:cxn modelId="{1472B841-9B29-6444-ADBD-A020D9685B8C}" type="presParOf" srcId="{8F0EA983-10C2-2E49-B289-A16280132FA0}" destId="{216A04B4-BEF1-4E4D-9048-51F7051D95E3}" srcOrd="0" destOrd="0" presId="urn:microsoft.com/office/officeart/2005/8/layout/hierarchy1"/>
    <dgm:cxn modelId="{C2CC21A4-BF2C-F449-8FD1-BD4DDBC184F0}" type="presParOf" srcId="{216A04B4-BEF1-4E4D-9048-51F7051D95E3}" destId="{64696E4F-53F7-AB45-996F-0EFA816343AE}" srcOrd="0" destOrd="0" presId="urn:microsoft.com/office/officeart/2005/8/layout/hierarchy1"/>
    <dgm:cxn modelId="{FBC2F0B6-71BE-8442-97B0-4FCD3E8927D6}" type="presParOf" srcId="{64696E4F-53F7-AB45-996F-0EFA816343AE}" destId="{46093957-00C0-B340-9447-7902BF49B219}" srcOrd="0" destOrd="0" presId="urn:microsoft.com/office/officeart/2005/8/layout/hierarchy1"/>
    <dgm:cxn modelId="{063FB412-98E9-DB4B-AA42-0D37D29D8B53}" type="presParOf" srcId="{64696E4F-53F7-AB45-996F-0EFA816343AE}" destId="{2869AA7C-3670-5449-9C48-F82D7C9FB1D9}" srcOrd="1" destOrd="0" presId="urn:microsoft.com/office/officeart/2005/8/layout/hierarchy1"/>
    <dgm:cxn modelId="{F8F15E8C-607E-624C-B3F6-27AC8968031E}" type="presParOf" srcId="{216A04B4-BEF1-4E4D-9048-51F7051D95E3}" destId="{07CB8903-B14D-5B44-985F-48D31DF2DE4B}" srcOrd="1" destOrd="0" presId="urn:microsoft.com/office/officeart/2005/8/layout/hierarchy1"/>
    <dgm:cxn modelId="{B79794A2-9000-F041-B75A-D1E801042356}" type="presParOf" srcId="{07CB8903-B14D-5B44-985F-48D31DF2DE4B}" destId="{82C04421-6A67-3647-AF12-588AA0798460}" srcOrd="0" destOrd="0" presId="urn:microsoft.com/office/officeart/2005/8/layout/hierarchy1"/>
    <dgm:cxn modelId="{7AECB286-1E2D-7D4D-A7D0-6713FDF33E3D}" type="presParOf" srcId="{07CB8903-B14D-5B44-985F-48D31DF2DE4B}" destId="{4DAD0551-4251-A846-ABF6-1AB2A18FEF86}" srcOrd="1" destOrd="0" presId="urn:microsoft.com/office/officeart/2005/8/layout/hierarchy1"/>
    <dgm:cxn modelId="{BA8BB7EC-0852-EB41-8D2E-4665DE894AAE}" type="presParOf" srcId="{4DAD0551-4251-A846-ABF6-1AB2A18FEF86}" destId="{08ACB881-A003-A441-95DD-E88099DA6D5E}" srcOrd="0" destOrd="0" presId="urn:microsoft.com/office/officeart/2005/8/layout/hierarchy1"/>
    <dgm:cxn modelId="{A02753E3-56A1-304D-919E-38823E7F9966}" type="presParOf" srcId="{08ACB881-A003-A441-95DD-E88099DA6D5E}" destId="{FA9FAD76-4683-7F43-973B-BFC0EAF60727}" srcOrd="0" destOrd="0" presId="urn:microsoft.com/office/officeart/2005/8/layout/hierarchy1"/>
    <dgm:cxn modelId="{7B6401F8-C1ED-3B40-8228-7EB2E81CBB7C}" type="presParOf" srcId="{08ACB881-A003-A441-95DD-E88099DA6D5E}" destId="{5D773FD6-DFA2-0F47-89E8-449A65668CDD}" srcOrd="1" destOrd="0" presId="urn:microsoft.com/office/officeart/2005/8/layout/hierarchy1"/>
    <dgm:cxn modelId="{82C9A265-58F5-874B-B6CC-C37139EE7010}" type="presParOf" srcId="{4DAD0551-4251-A846-ABF6-1AB2A18FEF86}" destId="{046B9420-D412-244C-A84E-0D043CCB07E1}" srcOrd="1" destOrd="0" presId="urn:microsoft.com/office/officeart/2005/8/layout/hierarchy1"/>
    <dgm:cxn modelId="{1247324C-9F8E-694B-BEB5-F631684981B7}" type="presParOf" srcId="{046B9420-D412-244C-A84E-0D043CCB07E1}" destId="{54B0448A-F1E4-C94F-934A-46006353C0F4}" srcOrd="0" destOrd="0" presId="urn:microsoft.com/office/officeart/2005/8/layout/hierarchy1"/>
    <dgm:cxn modelId="{DA23F3C6-4438-7340-AD05-1F51115337BB}" type="presParOf" srcId="{046B9420-D412-244C-A84E-0D043CCB07E1}" destId="{12712173-92C8-3340-A304-64D10D0C9EE5}" srcOrd="1" destOrd="0" presId="urn:microsoft.com/office/officeart/2005/8/layout/hierarchy1"/>
    <dgm:cxn modelId="{375E40C5-750D-8643-9A87-952EF7FEF5D8}" type="presParOf" srcId="{12712173-92C8-3340-A304-64D10D0C9EE5}" destId="{95226215-1698-9B49-BB6E-73881E05261E}" srcOrd="0" destOrd="0" presId="urn:microsoft.com/office/officeart/2005/8/layout/hierarchy1"/>
    <dgm:cxn modelId="{6A77A502-1C10-664F-BC18-39ACE75C0AC6}" type="presParOf" srcId="{95226215-1698-9B49-BB6E-73881E05261E}" destId="{540A4149-16BC-E041-B0CC-F60F0CB88B9D}" srcOrd="0" destOrd="0" presId="urn:microsoft.com/office/officeart/2005/8/layout/hierarchy1"/>
    <dgm:cxn modelId="{7CE5ED86-8F80-2E4D-944E-C92F5C25079C}" type="presParOf" srcId="{95226215-1698-9B49-BB6E-73881E05261E}" destId="{650B3330-C166-1141-AD27-2EFC2030DFAB}" srcOrd="1" destOrd="0" presId="urn:microsoft.com/office/officeart/2005/8/layout/hierarchy1"/>
    <dgm:cxn modelId="{14C52603-C4C9-234E-BF3E-9DB2F968623E}" type="presParOf" srcId="{12712173-92C8-3340-A304-64D10D0C9EE5}" destId="{46D4D3D0-54C5-B644-B3F7-B3183A9AC4C3}" srcOrd="1" destOrd="0" presId="urn:microsoft.com/office/officeart/2005/8/layout/hierarchy1"/>
    <dgm:cxn modelId="{07CF61C9-997A-0C4C-AFC7-FC936715B499}" type="presParOf" srcId="{46D4D3D0-54C5-B644-B3F7-B3183A9AC4C3}" destId="{218DFEF8-147F-FD41-BDDB-D1865D37CDFC}" srcOrd="0" destOrd="0" presId="urn:microsoft.com/office/officeart/2005/8/layout/hierarchy1"/>
    <dgm:cxn modelId="{3CA739D2-E0B8-074C-9160-EAB1DB10EE6F}" type="presParOf" srcId="{46D4D3D0-54C5-B644-B3F7-B3183A9AC4C3}" destId="{E0E8EE43-74F7-2043-A20A-404CFF2D73DC}" srcOrd="1" destOrd="0" presId="urn:microsoft.com/office/officeart/2005/8/layout/hierarchy1"/>
    <dgm:cxn modelId="{4AD65649-A83B-624D-810E-9294EBCA42BA}" type="presParOf" srcId="{E0E8EE43-74F7-2043-A20A-404CFF2D73DC}" destId="{1B70B318-B90C-0A49-B640-540635D2900B}" srcOrd="0" destOrd="0" presId="urn:microsoft.com/office/officeart/2005/8/layout/hierarchy1"/>
    <dgm:cxn modelId="{D50AD674-406D-304F-B585-AAF79B33A8D4}" type="presParOf" srcId="{1B70B318-B90C-0A49-B640-540635D2900B}" destId="{CBD03CC0-0AA2-8F4C-8578-1DE81EFF0DE8}" srcOrd="0" destOrd="0" presId="urn:microsoft.com/office/officeart/2005/8/layout/hierarchy1"/>
    <dgm:cxn modelId="{9FC39B95-8719-1A4E-A139-D2BB05D0E6BC}" type="presParOf" srcId="{1B70B318-B90C-0A49-B640-540635D2900B}" destId="{9BADF367-93AF-0046-91A1-76C2EF4EAEC8}" srcOrd="1" destOrd="0" presId="urn:microsoft.com/office/officeart/2005/8/layout/hierarchy1"/>
    <dgm:cxn modelId="{CDD739A5-E45D-604D-B16C-E5F74E289CBD}" type="presParOf" srcId="{E0E8EE43-74F7-2043-A20A-404CFF2D73DC}" destId="{554B93FA-B531-B64C-83F1-35F538E1AB2C}" srcOrd="1" destOrd="0" presId="urn:microsoft.com/office/officeart/2005/8/layout/hierarchy1"/>
    <dgm:cxn modelId="{7EFCE4D6-B999-5646-A44F-39B83BECD946}" type="presParOf" srcId="{046B9420-D412-244C-A84E-0D043CCB07E1}" destId="{0AF5C7C8-C885-DC40-8714-1F5229D0B117}" srcOrd="2" destOrd="0" presId="urn:microsoft.com/office/officeart/2005/8/layout/hierarchy1"/>
    <dgm:cxn modelId="{8530F694-AD55-934F-8B58-BD1296C1E93D}" type="presParOf" srcId="{046B9420-D412-244C-A84E-0D043CCB07E1}" destId="{D86EB6E6-EBE6-2F4B-A59C-F8163220B6A8}" srcOrd="3" destOrd="0" presId="urn:microsoft.com/office/officeart/2005/8/layout/hierarchy1"/>
    <dgm:cxn modelId="{8610B029-A3EE-A544-871B-2E718AE2FFD3}" type="presParOf" srcId="{D86EB6E6-EBE6-2F4B-A59C-F8163220B6A8}" destId="{21396213-D346-3242-A077-91FAD376CA72}" srcOrd="0" destOrd="0" presId="urn:microsoft.com/office/officeart/2005/8/layout/hierarchy1"/>
    <dgm:cxn modelId="{717614DF-86FC-D64C-987A-51146CDD8C99}" type="presParOf" srcId="{21396213-D346-3242-A077-91FAD376CA72}" destId="{2E1BB168-DDE1-AC42-AA55-A40467746AFF}" srcOrd="0" destOrd="0" presId="urn:microsoft.com/office/officeart/2005/8/layout/hierarchy1"/>
    <dgm:cxn modelId="{BD0D2BA9-8D0C-C64A-8ED9-05125EF283C9}" type="presParOf" srcId="{21396213-D346-3242-A077-91FAD376CA72}" destId="{D02C06C5-015A-9D41-A842-7158F8C74172}" srcOrd="1" destOrd="0" presId="urn:microsoft.com/office/officeart/2005/8/layout/hierarchy1"/>
    <dgm:cxn modelId="{192C3DA0-198C-4544-A8A3-A08E098CA05A}" type="presParOf" srcId="{D86EB6E6-EBE6-2F4B-A59C-F8163220B6A8}" destId="{EA198FA3-24A1-DC48-B76F-E9EDAF8835F0}" srcOrd="1" destOrd="0" presId="urn:microsoft.com/office/officeart/2005/8/layout/hierarchy1"/>
    <dgm:cxn modelId="{16461AAC-EBCC-3241-ADBA-6414680168B9}" type="presParOf" srcId="{07CB8903-B14D-5B44-985F-48D31DF2DE4B}" destId="{2B08F009-D615-FE41-BE44-AA34A89DC98E}" srcOrd="2" destOrd="0" presId="urn:microsoft.com/office/officeart/2005/8/layout/hierarchy1"/>
    <dgm:cxn modelId="{02E1987D-3E9E-804E-8059-982FC0C0BEDA}" type="presParOf" srcId="{07CB8903-B14D-5B44-985F-48D31DF2DE4B}" destId="{105AEC6C-C7C5-D647-944D-52E533518D71}" srcOrd="3" destOrd="0" presId="urn:microsoft.com/office/officeart/2005/8/layout/hierarchy1"/>
    <dgm:cxn modelId="{9D255C68-1C10-5C4E-A4C1-80C1CD391448}" type="presParOf" srcId="{105AEC6C-C7C5-D647-944D-52E533518D71}" destId="{EC5432C3-AD35-064B-BAEE-43E4726CA772}" srcOrd="0" destOrd="0" presId="urn:microsoft.com/office/officeart/2005/8/layout/hierarchy1"/>
    <dgm:cxn modelId="{B7969A61-2524-1A46-89FD-13AAD378301E}" type="presParOf" srcId="{EC5432C3-AD35-064B-BAEE-43E4726CA772}" destId="{E9264F4C-CC3B-3248-8446-5F9B51538B11}" srcOrd="0" destOrd="0" presId="urn:microsoft.com/office/officeart/2005/8/layout/hierarchy1"/>
    <dgm:cxn modelId="{4118B9B2-5897-AB49-9B57-864A5F45B1BA}" type="presParOf" srcId="{EC5432C3-AD35-064B-BAEE-43E4726CA772}" destId="{E83FA15B-12AA-3347-8F73-727327B99773}" srcOrd="1" destOrd="0" presId="urn:microsoft.com/office/officeart/2005/8/layout/hierarchy1"/>
    <dgm:cxn modelId="{B8581757-7CFF-F54B-9CCB-4131275C5E00}" type="presParOf" srcId="{105AEC6C-C7C5-D647-944D-52E533518D71}" destId="{33E6B753-F30B-104B-9211-8373BA9E99BD}" srcOrd="1" destOrd="0" presId="urn:microsoft.com/office/officeart/2005/8/layout/hierarchy1"/>
    <dgm:cxn modelId="{0F0C6982-E05D-D04A-8172-84177974428E}" type="presParOf" srcId="{33E6B753-F30B-104B-9211-8373BA9E99BD}" destId="{DB2D42E0-2C49-414E-A74A-E2DBC1E4D3AD}" srcOrd="0" destOrd="0" presId="urn:microsoft.com/office/officeart/2005/8/layout/hierarchy1"/>
    <dgm:cxn modelId="{4235F5C1-0696-1847-B8DE-FB10389BF04F}" type="presParOf" srcId="{33E6B753-F30B-104B-9211-8373BA9E99BD}" destId="{7AA7B5E9-845D-CD47-8481-F610E331DA1E}" srcOrd="1" destOrd="0" presId="urn:microsoft.com/office/officeart/2005/8/layout/hierarchy1"/>
    <dgm:cxn modelId="{F152270B-3F59-CA46-B6AB-DB0A9B4EE756}" type="presParOf" srcId="{7AA7B5E9-845D-CD47-8481-F610E331DA1E}" destId="{2F3EF5D5-23EB-BA4E-BA13-6E9E64E570D4}" srcOrd="0" destOrd="0" presId="urn:microsoft.com/office/officeart/2005/8/layout/hierarchy1"/>
    <dgm:cxn modelId="{B0BB8CD2-0C42-114B-9B4A-B24526A708E3}" type="presParOf" srcId="{2F3EF5D5-23EB-BA4E-BA13-6E9E64E570D4}" destId="{A4E7CFE2-6322-3A43-863A-DB9507695C2E}" srcOrd="0" destOrd="0" presId="urn:microsoft.com/office/officeart/2005/8/layout/hierarchy1"/>
    <dgm:cxn modelId="{1EB24140-07E4-4646-B87C-75854D381029}" type="presParOf" srcId="{2F3EF5D5-23EB-BA4E-BA13-6E9E64E570D4}" destId="{2D9DC517-058D-FF47-85BC-32B164702162}" srcOrd="1" destOrd="0" presId="urn:microsoft.com/office/officeart/2005/8/layout/hierarchy1"/>
    <dgm:cxn modelId="{44EE7654-790F-384F-B9F4-989A5A1DBFEB}" type="presParOf" srcId="{7AA7B5E9-845D-CD47-8481-F610E331DA1E}" destId="{DFD42D6C-AF4F-9240-8457-D8E5C2A69781}" srcOrd="1" destOrd="0" presId="urn:microsoft.com/office/officeart/2005/8/layout/hierarchy1"/>
    <dgm:cxn modelId="{E27C018F-FC63-4944-AA70-C4CCD216C7E6}" type="presParOf" srcId="{33E6B753-F30B-104B-9211-8373BA9E99BD}" destId="{413BE38A-84BA-FD46-8846-E3E06273FDED}" srcOrd="2" destOrd="0" presId="urn:microsoft.com/office/officeart/2005/8/layout/hierarchy1"/>
    <dgm:cxn modelId="{9F9F49A5-3CD0-5145-9195-A24870E1F93C}" type="presParOf" srcId="{33E6B753-F30B-104B-9211-8373BA9E99BD}" destId="{7F0D597B-05E4-4540-AB9E-B245D84CC3A8}" srcOrd="3" destOrd="0" presId="urn:microsoft.com/office/officeart/2005/8/layout/hierarchy1"/>
    <dgm:cxn modelId="{FBBA9DAE-2171-6D4D-84C8-D459A3134983}" type="presParOf" srcId="{7F0D597B-05E4-4540-AB9E-B245D84CC3A8}" destId="{7BB00081-23D8-FA4A-A2B6-866AC3DB56E1}" srcOrd="0" destOrd="0" presId="urn:microsoft.com/office/officeart/2005/8/layout/hierarchy1"/>
    <dgm:cxn modelId="{2911A6FD-EAC5-B644-80CD-0B21BAAB1395}" type="presParOf" srcId="{7BB00081-23D8-FA4A-A2B6-866AC3DB56E1}" destId="{CD5F5127-97B7-9F4A-BC9E-FE6B224ACBAF}" srcOrd="0" destOrd="0" presId="urn:microsoft.com/office/officeart/2005/8/layout/hierarchy1"/>
    <dgm:cxn modelId="{87CD75E5-D8EF-1240-8018-85DBC7188A38}" type="presParOf" srcId="{7BB00081-23D8-FA4A-A2B6-866AC3DB56E1}" destId="{4868E98E-4BC2-D848-911B-86DE09847E99}" srcOrd="1" destOrd="0" presId="urn:microsoft.com/office/officeart/2005/8/layout/hierarchy1"/>
    <dgm:cxn modelId="{6219C67C-9DE3-0D4B-9520-5E9AB35734DD}" type="presParOf" srcId="{7F0D597B-05E4-4540-AB9E-B245D84CC3A8}" destId="{F67F82EF-F500-3E4C-BF23-253BC2AD561F}" srcOrd="1" destOrd="0" presId="urn:microsoft.com/office/officeart/2005/8/layout/hierarchy1"/>
    <dgm:cxn modelId="{5AB11552-A61B-B64C-BA81-F301F8AE783C}" type="presParOf" srcId="{F67F82EF-F500-3E4C-BF23-253BC2AD561F}" destId="{F30859AF-330B-7B4F-89BE-C64FDE464C3B}" srcOrd="0" destOrd="0" presId="urn:microsoft.com/office/officeart/2005/8/layout/hierarchy1"/>
    <dgm:cxn modelId="{E6A5EB52-CDC5-1643-8FA3-C748823E17C2}" type="presParOf" srcId="{F67F82EF-F500-3E4C-BF23-253BC2AD561F}" destId="{E870AFA4-378B-0449-901A-8B4F1702B7C1}" srcOrd="1" destOrd="0" presId="urn:microsoft.com/office/officeart/2005/8/layout/hierarchy1"/>
    <dgm:cxn modelId="{36D75C1D-8FA7-8444-BB6C-66092907059D}" type="presParOf" srcId="{E870AFA4-378B-0449-901A-8B4F1702B7C1}" destId="{72C56A4D-24E3-3F46-A03C-9A27B548BCD9}" srcOrd="0" destOrd="0" presId="urn:microsoft.com/office/officeart/2005/8/layout/hierarchy1"/>
    <dgm:cxn modelId="{3A70495E-A38E-3E4B-862F-711C81E23BF8}" type="presParOf" srcId="{72C56A4D-24E3-3F46-A03C-9A27B548BCD9}" destId="{387EE937-95CA-714C-9060-5CD5186015A3}" srcOrd="0" destOrd="0" presId="urn:microsoft.com/office/officeart/2005/8/layout/hierarchy1"/>
    <dgm:cxn modelId="{E4CFE8D7-934A-8F4E-9929-31F54105677C}" type="presParOf" srcId="{72C56A4D-24E3-3F46-A03C-9A27B548BCD9}" destId="{E8B0195F-8BBD-DB44-9DD5-AE3757E254F7}" srcOrd="1" destOrd="0" presId="urn:microsoft.com/office/officeart/2005/8/layout/hierarchy1"/>
    <dgm:cxn modelId="{8C6A0786-DC85-B142-934E-7B5C61C9D978}" type="presParOf" srcId="{E870AFA4-378B-0449-901A-8B4F1702B7C1}" destId="{31E444D0-C944-EA45-B397-59CA8CE49C54}" srcOrd="1" destOrd="0" presId="urn:microsoft.com/office/officeart/2005/8/layout/hierarchy1"/>
    <dgm:cxn modelId="{1D7ACEC3-B43D-3843-99CA-C56CEAB80653}" type="presParOf" srcId="{F67F82EF-F500-3E4C-BF23-253BC2AD561F}" destId="{BF0ED059-80A8-3B45-8056-8DFFEB773B49}" srcOrd="2" destOrd="0" presId="urn:microsoft.com/office/officeart/2005/8/layout/hierarchy1"/>
    <dgm:cxn modelId="{76F58BB0-0917-5A4B-AE38-250B13328F08}" type="presParOf" srcId="{F67F82EF-F500-3E4C-BF23-253BC2AD561F}" destId="{9127F33D-280B-534E-9DA7-501E8343BFF1}" srcOrd="3" destOrd="0" presId="urn:microsoft.com/office/officeart/2005/8/layout/hierarchy1"/>
    <dgm:cxn modelId="{7B69184C-A473-6D43-BF52-0454E752EDF4}" type="presParOf" srcId="{9127F33D-280B-534E-9DA7-501E8343BFF1}" destId="{27A8B8A1-DCA9-F146-8C2F-43F77B49CB75}" srcOrd="0" destOrd="0" presId="urn:microsoft.com/office/officeart/2005/8/layout/hierarchy1"/>
    <dgm:cxn modelId="{82A2FF34-63BB-4248-A887-4159CFF406FD}" type="presParOf" srcId="{27A8B8A1-DCA9-F146-8C2F-43F77B49CB75}" destId="{F67711B6-4553-0140-85AB-6E75CCF0A49F}" srcOrd="0" destOrd="0" presId="urn:microsoft.com/office/officeart/2005/8/layout/hierarchy1"/>
    <dgm:cxn modelId="{E72735E9-9A8A-A947-8F05-899058B9FC10}" type="presParOf" srcId="{27A8B8A1-DCA9-F146-8C2F-43F77B49CB75}" destId="{AEC67A61-A420-3B43-A84A-20A9A772CD57}" srcOrd="1" destOrd="0" presId="urn:microsoft.com/office/officeart/2005/8/layout/hierarchy1"/>
    <dgm:cxn modelId="{9D55BD54-2A80-ED43-9AFE-A3F05EECBAE5}" type="presParOf" srcId="{9127F33D-280B-534E-9DA7-501E8343BFF1}" destId="{2F762A01-84AC-CE4F-A0FB-7EAFD961318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58A2EE-00E4-0440-8873-7B940B96B9BE}" type="doc">
      <dgm:prSet loTypeId="urn:microsoft.com/office/officeart/2005/8/layout/hierarchy1" loCatId="" qsTypeId="urn:microsoft.com/office/officeart/2005/8/quickstyle/simple5" qsCatId="simple" csTypeId="urn:microsoft.com/office/officeart/2005/8/colors/accent1_2" csCatId="accent1" phldr="1"/>
      <dgm:spPr/>
      <dgm:t>
        <a:bodyPr/>
        <a:lstStyle/>
        <a:p>
          <a:endParaRPr lang="en-US"/>
        </a:p>
      </dgm:t>
    </dgm:pt>
    <dgm:pt modelId="{99CA659C-5B00-BE45-AFA4-B143CD187D63}">
      <dgm:prSet phldrT="[Text]"/>
      <dgm:spPr/>
      <dgm:t>
        <a:bodyPr/>
        <a:lstStyle/>
        <a:p>
          <a:r>
            <a:rPr lang="en-US" dirty="0"/>
            <a:t>20</a:t>
          </a:r>
        </a:p>
      </dgm:t>
    </dgm:pt>
    <dgm:pt modelId="{5A4EF2FA-2D7B-5F49-B514-42D7B0B42645}" type="parTrans" cxnId="{EB24330D-1318-4245-90DA-2632CD88F219}">
      <dgm:prSet/>
      <dgm:spPr/>
      <dgm:t>
        <a:bodyPr/>
        <a:lstStyle/>
        <a:p>
          <a:endParaRPr lang="en-US"/>
        </a:p>
      </dgm:t>
    </dgm:pt>
    <dgm:pt modelId="{6D28519D-BA71-0D4D-93F9-92AF10402D75}" type="sibTrans" cxnId="{EB24330D-1318-4245-90DA-2632CD88F219}">
      <dgm:prSet/>
      <dgm:spPr/>
      <dgm:t>
        <a:bodyPr/>
        <a:lstStyle/>
        <a:p>
          <a:endParaRPr lang="en-US"/>
        </a:p>
      </dgm:t>
    </dgm:pt>
    <dgm:pt modelId="{A95FC6B8-E728-5D40-A31A-B9495CC251C3}">
      <dgm:prSet phldrT="[Text]"/>
      <dgm:spPr/>
      <dgm:t>
        <a:bodyPr/>
        <a:lstStyle/>
        <a:p>
          <a:r>
            <a:rPr lang="en-US" dirty="0"/>
            <a:t>15</a:t>
          </a:r>
        </a:p>
      </dgm:t>
    </dgm:pt>
    <dgm:pt modelId="{B2009749-981F-6B4C-B066-14600233E356}" type="parTrans" cxnId="{E8BB3B16-9DDE-2F4A-8288-BBC4701054B7}">
      <dgm:prSet/>
      <dgm:spPr/>
      <dgm:t>
        <a:bodyPr/>
        <a:lstStyle/>
        <a:p>
          <a:endParaRPr lang="en-US"/>
        </a:p>
      </dgm:t>
    </dgm:pt>
    <dgm:pt modelId="{1D60D146-EE45-5C4B-8777-6A84F1E5C580}" type="sibTrans" cxnId="{E8BB3B16-9DDE-2F4A-8288-BBC4701054B7}">
      <dgm:prSet/>
      <dgm:spPr/>
      <dgm:t>
        <a:bodyPr/>
        <a:lstStyle/>
        <a:p>
          <a:endParaRPr lang="en-US"/>
        </a:p>
      </dgm:t>
    </dgm:pt>
    <dgm:pt modelId="{32535EDB-9C11-2142-A8E8-00C37DDC8C5A}">
      <dgm:prSet phldrT="[Text]"/>
      <dgm:spPr/>
      <dgm:t>
        <a:bodyPr/>
        <a:lstStyle/>
        <a:p>
          <a:r>
            <a:rPr lang="en-US" dirty="0"/>
            <a:t>12</a:t>
          </a:r>
        </a:p>
      </dgm:t>
    </dgm:pt>
    <dgm:pt modelId="{5B11B472-D48B-A143-90AE-AEF83494F96B}" type="parTrans" cxnId="{A6F34AAF-C3F9-9140-AD09-0661CD9B6E9C}">
      <dgm:prSet/>
      <dgm:spPr/>
      <dgm:t>
        <a:bodyPr/>
        <a:lstStyle/>
        <a:p>
          <a:endParaRPr lang="en-US"/>
        </a:p>
      </dgm:t>
    </dgm:pt>
    <dgm:pt modelId="{67A2AA12-4F72-3343-AC86-D7B4C2FB9B44}" type="sibTrans" cxnId="{A6F34AAF-C3F9-9140-AD09-0661CD9B6E9C}">
      <dgm:prSet/>
      <dgm:spPr/>
      <dgm:t>
        <a:bodyPr/>
        <a:lstStyle/>
        <a:p>
          <a:endParaRPr lang="en-US"/>
        </a:p>
      </dgm:t>
    </dgm:pt>
    <dgm:pt modelId="{F7679EFF-731B-944B-9C53-D4BEC8FF5E10}">
      <dgm:prSet phldrT="[Text]"/>
      <dgm:spPr/>
      <dgm:t>
        <a:bodyPr/>
        <a:lstStyle/>
        <a:p>
          <a:r>
            <a:rPr lang="en-US" dirty="0"/>
            <a:t>10</a:t>
          </a:r>
        </a:p>
      </dgm:t>
    </dgm:pt>
    <dgm:pt modelId="{9962A48D-E2A4-974F-A574-F69781FA47CC}" type="parTrans" cxnId="{622178D2-34AB-0840-9BDB-DFCDB54FD40C}">
      <dgm:prSet/>
      <dgm:spPr/>
      <dgm:t>
        <a:bodyPr/>
        <a:lstStyle/>
        <a:p>
          <a:endParaRPr lang="en-US"/>
        </a:p>
      </dgm:t>
    </dgm:pt>
    <dgm:pt modelId="{4B512B17-F2D8-6B4E-9F7C-B4DE69D9E25B}" type="sibTrans" cxnId="{622178D2-34AB-0840-9BDB-DFCDB54FD40C}">
      <dgm:prSet/>
      <dgm:spPr/>
      <dgm:t>
        <a:bodyPr/>
        <a:lstStyle/>
        <a:p>
          <a:endParaRPr lang="en-US"/>
        </a:p>
      </dgm:t>
    </dgm:pt>
    <dgm:pt modelId="{3133E41E-7CBF-1149-9962-8019FC9CDE42}">
      <dgm:prSet phldrT="[Text]"/>
      <dgm:spPr/>
      <dgm:t>
        <a:bodyPr/>
        <a:lstStyle/>
        <a:p>
          <a:r>
            <a:rPr lang="en-US" dirty="0"/>
            <a:t>3</a:t>
          </a:r>
        </a:p>
      </dgm:t>
    </dgm:pt>
    <dgm:pt modelId="{7810C501-09EB-2547-855F-F23A31BEAA78}" type="parTrans" cxnId="{5BB03577-C87B-AB4B-8707-97EE1F8F937A}">
      <dgm:prSet/>
      <dgm:spPr/>
      <dgm:t>
        <a:bodyPr/>
        <a:lstStyle/>
        <a:p>
          <a:endParaRPr lang="en-US"/>
        </a:p>
      </dgm:t>
    </dgm:pt>
    <dgm:pt modelId="{D18B923C-3F1F-D049-9B42-45B6618BE8FE}" type="sibTrans" cxnId="{5BB03577-C87B-AB4B-8707-97EE1F8F937A}">
      <dgm:prSet/>
      <dgm:spPr/>
      <dgm:t>
        <a:bodyPr/>
        <a:lstStyle/>
        <a:p>
          <a:endParaRPr lang="en-US"/>
        </a:p>
      </dgm:t>
    </dgm:pt>
    <dgm:pt modelId="{A939FE89-40CB-7A41-A42F-AF0EF60B4652}">
      <dgm:prSet phldrT="[Text]"/>
      <dgm:spPr/>
      <dgm:t>
        <a:bodyPr/>
        <a:lstStyle/>
        <a:p>
          <a:r>
            <a:rPr lang="en-US" dirty="0"/>
            <a:t>2</a:t>
          </a:r>
        </a:p>
      </dgm:t>
    </dgm:pt>
    <dgm:pt modelId="{CC34771E-BBDC-EE42-830D-32C134E9EF22}" type="parTrans" cxnId="{FF77B170-69CB-CD4B-A7FB-43BAB9C7A07C}">
      <dgm:prSet/>
      <dgm:spPr/>
      <dgm:t>
        <a:bodyPr/>
        <a:lstStyle/>
        <a:p>
          <a:endParaRPr lang="en-US"/>
        </a:p>
      </dgm:t>
    </dgm:pt>
    <dgm:pt modelId="{9CE82027-A55B-F54C-8511-8507E1838FC5}" type="sibTrans" cxnId="{FF77B170-69CB-CD4B-A7FB-43BAB9C7A07C}">
      <dgm:prSet/>
      <dgm:spPr/>
      <dgm:t>
        <a:bodyPr/>
        <a:lstStyle/>
        <a:p>
          <a:endParaRPr lang="en-US"/>
        </a:p>
      </dgm:t>
    </dgm:pt>
    <dgm:pt modelId="{E1F491B5-28EA-A642-8CEC-BCEBD4EDFAB3}">
      <dgm:prSet phldrT="[Text]"/>
      <dgm:spPr/>
      <dgm:t>
        <a:bodyPr/>
        <a:lstStyle/>
        <a:p>
          <a:r>
            <a:rPr lang="en-US" dirty="0"/>
            <a:t>1</a:t>
          </a:r>
        </a:p>
      </dgm:t>
    </dgm:pt>
    <dgm:pt modelId="{517FE3FB-1A2F-5B42-86B1-011CC382905E}" type="parTrans" cxnId="{C3F07312-5F3D-044A-A52B-B84BD76D0A58}">
      <dgm:prSet/>
      <dgm:spPr/>
      <dgm:t>
        <a:bodyPr/>
        <a:lstStyle/>
        <a:p>
          <a:endParaRPr lang="en-US"/>
        </a:p>
      </dgm:t>
    </dgm:pt>
    <dgm:pt modelId="{4764BA56-C749-AE40-BAD5-45C4D5ACBDEF}" type="sibTrans" cxnId="{C3F07312-5F3D-044A-A52B-B84BD76D0A58}">
      <dgm:prSet/>
      <dgm:spPr/>
      <dgm:t>
        <a:bodyPr/>
        <a:lstStyle/>
        <a:p>
          <a:endParaRPr lang="en-US"/>
        </a:p>
      </dgm:t>
    </dgm:pt>
    <dgm:pt modelId="{3E68D290-F58C-2D46-A4AC-2FE3F714F5CC}">
      <dgm:prSet phldrT="[Text]"/>
      <dgm:spPr/>
      <dgm:t>
        <a:bodyPr/>
        <a:lstStyle/>
        <a:p>
          <a:r>
            <a:rPr lang="en-US" dirty="0"/>
            <a:t>13</a:t>
          </a:r>
        </a:p>
      </dgm:t>
    </dgm:pt>
    <dgm:pt modelId="{A7DAB570-64FC-0E47-AA81-32F74CD3E646}" type="parTrans" cxnId="{62F28294-BDD4-844F-BC32-36758AB33A5B}">
      <dgm:prSet/>
      <dgm:spPr/>
      <dgm:t>
        <a:bodyPr/>
        <a:lstStyle/>
        <a:p>
          <a:endParaRPr lang="en-US"/>
        </a:p>
      </dgm:t>
    </dgm:pt>
    <dgm:pt modelId="{C899FDBB-1EFF-8142-BC8F-C00CC9C54FBB}" type="sibTrans" cxnId="{62F28294-BDD4-844F-BC32-36758AB33A5B}">
      <dgm:prSet/>
      <dgm:spPr/>
      <dgm:t>
        <a:bodyPr/>
        <a:lstStyle/>
        <a:p>
          <a:endParaRPr lang="en-US"/>
        </a:p>
      </dgm:t>
    </dgm:pt>
    <dgm:pt modelId="{61D1AD43-1544-8445-835C-E11ADA7353F4}">
      <dgm:prSet phldrT="[Text]"/>
      <dgm:spPr/>
      <dgm:t>
        <a:bodyPr/>
        <a:lstStyle/>
        <a:p>
          <a:r>
            <a:rPr lang="en-US" dirty="0"/>
            <a:t>4</a:t>
          </a:r>
        </a:p>
      </dgm:t>
    </dgm:pt>
    <dgm:pt modelId="{25060100-FA06-C24B-A112-81FE4F75894F}" type="parTrans" cxnId="{1940C83E-0876-5D40-9BC3-06384559478A}">
      <dgm:prSet/>
      <dgm:spPr/>
      <dgm:t>
        <a:bodyPr/>
        <a:lstStyle/>
        <a:p>
          <a:endParaRPr lang="en-US"/>
        </a:p>
      </dgm:t>
    </dgm:pt>
    <dgm:pt modelId="{9BC8272B-E2A3-FA44-B639-6E575AE910AB}" type="sibTrans" cxnId="{1940C83E-0876-5D40-9BC3-06384559478A}">
      <dgm:prSet/>
      <dgm:spPr/>
      <dgm:t>
        <a:bodyPr/>
        <a:lstStyle/>
        <a:p>
          <a:endParaRPr lang="en-US"/>
        </a:p>
      </dgm:t>
    </dgm:pt>
    <dgm:pt modelId="{2A76BD8A-7C13-4F41-9007-82A60A58B1BD}">
      <dgm:prSet phldrT="[Text]"/>
      <dgm:spPr/>
      <dgm:t>
        <a:bodyPr/>
        <a:lstStyle/>
        <a:p>
          <a:r>
            <a:rPr lang="en-US" dirty="0"/>
            <a:t>5</a:t>
          </a:r>
        </a:p>
      </dgm:t>
    </dgm:pt>
    <dgm:pt modelId="{BAC47142-13BA-1D45-BA1B-62FC1B7816BE}" type="parTrans" cxnId="{9D8975D6-3599-FD47-9F02-04FC67BF4929}">
      <dgm:prSet/>
      <dgm:spPr/>
      <dgm:t>
        <a:bodyPr/>
        <a:lstStyle/>
        <a:p>
          <a:endParaRPr lang="en-US"/>
        </a:p>
      </dgm:t>
    </dgm:pt>
    <dgm:pt modelId="{82F3A6AD-0A29-F147-BFD9-96C818491C26}" type="sibTrans" cxnId="{9D8975D6-3599-FD47-9F02-04FC67BF4929}">
      <dgm:prSet/>
      <dgm:spPr/>
      <dgm:t>
        <a:bodyPr/>
        <a:lstStyle/>
        <a:p>
          <a:endParaRPr lang="en-US"/>
        </a:p>
      </dgm:t>
    </dgm:pt>
    <dgm:pt modelId="{8F0EA983-10C2-2E49-B289-A16280132FA0}" type="pres">
      <dgm:prSet presAssocID="{7458A2EE-00E4-0440-8873-7B940B96B9BE}" presName="hierChild1" presStyleCnt="0">
        <dgm:presLayoutVars>
          <dgm:chPref val="1"/>
          <dgm:dir/>
          <dgm:animOne val="branch"/>
          <dgm:animLvl val="lvl"/>
          <dgm:resizeHandles/>
        </dgm:presLayoutVars>
      </dgm:prSet>
      <dgm:spPr/>
    </dgm:pt>
    <dgm:pt modelId="{216A04B4-BEF1-4E4D-9048-51F7051D95E3}" type="pres">
      <dgm:prSet presAssocID="{99CA659C-5B00-BE45-AFA4-B143CD187D63}" presName="hierRoot1" presStyleCnt="0"/>
      <dgm:spPr/>
    </dgm:pt>
    <dgm:pt modelId="{64696E4F-53F7-AB45-996F-0EFA816343AE}" type="pres">
      <dgm:prSet presAssocID="{99CA659C-5B00-BE45-AFA4-B143CD187D63}" presName="composite" presStyleCnt="0"/>
      <dgm:spPr/>
    </dgm:pt>
    <dgm:pt modelId="{46093957-00C0-B340-9447-7902BF49B219}" type="pres">
      <dgm:prSet presAssocID="{99CA659C-5B00-BE45-AFA4-B143CD187D63}" presName="background" presStyleLbl="node0" presStyleIdx="0" presStyleCnt="1"/>
      <dgm:spPr/>
    </dgm:pt>
    <dgm:pt modelId="{2869AA7C-3670-5449-9C48-F82D7C9FB1D9}" type="pres">
      <dgm:prSet presAssocID="{99CA659C-5B00-BE45-AFA4-B143CD187D63}" presName="text" presStyleLbl="fgAcc0" presStyleIdx="0" presStyleCnt="1">
        <dgm:presLayoutVars>
          <dgm:chPref val="3"/>
        </dgm:presLayoutVars>
      </dgm:prSet>
      <dgm:spPr/>
    </dgm:pt>
    <dgm:pt modelId="{07CB8903-B14D-5B44-985F-48D31DF2DE4B}" type="pres">
      <dgm:prSet presAssocID="{99CA659C-5B00-BE45-AFA4-B143CD187D63}" presName="hierChild2" presStyleCnt="0"/>
      <dgm:spPr/>
    </dgm:pt>
    <dgm:pt modelId="{82C04421-6A67-3647-AF12-588AA0798460}" type="pres">
      <dgm:prSet presAssocID="{B2009749-981F-6B4C-B066-14600233E356}" presName="Name10" presStyleLbl="parChTrans1D2" presStyleIdx="0" presStyleCnt="2"/>
      <dgm:spPr/>
    </dgm:pt>
    <dgm:pt modelId="{4DAD0551-4251-A846-ABF6-1AB2A18FEF86}" type="pres">
      <dgm:prSet presAssocID="{A95FC6B8-E728-5D40-A31A-B9495CC251C3}" presName="hierRoot2" presStyleCnt="0"/>
      <dgm:spPr/>
    </dgm:pt>
    <dgm:pt modelId="{08ACB881-A003-A441-95DD-E88099DA6D5E}" type="pres">
      <dgm:prSet presAssocID="{A95FC6B8-E728-5D40-A31A-B9495CC251C3}" presName="composite2" presStyleCnt="0"/>
      <dgm:spPr/>
    </dgm:pt>
    <dgm:pt modelId="{FA9FAD76-4683-7F43-973B-BFC0EAF60727}" type="pres">
      <dgm:prSet presAssocID="{A95FC6B8-E728-5D40-A31A-B9495CC251C3}" presName="background2" presStyleLbl="node2" presStyleIdx="0" presStyleCnt="2"/>
      <dgm:spPr/>
    </dgm:pt>
    <dgm:pt modelId="{5D773FD6-DFA2-0F47-89E8-449A65668CDD}" type="pres">
      <dgm:prSet presAssocID="{A95FC6B8-E728-5D40-A31A-B9495CC251C3}" presName="text2" presStyleLbl="fgAcc2" presStyleIdx="0" presStyleCnt="2">
        <dgm:presLayoutVars>
          <dgm:chPref val="3"/>
        </dgm:presLayoutVars>
      </dgm:prSet>
      <dgm:spPr/>
    </dgm:pt>
    <dgm:pt modelId="{046B9420-D412-244C-A84E-0D043CCB07E1}" type="pres">
      <dgm:prSet presAssocID="{A95FC6B8-E728-5D40-A31A-B9495CC251C3}" presName="hierChild3" presStyleCnt="0"/>
      <dgm:spPr/>
    </dgm:pt>
    <dgm:pt modelId="{54B0448A-F1E4-C94F-934A-46006353C0F4}" type="pres">
      <dgm:prSet presAssocID="{5B11B472-D48B-A143-90AE-AEF83494F96B}" presName="Name17" presStyleLbl="parChTrans1D3" presStyleIdx="0" presStyleCnt="4"/>
      <dgm:spPr/>
    </dgm:pt>
    <dgm:pt modelId="{12712173-92C8-3340-A304-64D10D0C9EE5}" type="pres">
      <dgm:prSet presAssocID="{32535EDB-9C11-2142-A8E8-00C37DDC8C5A}" presName="hierRoot3" presStyleCnt="0"/>
      <dgm:spPr/>
    </dgm:pt>
    <dgm:pt modelId="{95226215-1698-9B49-BB6E-73881E05261E}" type="pres">
      <dgm:prSet presAssocID="{32535EDB-9C11-2142-A8E8-00C37DDC8C5A}" presName="composite3" presStyleCnt="0"/>
      <dgm:spPr/>
    </dgm:pt>
    <dgm:pt modelId="{540A4149-16BC-E041-B0CC-F60F0CB88B9D}" type="pres">
      <dgm:prSet presAssocID="{32535EDB-9C11-2142-A8E8-00C37DDC8C5A}" presName="background3" presStyleLbl="node3" presStyleIdx="0" presStyleCnt="4"/>
      <dgm:spPr/>
    </dgm:pt>
    <dgm:pt modelId="{650B3330-C166-1141-AD27-2EFC2030DFAB}" type="pres">
      <dgm:prSet presAssocID="{32535EDB-9C11-2142-A8E8-00C37DDC8C5A}" presName="text3" presStyleLbl="fgAcc3" presStyleIdx="0" presStyleCnt="4">
        <dgm:presLayoutVars>
          <dgm:chPref val="3"/>
        </dgm:presLayoutVars>
      </dgm:prSet>
      <dgm:spPr/>
    </dgm:pt>
    <dgm:pt modelId="{46D4D3D0-54C5-B644-B3F7-B3183A9AC4C3}" type="pres">
      <dgm:prSet presAssocID="{32535EDB-9C11-2142-A8E8-00C37DDC8C5A}" presName="hierChild4" presStyleCnt="0"/>
      <dgm:spPr/>
    </dgm:pt>
    <dgm:pt modelId="{218DFEF8-147F-FD41-BDDB-D1865D37CDFC}" type="pres">
      <dgm:prSet presAssocID="{A7DAB570-64FC-0E47-AA81-32F74CD3E646}" presName="Name23" presStyleLbl="parChTrans1D4" presStyleIdx="0" presStyleCnt="3"/>
      <dgm:spPr/>
    </dgm:pt>
    <dgm:pt modelId="{E0E8EE43-74F7-2043-A20A-404CFF2D73DC}" type="pres">
      <dgm:prSet presAssocID="{3E68D290-F58C-2D46-A4AC-2FE3F714F5CC}" presName="hierRoot4" presStyleCnt="0"/>
      <dgm:spPr/>
    </dgm:pt>
    <dgm:pt modelId="{1B70B318-B90C-0A49-B640-540635D2900B}" type="pres">
      <dgm:prSet presAssocID="{3E68D290-F58C-2D46-A4AC-2FE3F714F5CC}" presName="composite4" presStyleCnt="0"/>
      <dgm:spPr/>
    </dgm:pt>
    <dgm:pt modelId="{CBD03CC0-0AA2-8F4C-8578-1DE81EFF0DE8}" type="pres">
      <dgm:prSet presAssocID="{3E68D290-F58C-2D46-A4AC-2FE3F714F5CC}" presName="background4" presStyleLbl="node4" presStyleIdx="0" presStyleCnt="3"/>
      <dgm:spPr/>
    </dgm:pt>
    <dgm:pt modelId="{9BADF367-93AF-0046-91A1-76C2EF4EAEC8}" type="pres">
      <dgm:prSet presAssocID="{3E68D290-F58C-2D46-A4AC-2FE3F714F5CC}" presName="text4" presStyleLbl="fgAcc4" presStyleIdx="0" presStyleCnt="3">
        <dgm:presLayoutVars>
          <dgm:chPref val="3"/>
        </dgm:presLayoutVars>
      </dgm:prSet>
      <dgm:spPr/>
    </dgm:pt>
    <dgm:pt modelId="{554B93FA-B531-B64C-83F1-35F538E1AB2C}" type="pres">
      <dgm:prSet presAssocID="{3E68D290-F58C-2D46-A4AC-2FE3F714F5CC}" presName="hierChild5" presStyleCnt="0"/>
      <dgm:spPr/>
    </dgm:pt>
    <dgm:pt modelId="{0AF5C7C8-C885-DC40-8714-1F5229D0B117}" type="pres">
      <dgm:prSet presAssocID="{9962A48D-E2A4-974F-A574-F69781FA47CC}" presName="Name17" presStyleLbl="parChTrans1D3" presStyleIdx="1" presStyleCnt="4"/>
      <dgm:spPr/>
    </dgm:pt>
    <dgm:pt modelId="{D86EB6E6-EBE6-2F4B-A59C-F8163220B6A8}" type="pres">
      <dgm:prSet presAssocID="{F7679EFF-731B-944B-9C53-D4BEC8FF5E10}" presName="hierRoot3" presStyleCnt="0"/>
      <dgm:spPr/>
    </dgm:pt>
    <dgm:pt modelId="{21396213-D346-3242-A077-91FAD376CA72}" type="pres">
      <dgm:prSet presAssocID="{F7679EFF-731B-944B-9C53-D4BEC8FF5E10}" presName="composite3" presStyleCnt="0"/>
      <dgm:spPr/>
    </dgm:pt>
    <dgm:pt modelId="{2E1BB168-DDE1-AC42-AA55-A40467746AFF}" type="pres">
      <dgm:prSet presAssocID="{F7679EFF-731B-944B-9C53-D4BEC8FF5E10}" presName="background3" presStyleLbl="node3" presStyleIdx="1" presStyleCnt="4"/>
      <dgm:spPr/>
    </dgm:pt>
    <dgm:pt modelId="{D02C06C5-015A-9D41-A842-7158F8C74172}" type="pres">
      <dgm:prSet presAssocID="{F7679EFF-731B-944B-9C53-D4BEC8FF5E10}" presName="text3" presStyleLbl="fgAcc3" presStyleIdx="1" presStyleCnt="4">
        <dgm:presLayoutVars>
          <dgm:chPref val="3"/>
        </dgm:presLayoutVars>
      </dgm:prSet>
      <dgm:spPr/>
    </dgm:pt>
    <dgm:pt modelId="{EA198FA3-24A1-DC48-B76F-E9EDAF8835F0}" type="pres">
      <dgm:prSet presAssocID="{F7679EFF-731B-944B-9C53-D4BEC8FF5E10}" presName="hierChild4" presStyleCnt="0"/>
      <dgm:spPr/>
    </dgm:pt>
    <dgm:pt modelId="{2B08F009-D615-FE41-BE44-AA34A89DC98E}" type="pres">
      <dgm:prSet presAssocID="{7810C501-09EB-2547-855F-F23A31BEAA78}" presName="Name10" presStyleLbl="parChTrans1D2" presStyleIdx="1" presStyleCnt="2"/>
      <dgm:spPr/>
    </dgm:pt>
    <dgm:pt modelId="{105AEC6C-C7C5-D647-944D-52E533518D71}" type="pres">
      <dgm:prSet presAssocID="{3133E41E-7CBF-1149-9962-8019FC9CDE42}" presName="hierRoot2" presStyleCnt="0"/>
      <dgm:spPr/>
    </dgm:pt>
    <dgm:pt modelId="{EC5432C3-AD35-064B-BAEE-43E4726CA772}" type="pres">
      <dgm:prSet presAssocID="{3133E41E-7CBF-1149-9962-8019FC9CDE42}" presName="composite2" presStyleCnt="0"/>
      <dgm:spPr/>
    </dgm:pt>
    <dgm:pt modelId="{E9264F4C-CC3B-3248-8446-5F9B51538B11}" type="pres">
      <dgm:prSet presAssocID="{3133E41E-7CBF-1149-9962-8019FC9CDE42}" presName="background2" presStyleLbl="node2" presStyleIdx="1" presStyleCnt="2"/>
      <dgm:spPr/>
    </dgm:pt>
    <dgm:pt modelId="{E83FA15B-12AA-3347-8F73-727327B99773}" type="pres">
      <dgm:prSet presAssocID="{3133E41E-7CBF-1149-9962-8019FC9CDE42}" presName="text2" presStyleLbl="fgAcc2" presStyleIdx="1" presStyleCnt="2">
        <dgm:presLayoutVars>
          <dgm:chPref val="3"/>
        </dgm:presLayoutVars>
      </dgm:prSet>
      <dgm:spPr/>
    </dgm:pt>
    <dgm:pt modelId="{33E6B753-F30B-104B-9211-8373BA9E99BD}" type="pres">
      <dgm:prSet presAssocID="{3133E41E-7CBF-1149-9962-8019FC9CDE42}" presName="hierChild3" presStyleCnt="0"/>
      <dgm:spPr/>
    </dgm:pt>
    <dgm:pt modelId="{DB2D42E0-2C49-414E-A74A-E2DBC1E4D3AD}" type="pres">
      <dgm:prSet presAssocID="{CC34771E-BBDC-EE42-830D-32C134E9EF22}" presName="Name17" presStyleLbl="parChTrans1D3" presStyleIdx="2" presStyleCnt="4"/>
      <dgm:spPr/>
    </dgm:pt>
    <dgm:pt modelId="{7AA7B5E9-845D-CD47-8481-F610E331DA1E}" type="pres">
      <dgm:prSet presAssocID="{A939FE89-40CB-7A41-A42F-AF0EF60B4652}" presName="hierRoot3" presStyleCnt="0"/>
      <dgm:spPr/>
    </dgm:pt>
    <dgm:pt modelId="{2F3EF5D5-23EB-BA4E-BA13-6E9E64E570D4}" type="pres">
      <dgm:prSet presAssocID="{A939FE89-40CB-7A41-A42F-AF0EF60B4652}" presName="composite3" presStyleCnt="0"/>
      <dgm:spPr/>
    </dgm:pt>
    <dgm:pt modelId="{A4E7CFE2-6322-3A43-863A-DB9507695C2E}" type="pres">
      <dgm:prSet presAssocID="{A939FE89-40CB-7A41-A42F-AF0EF60B4652}" presName="background3" presStyleLbl="node3" presStyleIdx="2" presStyleCnt="4"/>
      <dgm:spPr/>
    </dgm:pt>
    <dgm:pt modelId="{2D9DC517-058D-FF47-85BC-32B164702162}" type="pres">
      <dgm:prSet presAssocID="{A939FE89-40CB-7A41-A42F-AF0EF60B4652}" presName="text3" presStyleLbl="fgAcc3" presStyleIdx="2" presStyleCnt="4">
        <dgm:presLayoutVars>
          <dgm:chPref val="3"/>
        </dgm:presLayoutVars>
      </dgm:prSet>
      <dgm:spPr/>
    </dgm:pt>
    <dgm:pt modelId="{DFD42D6C-AF4F-9240-8457-D8E5C2A69781}" type="pres">
      <dgm:prSet presAssocID="{A939FE89-40CB-7A41-A42F-AF0EF60B4652}" presName="hierChild4" presStyleCnt="0"/>
      <dgm:spPr/>
    </dgm:pt>
    <dgm:pt modelId="{413BE38A-84BA-FD46-8846-E3E06273FDED}" type="pres">
      <dgm:prSet presAssocID="{517FE3FB-1A2F-5B42-86B1-011CC382905E}" presName="Name17" presStyleLbl="parChTrans1D3" presStyleIdx="3" presStyleCnt="4"/>
      <dgm:spPr/>
    </dgm:pt>
    <dgm:pt modelId="{7F0D597B-05E4-4540-AB9E-B245D84CC3A8}" type="pres">
      <dgm:prSet presAssocID="{E1F491B5-28EA-A642-8CEC-BCEBD4EDFAB3}" presName="hierRoot3" presStyleCnt="0"/>
      <dgm:spPr/>
    </dgm:pt>
    <dgm:pt modelId="{7BB00081-23D8-FA4A-A2B6-866AC3DB56E1}" type="pres">
      <dgm:prSet presAssocID="{E1F491B5-28EA-A642-8CEC-BCEBD4EDFAB3}" presName="composite3" presStyleCnt="0"/>
      <dgm:spPr/>
    </dgm:pt>
    <dgm:pt modelId="{CD5F5127-97B7-9F4A-BC9E-FE6B224ACBAF}" type="pres">
      <dgm:prSet presAssocID="{E1F491B5-28EA-A642-8CEC-BCEBD4EDFAB3}" presName="background3" presStyleLbl="node3" presStyleIdx="3" presStyleCnt="4"/>
      <dgm:spPr/>
    </dgm:pt>
    <dgm:pt modelId="{4868E98E-4BC2-D848-911B-86DE09847E99}" type="pres">
      <dgm:prSet presAssocID="{E1F491B5-28EA-A642-8CEC-BCEBD4EDFAB3}" presName="text3" presStyleLbl="fgAcc3" presStyleIdx="3" presStyleCnt="4">
        <dgm:presLayoutVars>
          <dgm:chPref val="3"/>
        </dgm:presLayoutVars>
      </dgm:prSet>
      <dgm:spPr/>
    </dgm:pt>
    <dgm:pt modelId="{F67F82EF-F500-3E4C-BF23-253BC2AD561F}" type="pres">
      <dgm:prSet presAssocID="{E1F491B5-28EA-A642-8CEC-BCEBD4EDFAB3}" presName="hierChild4" presStyleCnt="0"/>
      <dgm:spPr/>
    </dgm:pt>
    <dgm:pt modelId="{F30859AF-330B-7B4F-89BE-C64FDE464C3B}" type="pres">
      <dgm:prSet presAssocID="{25060100-FA06-C24B-A112-81FE4F75894F}" presName="Name23" presStyleLbl="parChTrans1D4" presStyleIdx="1" presStyleCnt="3"/>
      <dgm:spPr/>
    </dgm:pt>
    <dgm:pt modelId="{E870AFA4-378B-0449-901A-8B4F1702B7C1}" type="pres">
      <dgm:prSet presAssocID="{61D1AD43-1544-8445-835C-E11ADA7353F4}" presName="hierRoot4" presStyleCnt="0"/>
      <dgm:spPr/>
    </dgm:pt>
    <dgm:pt modelId="{72C56A4D-24E3-3F46-A03C-9A27B548BCD9}" type="pres">
      <dgm:prSet presAssocID="{61D1AD43-1544-8445-835C-E11ADA7353F4}" presName="composite4" presStyleCnt="0"/>
      <dgm:spPr/>
    </dgm:pt>
    <dgm:pt modelId="{387EE937-95CA-714C-9060-5CD5186015A3}" type="pres">
      <dgm:prSet presAssocID="{61D1AD43-1544-8445-835C-E11ADA7353F4}" presName="background4" presStyleLbl="node4" presStyleIdx="1" presStyleCnt="3"/>
      <dgm:spPr/>
    </dgm:pt>
    <dgm:pt modelId="{E8B0195F-8BBD-DB44-9DD5-AE3757E254F7}" type="pres">
      <dgm:prSet presAssocID="{61D1AD43-1544-8445-835C-E11ADA7353F4}" presName="text4" presStyleLbl="fgAcc4" presStyleIdx="1" presStyleCnt="3">
        <dgm:presLayoutVars>
          <dgm:chPref val="3"/>
        </dgm:presLayoutVars>
      </dgm:prSet>
      <dgm:spPr/>
    </dgm:pt>
    <dgm:pt modelId="{31E444D0-C944-EA45-B397-59CA8CE49C54}" type="pres">
      <dgm:prSet presAssocID="{61D1AD43-1544-8445-835C-E11ADA7353F4}" presName="hierChild5" presStyleCnt="0"/>
      <dgm:spPr/>
    </dgm:pt>
    <dgm:pt modelId="{BF0ED059-80A8-3B45-8056-8DFFEB773B49}" type="pres">
      <dgm:prSet presAssocID="{BAC47142-13BA-1D45-BA1B-62FC1B7816BE}" presName="Name23" presStyleLbl="parChTrans1D4" presStyleIdx="2" presStyleCnt="3"/>
      <dgm:spPr/>
    </dgm:pt>
    <dgm:pt modelId="{9127F33D-280B-534E-9DA7-501E8343BFF1}" type="pres">
      <dgm:prSet presAssocID="{2A76BD8A-7C13-4F41-9007-82A60A58B1BD}" presName="hierRoot4" presStyleCnt="0"/>
      <dgm:spPr/>
    </dgm:pt>
    <dgm:pt modelId="{27A8B8A1-DCA9-F146-8C2F-43F77B49CB75}" type="pres">
      <dgm:prSet presAssocID="{2A76BD8A-7C13-4F41-9007-82A60A58B1BD}" presName="composite4" presStyleCnt="0"/>
      <dgm:spPr/>
    </dgm:pt>
    <dgm:pt modelId="{F67711B6-4553-0140-85AB-6E75CCF0A49F}" type="pres">
      <dgm:prSet presAssocID="{2A76BD8A-7C13-4F41-9007-82A60A58B1BD}" presName="background4" presStyleLbl="node4" presStyleIdx="2" presStyleCnt="3"/>
      <dgm:spPr/>
    </dgm:pt>
    <dgm:pt modelId="{AEC67A61-A420-3B43-A84A-20A9A772CD57}" type="pres">
      <dgm:prSet presAssocID="{2A76BD8A-7C13-4F41-9007-82A60A58B1BD}" presName="text4" presStyleLbl="fgAcc4" presStyleIdx="2" presStyleCnt="3">
        <dgm:presLayoutVars>
          <dgm:chPref val="3"/>
        </dgm:presLayoutVars>
      </dgm:prSet>
      <dgm:spPr/>
    </dgm:pt>
    <dgm:pt modelId="{2F762A01-84AC-CE4F-A0FB-7EAFD9613184}" type="pres">
      <dgm:prSet presAssocID="{2A76BD8A-7C13-4F41-9007-82A60A58B1BD}" presName="hierChild5" presStyleCnt="0"/>
      <dgm:spPr/>
    </dgm:pt>
  </dgm:ptLst>
  <dgm:cxnLst>
    <dgm:cxn modelId="{5DA72E0D-80B0-344C-8165-03FE90183EAE}" type="presOf" srcId="{99CA659C-5B00-BE45-AFA4-B143CD187D63}" destId="{2869AA7C-3670-5449-9C48-F82D7C9FB1D9}" srcOrd="0" destOrd="0" presId="urn:microsoft.com/office/officeart/2005/8/layout/hierarchy1"/>
    <dgm:cxn modelId="{EB24330D-1318-4245-90DA-2632CD88F219}" srcId="{7458A2EE-00E4-0440-8873-7B940B96B9BE}" destId="{99CA659C-5B00-BE45-AFA4-B143CD187D63}" srcOrd="0" destOrd="0" parTransId="{5A4EF2FA-2D7B-5F49-B514-42D7B0B42645}" sibTransId="{6D28519D-BA71-0D4D-93F9-92AF10402D75}"/>
    <dgm:cxn modelId="{C3F07312-5F3D-044A-A52B-B84BD76D0A58}" srcId="{3133E41E-7CBF-1149-9962-8019FC9CDE42}" destId="{E1F491B5-28EA-A642-8CEC-BCEBD4EDFAB3}" srcOrd="1" destOrd="0" parTransId="{517FE3FB-1A2F-5B42-86B1-011CC382905E}" sibTransId="{4764BA56-C749-AE40-BAD5-45C4D5ACBDEF}"/>
    <dgm:cxn modelId="{5907EE12-B3EE-A34D-89B9-70577C410989}" type="presOf" srcId="{5B11B472-D48B-A143-90AE-AEF83494F96B}" destId="{54B0448A-F1E4-C94F-934A-46006353C0F4}" srcOrd="0" destOrd="0" presId="urn:microsoft.com/office/officeart/2005/8/layout/hierarchy1"/>
    <dgm:cxn modelId="{E8BB3B16-9DDE-2F4A-8288-BBC4701054B7}" srcId="{99CA659C-5B00-BE45-AFA4-B143CD187D63}" destId="{A95FC6B8-E728-5D40-A31A-B9495CC251C3}" srcOrd="0" destOrd="0" parTransId="{B2009749-981F-6B4C-B066-14600233E356}" sibTransId="{1D60D146-EE45-5C4B-8777-6A84F1E5C580}"/>
    <dgm:cxn modelId="{1FFCB42A-C992-134A-9A36-906FB230A3D5}" type="presOf" srcId="{2A76BD8A-7C13-4F41-9007-82A60A58B1BD}" destId="{AEC67A61-A420-3B43-A84A-20A9A772CD57}" srcOrd="0" destOrd="0" presId="urn:microsoft.com/office/officeart/2005/8/layout/hierarchy1"/>
    <dgm:cxn modelId="{F254973B-8681-2C41-8DE9-64FA3D4196EB}" type="presOf" srcId="{25060100-FA06-C24B-A112-81FE4F75894F}" destId="{F30859AF-330B-7B4F-89BE-C64FDE464C3B}" srcOrd="0" destOrd="0" presId="urn:microsoft.com/office/officeart/2005/8/layout/hierarchy1"/>
    <dgm:cxn modelId="{1940C83E-0876-5D40-9BC3-06384559478A}" srcId="{E1F491B5-28EA-A642-8CEC-BCEBD4EDFAB3}" destId="{61D1AD43-1544-8445-835C-E11ADA7353F4}" srcOrd="0" destOrd="0" parTransId="{25060100-FA06-C24B-A112-81FE4F75894F}" sibTransId="{9BC8272B-E2A3-FA44-B639-6E575AE910AB}"/>
    <dgm:cxn modelId="{4269D34C-BD47-9248-A41F-80894F44D8EE}" type="presOf" srcId="{CC34771E-BBDC-EE42-830D-32C134E9EF22}" destId="{DB2D42E0-2C49-414E-A74A-E2DBC1E4D3AD}" srcOrd="0" destOrd="0" presId="urn:microsoft.com/office/officeart/2005/8/layout/hierarchy1"/>
    <dgm:cxn modelId="{728A3066-0088-7843-B323-398CA1D8612D}" type="presOf" srcId="{517FE3FB-1A2F-5B42-86B1-011CC382905E}" destId="{413BE38A-84BA-FD46-8846-E3E06273FDED}" srcOrd="0" destOrd="0" presId="urn:microsoft.com/office/officeart/2005/8/layout/hierarchy1"/>
    <dgm:cxn modelId="{B8CA9367-8690-7847-BB00-91D68F58F575}" type="presOf" srcId="{7458A2EE-00E4-0440-8873-7B940B96B9BE}" destId="{8F0EA983-10C2-2E49-B289-A16280132FA0}" srcOrd="0" destOrd="0" presId="urn:microsoft.com/office/officeart/2005/8/layout/hierarchy1"/>
    <dgm:cxn modelId="{4169246B-82D2-CE4A-873A-E2C203413FC8}" type="presOf" srcId="{3133E41E-7CBF-1149-9962-8019FC9CDE42}" destId="{E83FA15B-12AA-3347-8F73-727327B99773}" srcOrd="0" destOrd="0" presId="urn:microsoft.com/office/officeart/2005/8/layout/hierarchy1"/>
    <dgm:cxn modelId="{4953646B-98B9-3C42-89A2-B7641824319A}" type="presOf" srcId="{F7679EFF-731B-944B-9C53-D4BEC8FF5E10}" destId="{D02C06C5-015A-9D41-A842-7158F8C74172}" srcOrd="0" destOrd="0" presId="urn:microsoft.com/office/officeart/2005/8/layout/hierarchy1"/>
    <dgm:cxn modelId="{F3D2A26E-68DC-FF42-AAFD-7D5B134C72CE}" type="presOf" srcId="{BAC47142-13BA-1D45-BA1B-62FC1B7816BE}" destId="{BF0ED059-80A8-3B45-8056-8DFFEB773B49}" srcOrd="0" destOrd="0" presId="urn:microsoft.com/office/officeart/2005/8/layout/hierarchy1"/>
    <dgm:cxn modelId="{FF77B170-69CB-CD4B-A7FB-43BAB9C7A07C}" srcId="{3133E41E-7CBF-1149-9962-8019FC9CDE42}" destId="{A939FE89-40CB-7A41-A42F-AF0EF60B4652}" srcOrd="0" destOrd="0" parTransId="{CC34771E-BBDC-EE42-830D-32C134E9EF22}" sibTransId="{9CE82027-A55B-F54C-8511-8507E1838FC5}"/>
    <dgm:cxn modelId="{0370B874-5F05-F34D-B2A7-1D1FEB9CD985}" type="presOf" srcId="{7810C501-09EB-2547-855F-F23A31BEAA78}" destId="{2B08F009-D615-FE41-BE44-AA34A89DC98E}" srcOrd="0" destOrd="0" presId="urn:microsoft.com/office/officeart/2005/8/layout/hierarchy1"/>
    <dgm:cxn modelId="{5BB03577-C87B-AB4B-8707-97EE1F8F937A}" srcId="{99CA659C-5B00-BE45-AFA4-B143CD187D63}" destId="{3133E41E-7CBF-1149-9962-8019FC9CDE42}" srcOrd="1" destOrd="0" parTransId="{7810C501-09EB-2547-855F-F23A31BEAA78}" sibTransId="{D18B923C-3F1F-D049-9B42-45B6618BE8FE}"/>
    <dgm:cxn modelId="{62F28294-BDD4-844F-BC32-36758AB33A5B}" srcId="{32535EDB-9C11-2142-A8E8-00C37DDC8C5A}" destId="{3E68D290-F58C-2D46-A4AC-2FE3F714F5CC}" srcOrd="0" destOrd="0" parTransId="{A7DAB570-64FC-0E47-AA81-32F74CD3E646}" sibTransId="{C899FDBB-1EFF-8142-BC8F-C00CC9C54FBB}"/>
    <dgm:cxn modelId="{60EFFF9A-75B8-314E-869D-6F4AB477BBEA}" type="presOf" srcId="{3E68D290-F58C-2D46-A4AC-2FE3F714F5CC}" destId="{9BADF367-93AF-0046-91A1-76C2EF4EAEC8}" srcOrd="0" destOrd="0" presId="urn:microsoft.com/office/officeart/2005/8/layout/hierarchy1"/>
    <dgm:cxn modelId="{E4F962A4-B1A3-044D-9795-108AB53F0253}" type="presOf" srcId="{B2009749-981F-6B4C-B066-14600233E356}" destId="{82C04421-6A67-3647-AF12-588AA0798460}" srcOrd="0" destOrd="0" presId="urn:microsoft.com/office/officeart/2005/8/layout/hierarchy1"/>
    <dgm:cxn modelId="{226E0AAD-C443-9F46-B73B-9A362FA780E2}" type="presOf" srcId="{61D1AD43-1544-8445-835C-E11ADA7353F4}" destId="{E8B0195F-8BBD-DB44-9DD5-AE3757E254F7}" srcOrd="0" destOrd="0" presId="urn:microsoft.com/office/officeart/2005/8/layout/hierarchy1"/>
    <dgm:cxn modelId="{A6F34AAF-C3F9-9140-AD09-0661CD9B6E9C}" srcId="{A95FC6B8-E728-5D40-A31A-B9495CC251C3}" destId="{32535EDB-9C11-2142-A8E8-00C37DDC8C5A}" srcOrd="0" destOrd="0" parTransId="{5B11B472-D48B-A143-90AE-AEF83494F96B}" sibTransId="{67A2AA12-4F72-3343-AC86-D7B4C2FB9B44}"/>
    <dgm:cxn modelId="{F95CBFD0-9C8F-FC43-8772-EA54C3445B65}" type="presOf" srcId="{9962A48D-E2A4-974F-A574-F69781FA47CC}" destId="{0AF5C7C8-C885-DC40-8714-1F5229D0B117}" srcOrd="0" destOrd="0" presId="urn:microsoft.com/office/officeart/2005/8/layout/hierarchy1"/>
    <dgm:cxn modelId="{622178D2-34AB-0840-9BDB-DFCDB54FD40C}" srcId="{A95FC6B8-E728-5D40-A31A-B9495CC251C3}" destId="{F7679EFF-731B-944B-9C53-D4BEC8FF5E10}" srcOrd="1" destOrd="0" parTransId="{9962A48D-E2A4-974F-A574-F69781FA47CC}" sibTransId="{4B512B17-F2D8-6B4E-9F7C-B4DE69D9E25B}"/>
    <dgm:cxn modelId="{9D8975D6-3599-FD47-9F02-04FC67BF4929}" srcId="{E1F491B5-28EA-A642-8CEC-BCEBD4EDFAB3}" destId="{2A76BD8A-7C13-4F41-9007-82A60A58B1BD}" srcOrd="1" destOrd="0" parTransId="{BAC47142-13BA-1D45-BA1B-62FC1B7816BE}" sibTransId="{82F3A6AD-0A29-F147-BFD9-96C818491C26}"/>
    <dgm:cxn modelId="{E1144BDB-37DF-0D4B-B74A-CB583F269445}" type="presOf" srcId="{A939FE89-40CB-7A41-A42F-AF0EF60B4652}" destId="{2D9DC517-058D-FF47-85BC-32B164702162}" srcOrd="0" destOrd="0" presId="urn:microsoft.com/office/officeart/2005/8/layout/hierarchy1"/>
    <dgm:cxn modelId="{8242D8DD-F802-BE4D-83CC-38E72925166A}" type="presOf" srcId="{A7DAB570-64FC-0E47-AA81-32F74CD3E646}" destId="{218DFEF8-147F-FD41-BDDB-D1865D37CDFC}" srcOrd="0" destOrd="0" presId="urn:microsoft.com/office/officeart/2005/8/layout/hierarchy1"/>
    <dgm:cxn modelId="{F86539E7-D8DE-8C4F-B18E-2CD520FFF3ED}" type="presOf" srcId="{E1F491B5-28EA-A642-8CEC-BCEBD4EDFAB3}" destId="{4868E98E-4BC2-D848-911B-86DE09847E99}" srcOrd="0" destOrd="0" presId="urn:microsoft.com/office/officeart/2005/8/layout/hierarchy1"/>
    <dgm:cxn modelId="{F21629EB-4C79-0F4D-B3AB-AD8B2610435A}" type="presOf" srcId="{A95FC6B8-E728-5D40-A31A-B9495CC251C3}" destId="{5D773FD6-DFA2-0F47-89E8-449A65668CDD}" srcOrd="0" destOrd="0" presId="urn:microsoft.com/office/officeart/2005/8/layout/hierarchy1"/>
    <dgm:cxn modelId="{BF68FAFE-0B56-0B4F-996F-FAD5798ACDB0}" type="presOf" srcId="{32535EDB-9C11-2142-A8E8-00C37DDC8C5A}" destId="{650B3330-C166-1141-AD27-2EFC2030DFAB}" srcOrd="0" destOrd="0" presId="urn:microsoft.com/office/officeart/2005/8/layout/hierarchy1"/>
    <dgm:cxn modelId="{1472B841-9B29-6444-ADBD-A020D9685B8C}" type="presParOf" srcId="{8F0EA983-10C2-2E49-B289-A16280132FA0}" destId="{216A04B4-BEF1-4E4D-9048-51F7051D95E3}" srcOrd="0" destOrd="0" presId="urn:microsoft.com/office/officeart/2005/8/layout/hierarchy1"/>
    <dgm:cxn modelId="{C2CC21A4-BF2C-F449-8FD1-BD4DDBC184F0}" type="presParOf" srcId="{216A04B4-BEF1-4E4D-9048-51F7051D95E3}" destId="{64696E4F-53F7-AB45-996F-0EFA816343AE}" srcOrd="0" destOrd="0" presId="urn:microsoft.com/office/officeart/2005/8/layout/hierarchy1"/>
    <dgm:cxn modelId="{FBC2F0B6-71BE-8442-97B0-4FCD3E8927D6}" type="presParOf" srcId="{64696E4F-53F7-AB45-996F-0EFA816343AE}" destId="{46093957-00C0-B340-9447-7902BF49B219}" srcOrd="0" destOrd="0" presId="urn:microsoft.com/office/officeart/2005/8/layout/hierarchy1"/>
    <dgm:cxn modelId="{063FB412-98E9-DB4B-AA42-0D37D29D8B53}" type="presParOf" srcId="{64696E4F-53F7-AB45-996F-0EFA816343AE}" destId="{2869AA7C-3670-5449-9C48-F82D7C9FB1D9}" srcOrd="1" destOrd="0" presId="urn:microsoft.com/office/officeart/2005/8/layout/hierarchy1"/>
    <dgm:cxn modelId="{F8F15E8C-607E-624C-B3F6-27AC8968031E}" type="presParOf" srcId="{216A04B4-BEF1-4E4D-9048-51F7051D95E3}" destId="{07CB8903-B14D-5B44-985F-48D31DF2DE4B}" srcOrd="1" destOrd="0" presId="urn:microsoft.com/office/officeart/2005/8/layout/hierarchy1"/>
    <dgm:cxn modelId="{B79794A2-9000-F041-B75A-D1E801042356}" type="presParOf" srcId="{07CB8903-B14D-5B44-985F-48D31DF2DE4B}" destId="{82C04421-6A67-3647-AF12-588AA0798460}" srcOrd="0" destOrd="0" presId="urn:microsoft.com/office/officeart/2005/8/layout/hierarchy1"/>
    <dgm:cxn modelId="{7AECB286-1E2D-7D4D-A7D0-6713FDF33E3D}" type="presParOf" srcId="{07CB8903-B14D-5B44-985F-48D31DF2DE4B}" destId="{4DAD0551-4251-A846-ABF6-1AB2A18FEF86}" srcOrd="1" destOrd="0" presId="urn:microsoft.com/office/officeart/2005/8/layout/hierarchy1"/>
    <dgm:cxn modelId="{BA8BB7EC-0852-EB41-8D2E-4665DE894AAE}" type="presParOf" srcId="{4DAD0551-4251-A846-ABF6-1AB2A18FEF86}" destId="{08ACB881-A003-A441-95DD-E88099DA6D5E}" srcOrd="0" destOrd="0" presId="urn:microsoft.com/office/officeart/2005/8/layout/hierarchy1"/>
    <dgm:cxn modelId="{A02753E3-56A1-304D-919E-38823E7F9966}" type="presParOf" srcId="{08ACB881-A003-A441-95DD-E88099DA6D5E}" destId="{FA9FAD76-4683-7F43-973B-BFC0EAF60727}" srcOrd="0" destOrd="0" presId="urn:microsoft.com/office/officeart/2005/8/layout/hierarchy1"/>
    <dgm:cxn modelId="{7B6401F8-C1ED-3B40-8228-7EB2E81CBB7C}" type="presParOf" srcId="{08ACB881-A003-A441-95DD-E88099DA6D5E}" destId="{5D773FD6-DFA2-0F47-89E8-449A65668CDD}" srcOrd="1" destOrd="0" presId="urn:microsoft.com/office/officeart/2005/8/layout/hierarchy1"/>
    <dgm:cxn modelId="{82C9A265-58F5-874B-B6CC-C37139EE7010}" type="presParOf" srcId="{4DAD0551-4251-A846-ABF6-1AB2A18FEF86}" destId="{046B9420-D412-244C-A84E-0D043CCB07E1}" srcOrd="1" destOrd="0" presId="urn:microsoft.com/office/officeart/2005/8/layout/hierarchy1"/>
    <dgm:cxn modelId="{1247324C-9F8E-694B-BEB5-F631684981B7}" type="presParOf" srcId="{046B9420-D412-244C-A84E-0D043CCB07E1}" destId="{54B0448A-F1E4-C94F-934A-46006353C0F4}" srcOrd="0" destOrd="0" presId="urn:microsoft.com/office/officeart/2005/8/layout/hierarchy1"/>
    <dgm:cxn modelId="{DA23F3C6-4438-7340-AD05-1F51115337BB}" type="presParOf" srcId="{046B9420-D412-244C-A84E-0D043CCB07E1}" destId="{12712173-92C8-3340-A304-64D10D0C9EE5}" srcOrd="1" destOrd="0" presId="urn:microsoft.com/office/officeart/2005/8/layout/hierarchy1"/>
    <dgm:cxn modelId="{375E40C5-750D-8643-9A87-952EF7FEF5D8}" type="presParOf" srcId="{12712173-92C8-3340-A304-64D10D0C9EE5}" destId="{95226215-1698-9B49-BB6E-73881E05261E}" srcOrd="0" destOrd="0" presId="urn:microsoft.com/office/officeart/2005/8/layout/hierarchy1"/>
    <dgm:cxn modelId="{6A77A502-1C10-664F-BC18-39ACE75C0AC6}" type="presParOf" srcId="{95226215-1698-9B49-BB6E-73881E05261E}" destId="{540A4149-16BC-E041-B0CC-F60F0CB88B9D}" srcOrd="0" destOrd="0" presId="urn:microsoft.com/office/officeart/2005/8/layout/hierarchy1"/>
    <dgm:cxn modelId="{7CE5ED86-8F80-2E4D-944E-C92F5C25079C}" type="presParOf" srcId="{95226215-1698-9B49-BB6E-73881E05261E}" destId="{650B3330-C166-1141-AD27-2EFC2030DFAB}" srcOrd="1" destOrd="0" presId="urn:microsoft.com/office/officeart/2005/8/layout/hierarchy1"/>
    <dgm:cxn modelId="{14C52603-C4C9-234E-BF3E-9DB2F968623E}" type="presParOf" srcId="{12712173-92C8-3340-A304-64D10D0C9EE5}" destId="{46D4D3D0-54C5-B644-B3F7-B3183A9AC4C3}" srcOrd="1" destOrd="0" presId="urn:microsoft.com/office/officeart/2005/8/layout/hierarchy1"/>
    <dgm:cxn modelId="{07CF61C9-997A-0C4C-AFC7-FC936715B499}" type="presParOf" srcId="{46D4D3D0-54C5-B644-B3F7-B3183A9AC4C3}" destId="{218DFEF8-147F-FD41-BDDB-D1865D37CDFC}" srcOrd="0" destOrd="0" presId="urn:microsoft.com/office/officeart/2005/8/layout/hierarchy1"/>
    <dgm:cxn modelId="{3CA739D2-E0B8-074C-9160-EAB1DB10EE6F}" type="presParOf" srcId="{46D4D3D0-54C5-B644-B3F7-B3183A9AC4C3}" destId="{E0E8EE43-74F7-2043-A20A-404CFF2D73DC}" srcOrd="1" destOrd="0" presId="urn:microsoft.com/office/officeart/2005/8/layout/hierarchy1"/>
    <dgm:cxn modelId="{4AD65649-A83B-624D-810E-9294EBCA42BA}" type="presParOf" srcId="{E0E8EE43-74F7-2043-A20A-404CFF2D73DC}" destId="{1B70B318-B90C-0A49-B640-540635D2900B}" srcOrd="0" destOrd="0" presId="urn:microsoft.com/office/officeart/2005/8/layout/hierarchy1"/>
    <dgm:cxn modelId="{D50AD674-406D-304F-B585-AAF79B33A8D4}" type="presParOf" srcId="{1B70B318-B90C-0A49-B640-540635D2900B}" destId="{CBD03CC0-0AA2-8F4C-8578-1DE81EFF0DE8}" srcOrd="0" destOrd="0" presId="urn:microsoft.com/office/officeart/2005/8/layout/hierarchy1"/>
    <dgm:cxn modelId="{9FC39B95-8719-1A4E-A139-D2BB05D0E6BC}" type="presParOf" srcId="{1B70B318-B90C-0A49-B640-540635D2900B}" destId="{9BADF367-93AF-0046-91A1-76C2EF4EAEC8}" srcOrd="1" destOrd="0" presId="urn:microsoft.com/office/officeart/2005/8/layout/hierarchy1"/>
    <dgm:cxn modelId="{CDD739A5-E45D-604D-B16C-E5F74E289CBD}" type="presParOf" srcId="{E0E8EE43-74F7-2043-A20A-404CFF2D73DC}" destId="{554B93FA-B531-B64C-83F1-35F538E1AB2C}" srcOrd="1" destOrd="0" presId="urn:microsoft.com/office/officeart/2005/8/layout/hierarchy1"/>
    <dgm:cxn modelId="{7EFCE4D6-B999-5646-A44F-39B83BECD946}" type="presParOf" srcId="{046B9420-D412-244C-A84E-0D043CCB07E1}" destId="{0AF5C7C8-C885-DC40-8714-1F5229D0B117}" srcOrd="2" destOrd="0" presId="urn:microsoft.com/office/officeart/2005/8/layout/hierarchy1"/>
    <dgm:cxn modelId="{8530F694-AD55-934F-8B58-BD1296C1E93D}" type="presParOf" srcId="{046B9420-D412-244C-A84E-0D043CCB07E1}" destId="{D86EB6E6-EBE6-2F4B-A59C-F8163220B6A8}" srcOrd="3" destOrd="0" presId="urn:microsoft.com/office/officeart/2005/8/layout/hierarchy1"/>
    <dgm:cxn modelId="{8610B029-A3EE-A544-871B-2E718AE2FFD3}" type="presParOf" srcId="{D86EB6E6-EBE6-2F4B-A59C-F8163220B6A8}" destId="{21396213-D346-3242-A077-91FAD376CA72}" srcOrd="0" destOrd="0" presId="urn:microsoft.com/office/officeart/2005/8/layout/hierarchy1"/>
    <dgm:cxn modelId="{717614DF-86FC-D64C-987A-51146CDD8C99}" type="presParOf" srcId="{21396213-D346-3242-A077-91FAD376CA72}" destId="{2E1BB168-DDE1-AC42-AA55-A40467746AFF}" srcOrd="0" destOrd="0" presId="urn:microsoft.com/office/officeart/2005/8/layout/hierarchy1"/>
    <dgm:cxn modelId="{BD0D2BA9-8D0C-C64A-8ED9-05125EF283C9}" type="presParOf" srcId="{21396213-D346-3242-A077-91FAD376CA72}" destId="{D02C06C5-015A-9D41-A842-7158F8C74172}" srcOrd="1" destOrd="0" presId="urn:microsoft.com/office/officeart/2005/8/layout/hierarchy1"/>
    <dgm:cxn modelId="{192C3DA0-198C-4544-A8A3-A08E098CA05A}" type="presParOf" srcId="{D86EB6E6-EBE6-2F4B-A59C-F8163220B6A8}" destId="{EA198FA3-24A1-DC48-B76F-E9EDAF8835F0}" srcOrd="1" destOrd="0" presId="urn:microsoft.com/office/officeart/2005/8/layout/hierarchy1"/>
    <dgm:cxn modelId="{16461AAC-EBCC-3241-ADBA-6414680168B9}" type="presParOf" srcId="{07CB8903-B14D-5B44-985F-48D31DF2DE4B}" destId="{2B08F009-D615-FE41-BE44-AA34A89DC98E}" srcOrd="2" destOrd="0" presId="urn:microsoft.com/office/officeart/2005/8/layout/hierarchy1"/>
    <dgm:cxn modelId="{02E1987D-3E9E-804E-8059-982FC0C0BEDA}" type="presParOf" srcId="{07CB8903-B14D-5B44-985F-48D31DF2DE4B}" destId="{105AEC6C-C7C5-D647-944D-52E533518D71}" srcOrd="3" destOrd="0" presId="urn:microsoft.com/office/officeart/2005/8/layout/hierarchy1"/>
    <dgm:cxn modelId="{9D255C68-1C10-5C4E-A4C1-80C1CD391448}" type="presParOf" srcId="{105AEC6C-C7C5-D647-944D-52E533518D71}" destId="{EC5432C3-AD35-064B-BAEE-43E4726CA772}" srcOrd="0" destOrd="0" presId="urn:microsoft.com/office/officeart/2005/8/layout/hierarchy1"/>
    <dgm:cxn modelId="{B7969A61-2524-1A46-89FD-13AAD378301E}" type="presParOf" srcId="{EC5432C3-AD35-064B-BAEE-43E4726CA772}" destId="{E9264F4C-CC3B-3248-8446-5F9B51538B11}" srcOrd="0" destOrd="0" presId="urn:microsoft.com/office/officeart/2005/8/layout/hierarchy1"/>
    <dgm:cxn modelId="{4118B9B2-5897-AB49-9B57-864A5F45B1BA}" type="presParOf" srcId="{EC5432C3-AD35-064B-BAEE-43E4726CA772}" destId="{E83FA15B-12AA-3347-8F73-727327B99773}" srcOrd="1" destOrd="0" presId="urn:microsoft.com/office/officeart/2005/8/layout/hierarchy1"/>
    <dgm:cxn modelId="{B8581757-7CFF-F54B-9CCB-4131275C5E00}" type="presParOf" srcId="{105AEC6C-C7C5-D647-944D-52E533518D71}" destId="{33E6B753-F30B-104B-9211-8373BA9E99BD}" srcOrd="1" destOrd="0" presId="urn:microsoft.com/office/officeart/2005/8/layout/hierarchy1"/>
    <dgm:cxn modelId="{0F0C6982-E05D-D04A-8172-84177974428E}" type="presParOf" srcId="{33E6B753-F30B-104B-9211-8373BA9E99BD}" destId="{DB2D42E0-2C49-414E-A74A-E2DBC1E4D3AD}" srcOrd="0" destOrd="0" presId="urn:microsoft.com/office/officeart/2005/8/layout/hierarchy1"/>
    <dgm:cxn modelId="{4235F5C1-0696-1847-B8DE-FB10389BF04F}" type="presParOf" srcId="{33E6B753-F30B-104B-9211-8373BA9E99BD}" destId="{7AA7B5E9-845D-CD47-8481-F610E331DA1E}" srcOrd="1" destOrd="0" presId="urn:microsoft.com/office/officeart/2005/8/layout/hierarchy1"/>
    <dgm:cxn modelId="{F152270B-3F59-CA46-B6AB-DB0A9B4EE756}" type="presParOf" srcId="{7AA7B5E9-845D-CD47-8481-F610E331DA1E}" destId="{2F3EF5D5-23EB-BA4E-BA13-6E9E64E570D4}" srcOrd="0" destOrd="0" presId="urn:microsoft.com/office/officeart/2005/8/layout/hierarchy1"/>
    <dgm:cxn modelId="{B0BB8CD2-0C42-114B-9B4A-B24526A708E3}" type="presParOf" srcId="{2F3EF5D5-23EB-BA4E-BA13-6E9E64E570D4}" destId="{A4E7CFE2-6322-3A43-863A-DB9507695C2E}" srcOrd="0" destOrd="0" presId="urn:microsoft.com/office/officeart/2005/8/layout/hierarchy1"/>
    <dgm:cxn modelId="{1EB24140-07E4-4646-B87C-75854D381029}" type="presParOf" srcId="{2F3EF5D5-23EB-BA4E-BA13-6E9E64E570D4}" destId="{2D9DC517-058D-FF47-85BC-32B164702162}" srcOrd="1" destOrd="0" presId="urn:microsoft.com/office/officeart/2005/8/layout/hierarchy1"/>
    <dgm:cxn modelId="{44EE7654-790F-384F-B9F4-989A5A1DBFEB}" type="presParOf" srcId="{7AA7B5E9-845D-CD47-8481-F610E331DA1E}" destId="{DFD42D6C-AF4F-9240-8457-D8E5C2A69781}" srcOrd="1" destOrd="0" presId="urn:microsoft.com/office/officeart/2005/8/layout/hierarchy1"/>
    <dgm:cxn modelId="{E27C018F-FC63-4944-AA70-C4CCD216C7E6}" type="presParOf" srcId="{33E6B753-F30B-104B-9211-8373BA9E99BD}" destId="{413BE38A-84BA-FD46-8846-E3E06273FDED}" srcOrd="2" destOrd="0" presId="urn:microsoft.com/office/officeart/2005/8/layout/hierarchy1"/>
    <dgm:cxn modelId="{9F9F49A5-3CD0-5145-9195-A24870E1F93C}" type="presParOf" srcId="{33E6B753-F30B-104B-9211-8373BA9E99BD}" destId="{7F0D597B-05E4-4540-AB9E-B245D84CC3A8}" srcOrd="3" destOrd="0" presId="urn:microsoft.com/office/officeart/2005/8/layout/hierarchy1"/>
    <dgm:cxn modelId="{FBBA9DAE-2171-6D4D-84C8-D459A3134983}" type="presParOf" srcId="{7F0D597B-05E4-4540-AB9E-B245D84CC3A8}" destId="{7BB00081-23D8-FA4A-A2B6-866AC3DB56E1}" srcOrd="0" destOrd="0" presId="urn:microsoft.com/office/officeart/2005/8/layout/hierarchy1"/>
    <dgm:cxn modelId="{2911A6FD-EAC5-B644-80CD-0B21BAAB1395}" type="presParOf" srcId="{7BB00081-23D8-FA4A-A2B6-866AC3DB56E1}" destId="{CD5F5127-97B7-9F4A-BC9E-FE6B224ACBAF}" srcOrd="0" destOrd="0" presId="urn:microsoft.com/office/officeart/2005/8/layout/hierarchy1"/>
    <dgm:cxn modelId="{87CD75E5-D8EF-1240-8018-85DBC7188A38}" type="presParOf" srcId="{7BB00081-23D8-FA4A-A2B6-866AC3DB56E1}" destId="{4868E98E-4BC2-D848-911B-86DE09847E99}" srcOrd="1" destOrd="0" presId="urn:microsoft.com/office/officeart/2005/8/layout/hierarchy1"/>
    <dgm:cxn modelId="{6219C67C-9DE3-0D4B-9520-5E9AB35734DD}" type="presParOf" srcId="{7F0D597B-05E4-4540-AB9E-B245D84CC3A8}" destId="{F67F82EF-F500-3E4C-BF23-253BC2AD561F}" srcOrd="1" destOrd="0" presId="urn:microsoft.com/office/officeart/2005/8/layout/hierarchy1"/>
    <dgm:cxn modelId="{5AB11552-A61B-B64C-BA81-F301F8AE783C}" type="presParOf" srcId="{F67F82EF-F500-3E4C-BF23-253BC2AD561F}" destId="{F30859AF-330B-7B4F-89BE-C64FDE464C3B}" srcOrd="0" destOrd="0" presId="urn:microsoft.com/office/officeart/2005/8/layout/hierarchy1"/>
    <dgm:cxn modelId="{E6A5EB52-CDC5-1643-8FA3-C748823E17C2}" type="presParOf" srcId="{F67F82EF-F500-3E4C-BF23-253BC2AD561F}" destId="{E870AFA4-378B-0449-901A-8B4F1702B7C1}" srcOrd="1" destOrd="0" presId="urn:microsoft.com/office/officeart/2005/8/layout/hierarchy1"/>
    <dgm:cxn modelId="{36D75C1D-8FA7-8444-BB6C-66092907059D}" type="presParOf" srcId="{E870AFA4-378B-0449-901A-8B4F1702B7C1}" destId="{72C56A4D-24E3-3F46-A03C-9A27B548BCD9}" srcOrd="0" destOrd="0" presId="urn:microsoft.com/office/officeart/2005/8/layout/hierarchy1"/>
    <dgm:cxn modelId="{3A70495E-A38E-3E4B-862F-711C81E23BF8}" type="presParOf" srcId="{72C56A4D-24E3-3F46-A03C-9A27B548BCD9}" destId="{387EE937-95CA-714C-9060-5CD5186015A3}" srcOrd="0" destOrd="0" presId="urn:microsoft.com/office/officeart/2005/8/layout/hierarchy1"/>
    <dgm:cxn modelId="{E4CFE8D7-934A-8F4E-9929-31F54105677C}" type="presParOf" srcId="{72C56A4D-24E3-3F46-A03C-9A27B548BCD9}" destId="{E8B0195F-8BBD-DB44-9DD5-AE3757E254F7}" srcOrd="1" destOrd="0" presId="urn:microsoft.com/office/officeart/2005/8/layout/hierarchy1"/>
    <dgm:cxn modelId="{8C6A0786-DC85-B142-934E-7B5C61C9D978}" type="presParOf" srcId="{E870AFA4-378B-0449-901A-8B4F1702B7C1}" destId="{31E444D0-C944-EA45-B397-59CA8CE49C54}" srcOrd="1" destOrd="0" presId="urn:microsoft.com/office/officeart/2005/8/layout/hierarchy1"/>
    <dgm:cxn modelId="{1D7ACEC3-B43D-3843-99CA-C56CEAB80653}" type="presParOf" srcId="{F67F82EF-F500-3E4C-BF23-253BC2AD561F}" destId="{BF0ED059-80A8-3B45-8056-8DFFEB773B49}" srcOrd="2" destOrd="0" presId="urn:microsoft.com/office/officeart/2005/8/layout/hierarchy1"/>
    <dgm:cxn modelId="{76F58BB0-0917-5A4B-AE38-250B13328F08}" type="presParOf" srcId="{F67F82EF-F500-3E4C-BF23-253BC2AD561F}" destId="{9127F33D-280B-534E-9DA7-501E8343BFF1}" srcOrd="3" destOrd="0" presId="urn:microsoft.com/office/officeart/2005/8/layout/hierarchy1"/>
    <dgm:cxn modelId="{7B69184C-A473-6D43-BF52-0454E752EDF4}" type="presParOf" srcId="{9127F33D-280B-534E-9DA7-501E8343BFF1}" destId="{27A8B8A1-DCA9-F146-8C2F-43F77B49CB75}" srcOrd="0" destOrd="0" presId="urn:microsoft.com/office/officeart/2005/8/layout/hierarchy1"/>
    <dgm:cxn modelId="{82A2FF34-63BB-4248-A887-4159CFF406FD}" type="presParOf" srcId="{27A8B8A1-DCA9-F146-8C2F-43F77B49CB75}" destId="{F67711B6-4553-0140-85AB-6E75CCF0A49F}" srcOrd="0" destOrd="0" presId="urn:microsoft.com/office/officeart/2005/8/layout/hierarchy1"/>
    <dgm:cxn modelId="{E72735E9-9A8A-A947-8F05-899058B9FC10}" type="presParOf" srcId="{27A8B8A1-DCA9-F146-8C2F-43F77B49CB75}" destId="{AEC67A61-A420-3B43-A84A-20A9A772CD57}" srcOrd="1" destOrd="0" presId="urn:microsoft.com/office/officeart/2005/8/layout/hierarchy1"/>
    <dgm:cxn modelId="{9D55BD54-2A80-ED43-9AFE-A3F05EECBAE5}" type="presParOf" srcId="{9127F33D-280B-534E-9DA7-501E8343BFF1}" destId="{2F762A01-84AC-CE4F-A0FB-7EAFD961318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58A2EE-00E4-0440-8873-7B940B96B9BE}" type="doc">
      <dgm:prSet loTypeId="urn:microsoft.com/office/officeart/2005/8/layout/hierarchy1" loCatId="" qsTypeId="urn:microsoft.com/office/officeart/2005/8/quickstyle/simple5" qsCatId="simple" csTypeId="urn:microsoft.com/office/officeart/2005/8/colors/accent1_2" csCatId="accent1" phldr="1"/>
      <dgm:spPr/>
      <dgm:t>
        <a:bodyPr/>
        <a:lstStyle/>
        <a:p>
          <a:endParaRPr lang="en-US"/>
        </a:p>
      </dgm:t>
    </dgm:pt>
    <dgm:pt modelId="{99CA659C-5B00-BE45-AFA4-B143CD187D63}">
      <dgm:prSet phldrT="[Text]"/>
      <dgm:spPr/>
      <dgm:t>
        <a:bodyPr/>
        <a:lstStyle/>
        <a:p>
          <a:r>
            <a:rPr lang="en-US" dirty="0"/>
            <a:t>20</a:t>
          </a:r>
        </a:p>
      </dgm:t>
    </dgm:pt>
    <dgm:pt modelId="{5A4EF2FA-2D7B-5F49-B514-42D7B0B42645}" type="parTrans" cxnId="{EB24330D-1318-4245-90DA-2632CD88F219}">
      <dgm:prSet/>
      <dgm:spPr/>
      <dgm:t>
        <a:bodyPr/>
        <a:lstStyle/>
        <a:p>
          <a:endParaRPr lang="en-US"/>
        </a:p>
      </dgm:t>
    </dgm:pt>
    <dgm:pt modelId="{6D28519D-BA71-0D4D-93F9-92AF10402D75}" type="sibTrans" cxnId="{EB24330D-1318-4245-90DA-2632CD88F219}">
      <dgm:prSet/>
      <dgm:spPr/>
      <dgm:t>
        <a:bodyPr/>
        <a:lstStyle/>
        <a:p>
          <a:endParaRPr lang="en-US"/>
        </a:p>
      </dgm:t>
    </dgm:pt>
    <dgm:pt modelId="{A95FC6B8-E728-5D40-A31A-B9495CC251C3}">
      <dgm:prSet phldrT="[Text]"/>
      <dgm:spPr/>
      <dgm:t>
        <a:bodyPr/>
        <a:lstStyle/>
        <a:p>
          <a:r>
            <a:rPr lang="en-US" dirty="0"/>
            <a:t>15</a:t>
          </a:r>
        </a:p>
      </dgm:t>
    </dgm:pt>
    <dgm:pt modelId="{B2009749-981F-6B4C-B066-14600233E356}" type="parTrans" cxnId="{E8BB3B16-9DDE-2F4A-8288-BBC4701054B7}">
      <dgm:prSet/>
      <dgm:spPr/>
      <dgm:t>
        <a:bodyPr/>
        <a:lstStyle/>
        <a:p>
          <a:endParaRPr lang="en-US"/>
        </a:p>
      </dgm:t>
    </dgm:pt>
    <dgm:pt modelId="{1D60D146-EE45-5C4B-8777-6A84F1E5C580}" type="sibTrans" cxnId="{E8BB3B16-9DDE-2F4A-8288-BBC4701054B7}">
      <dgm:prSet/>
      <dgm:spPr/>
      <dgm:t>
        <a:bodyPr/>
        <a:lstStyle/>
        <a:p>
          <a:endParaRPr lang="en-US"/>
        </a:p>
      </dgm:t>
    </dgm:pt>
    <dgm:pt modelId="{32535EDB-9C11-2142-A8E8-00C37DDC8C5A}">
      <dgm:prSet phldrT="[Text]"/>
      <dgm:spPr/>
      <dgm:t>
        <a:bodyPr/>
        <a:lstStyle/>
        <a:p>
          <a:r>
            <a:rPr lang="en-US" dirty="0"/>
            <a:t>12</a:t>
          </a:r>
        </a:p>
      </dgm:t>
    </dgm:pt>
    <dgm:pt modelId="{5B11B472-D48B-A143-90AE-AEF83494F96B}" type="parTrans" cxnId="{A6F34AAF-C3F9-9140-AD09-0661CD9B6E9C}">
      <dgm:prSet/>
      <dgm:spPr/>
      <dgm:t>
        <a:bodyPr/>
        <a:lstStyle/>
        <a:p>
          <a:endParaRPr lang="en-US"/>
        </a:p>
      </dgm:t>
    </dgm:pt>
    <dgm:pt modelId="{67A2AA12-4F72-3343-AC86-D7B4C2FB9B44}" type="sibTrans" cxnId="{A6F34AAF-C3F9-9140-AD09-0661CD9B6E9C}">
      <dgm:prSet/>
      <dgm:spPr/>
      <dgm:t>
        <a:bodyPr/>
        <a:lstStyle/>
        <a:p>
          <a:endParaRPr lang="en-US"/>
        </a:p>
      </dgm:t>
    </dgm:pt>
    <dgm:pt modelId="{F7679EFF-731B-944B-9C53-D4BEC8FF5E10}">
      <dgm:prSet phldrT="[Text]"/>
      <dgm:spPr/>
      <dgm:t>
        <a:bodyPr/>
        <a:lstStyle/>
        <a:p>
          <a:r>
            <a:rPr lang="en-US" dirty="0"/>
            <a:t>10</a:t>
          </a:r>
        </a:p>
      </dgm:t>
    </dgm:pt>
    <dgm:pt modelId="{9962A48D-E2A4-974F-A574-F69781FA47CC}" type="parTrans" cxnId="{622178D2-34AB-0840-9BDB-DFCDB54FD40C}">
      <dgm:prSet/>
      <dgm:spPr/>
      <dgm:t>
        <a:bodyPr/>
        <a:lstStyle/>
        <a:p>
          <a:endParaRPr lang="en-US"/>
        </a:p>
      </dgm:t>
    </dgm:pt>
    <dgm:pt modelId="{4B512B17-F2D8-6B4E-9F7C-B4DE69D9E25B}" type="sibTrans" cxnId="{622178D2-34AB-0840-9BDB-DFCDB54FD40C}">
      <dgm:prSet/>
      <dgm:spPr/>
      <dgm:t>
        <a:bodyPr/>
        <a:lstStyle/>
        <a:p>
          <a:endParaRPr lang="en-US"/>
        </a:p>
      </dgm:t>
    </dgm:pt>
    <dgm:pt modelId="{3133E41E-7CBF-1149-9962-8019FC9CDE42}">
      <dgm:prSet phldrT="[Text]"/>
      <dgm:spPr/>
      <dgm:t>
        <a:bodyPr/>
        <a:lstStyle/>
        <a:p>
          <a:r>
            <a:rPr lang="en-US" dirty="0"/>
            <a:t>3</a:t>
          </a:r>
        </a:p>
      </dgm:t>
    </dgm:pt>
    <dgm:pt modelId="{7810C501-09EB-2547-855F-F23A31BEAA78}" type="parTrans" cxnId="{5BB03577-C87B-AB4B-8707-97EE1F8F937A}">
      <dgm:prSet/>
      <dgm:spPr/>
      <dgm:t>
        <a:bodyPr/>
        <a:lstStyle/>
        <a:p>
          <a:endParaRPr lang="en-US"/>
        </a:p>
      </dgm:t>
    </dgm:pt>
    <dgm:pt modelId="{D18B923C-3F1F-D049-9B42-45B6618BE8FE}" type="sibTrans" cxnId="{5BB03577-C87B-AB4B-8707-97EE1F8F937A}">
      <dgm:prSet/>
      <dgm:spPr/>
      <dgm:t>
        <a:bodyPr/>
        <a:lstStyle/>
        <a:p>
          <a:endParaRPr lang="en-US"/>
        </a:p>
      </dgm:t>
    </dgm:pt>
    <dgm:pt modelId="{A939FE89-40CB-7A41-A42F-AF0EF60B4652}">
      <dgm:prSet phldrT="[Text]"/>
      <dgm:spPr/>
      <dgm:t>
        <a:bodyPr/>
        <a:lstStyle/>
        <a:p>
          <a:r>
            <a:rPr lang="en-US" dirty="0"/>
            <a:t>2</a:t>
          </a:r>
        </a:p>
      </dgm:t>
    </dgm:pt>
    <dgm:pt modelId="{CC34771E-BBDC-EE42-830D-32C134E9EF22}" type="parTrans" cxnId="{FF77B170-69CB-CD4B-A7FB-43BAB9C7A07C}">
      <dgm:prSet/>
      <dgm:spPr/>
      <dgm:t>
        <a:bodyPr/>
        <a:lstStyle/>
        <a:p>
          <a:endParaRPr lang="en-US"/>
        </a:p>
      </dgm:t>
    </dgm:pt>
    <dgm:pt modelId="{9CE82027-A55B-F54C-8511-8507E1838FC5}" type="sibTrans" cxnId="{FF77B170-69CB-CD4B-A7FB-43BAB9C7A07C}">
      <dgm:prSet/>
      <dgm:spPr/>
      <dgm:t>
        <a:bodyPr/>
        <a:lstStyle/>
        <a:p>
          <a:endParaRPr lang="en-US"/>
        </a:p>
      </dgm:t>
    </dgm:pt>
    <dgm:pt modelId="{81C3E2FB-EB84-1B41-8E2F-F4A5C57A70B4}">
      <dgm:prSet phldrT="[Text]"/>
      <dgm:spPr/>
      <dgm:t>
        <a:bodyPr/>
        <a:lstStyle/>
        <a:p>
          <a:r>
            <a:rPr lang="en-US" dirty="0"/>
            <a:t>30</a:t>
          </a:r>
        </a:p>
      </dgm:t>
    </dgm:pt>
    <dgm:pt modelId="{33914A37-CAA3-CE49-B7D1-DA0BB053F6E1}" type="parTrans" cxnId="{942C7311-2601-4146-8EA8-BC6FF3D5972A}">
      <dgm:prSet/>
      <dgm:spPr/>
      <dgm:t>
        <a:bodyPr/>
        <a:lstStyle/>
        <a:p>
          <a:endParaRPr lang="en-US"/>
        </a:p>
      </dgm:t>
    </dgm:pt>
    <dgm:pt modelId="{10261474-EEB7-2845-B99E-5CFA8176F94E}" type="sibTrans" cxnId="{942C7311-2601-4146-8EA8-BC6FF3D5972A}">
      <dgm:prSet/>
      <dgm:spPr/>
      <dgm:t>
        <a:bodyPr/>
        <a:lstStyle/>
        <a:p>
          <a:endParaRPr lang="en-US"/>
        </a:p>
      </dgm:t>
    </dgm:pt>
    <dgm:pt modelId="{E1F491B5-28EA-A642-8CEC-BCEBD4EDFAB3}">
      <dgm:prSet phldrT="[Text]"/>
      <dgm:spPr/>
      <dgm:t>
        <a:bodyPr/>
        <a:lstStyle/>
        <a:p>
          <a:r>
            <a:rPr lang="en-US" dirty="0"/>
            <a:t>1</a:t>
          </a:r>
        </a:p>
      </dgm:t>
    </dgm:pt>
    <dgm:pt modelId="{517FE3FB-1A2F-5B42-86B1-011CC382905E}" type="parTrans" cxnId="{C3F07312-5F3D-044A-A52B-B84BD76D0A58}">
      <dgm:prSet/>
      <dgm:spPr/>
      <dgm:t>
        <a:bodyPr/>
        <a:lstStyle/>
        <a:p>
          <a:endParaRPr lang="en-US"/>
        </a:p>
      </dgm:t>
    </dgm:pt>
    <dgm:pt modelId="{4764BA56-C749-AE40-BAD5-45C4D5ACBDEF}" type="sibTrans" cxnId="{C3F07312-5F3D-044A-A52B-B84BD76D0A58}">
      <dgm:prSet/>
      <dgm:spPr/>
      <dgm:t>
        <a:bodyPr/>
        <a:lstStyle/>
        <a:p>
          <a:endParaRPr lang="en-US"/>
        </a:p>
      </dgm:t>
    </dgm:pt>
    <dgm:pt modelId="{68D4B1EA-FB73-484E-A917-B75595FB346E}">
      <dgm:prSet phldrT="[Text]"/>
      <dgm:spPr/>
      <dgm:t>
        <a:bodyPr/>
        <a:lstStyle/>
        <a:p>
          <a:r>
            <a:rPr lang="en-US" dirty="0"/>
            <a:t>14</a:t>
          </a:r>
        </a:p>
      </dgm:t>
    </dgm:pt>
    <dgm:pt modelId="{5376363E-754A-7647-AB97-E4C359BF5E0C}" type="parTrans" cxnId="{BEBD9331-0DC4-C64A-88D5-3D3E07D0F571}">
      <dgm:prSet/>
      <dgm:spPr/>
      <dgm:t>
        <a:bodyPr/>
        <a:lstStyle/>
        <a:p>
          <a:endParaRPr lang="en-US"/>
        </a:p>
      </dgm:t>
    </dgm:pt>
    <dgm:pt modelId="{BA1A0A46-35A9-7347-A6A3-48BD722BE091}" type="sibTrans" cxnId="{BEBD9331-0DC4-C64A-88D5-3D3E07D0F571}">
      <dgm:prSet/>
      <dgm:spPr/>
      <dgm:t>
        <a:bodyPr/>
        <a:lstStyle/>
        <a:p>
          <a:endParaRPr lang="en-US"/>
        </a:p>
      </dgm:t>
    </dgm:pt>
    <dgm:pt modelId="{2BFF1074-8488-5544-A1F4-0071C9FDE50A}">
      <dgm:prSet phldrT="[Text]"/>
      <dgm:spPr/>
      <dgm:t>
        <a:bodyPr/>
        <a:lstStyle/>
        <a:p>
          <a:r>
            <a:rPr lang="en-US" dirty="0"/>
            <a:t>13</a:t>
          </a:r>
        </a:p>
      </dgm:t>
    </dgm:pt>
    <dgm:pt modelId="{37074388-2A23-4043-952C-629FABD096B8}" type="parTrans" cxnId="{9786FC42-CF39-AA47-9DEE-F28A85B81FDB}">
      <dgm:prSet/>
      <dgm:spPr/>
      <dgm:t>
        <a:bodyPr/>
        <a:lstStyle/>
        <a:p>
          <a:endParaRPr lang="en-US"/>
        </a:p>
      </dgm:t>
    </dgm:pt>
    <dgm:pt modelId="{8B7B6632-E99D-4045-93FD-1EFBC7CD89C5}" type="sibTrans" cxnId="{9786FC42-CF39-AA47-9DEE-F28A85B81FDB}">
      <dgm:prSet/>
      <dgm:spPr/>
      <dgm:t>
        <a:bodyPr/>
        <a:lstStyle/>
        <a:p>
          <a:endParaRPr lang="en-US"/>
        </a:p>
      </dgm:t>
    </dgm:pt>
    <dgm:pt modelId="{8F0EA983-10C2-2E49-B289-A16280132FA0}" type="pres">
      <dgm:prSet presAssocID="{7458A2EE-00E4-0440-8873-7B940B96B9BE}" presName="hierChild1" presStyleCnt="0">
        <dgm:presLayoutVars>
          <dgm:chPref val="1"/>
          <dgm:dir/>
          <dgm:animOne val="branch"/>
          <dgm:animLvl val="lvl"/>
          <dgm:resizeHandles/>
        </dgm:presLayoutVars>
      </dgm:prSet>
      <dgm:spPr/>
    </dgm:pt>
    <dgm:pt modelId="{216A04B4-BEF1-4E4D-9048-51F7051D95E3}" type="pres">
      <dgm:prSet presAssocID="{99CA659C-5B00-BE45-AFA4-B143CD187D63}" presName="hierRoot1" presStyleCnt="0"/>
      <dgm:spPr/>
    </dgm:pt>
    <dgm:pt modelId="{64696E4F-53F7-AB45-996F-0EFA816343AE}" type="pres">
      <dgm:prSet presAssocID="{99CA659C-5B00-BE45-AFA4-B143CD187D63}" presName="composite" presStyleCnt="0"/>
      <dgm:spPr/>
    </dgm:pt>
    <dgm:pt modelId="{46093957-00C0-B340-9447-7902BF49B219}" type="pres">
      <dgm:prSet presAssocID="{99CA659C-5B00-BE45-AFA4-B143CD187D63}" presName="background" presStyleLbl="node0" presStyleIdx="0" presStyleCnt="1"/>
      <dgm:spPr/>
    </dgm:pt>
    <dgm:pt modelId="{2869AA7C-3670-5449-9C48-F82D7C9FB1D9}" type="pres">
      <dgm:prSet presAssocID="{99CA659C-5B00-BE45-AFA4-B143CD187D63}" presName="text" presStyleLbl="fgAcc0" presStyleIdx="0" presStyleCnt="1">
        <dgm:presLayoutVars>
          <dgm:chPref val="3"/>
        </dgm:presLayoutVars>
      </dgm:prSet>
      <dgm:spPr/>
    </dgm:pt>
    <dgm:pt modelId="{07CB8903-B14D-5B44-985F-48D31DF2DE4B}" type="pres">
      <dgm:prSet presAssocID="{99CA659C-5B00-BE45-AFA4-B143CD187D63}" presName="hierChild2" presStyleCnt="0"/>
      <dgm:spPr/>
    </dgm:pt>
    <dgm:pt modelId="{82C04421-6A67-3647-AF12-588AA0798460}" type="pres">
      <dgm:prSet presAssocID="{B2009749-981F-6B4C-B066-14600233E356}" presName="Name10" presStyleLbl="parChTrans1D2" presStyleIdx="0" presStyleCnt="3"/>
      <dgm:spPr/>
    </dgm:pt>
    <dgm:pt modelId="{4DAD0551-4251-A846-ABF6-1AB2A18FEF86}" type="pres">
      <dgm:prSet presAssocID="{A95FC6B8-E728-5D40-A31A-B9495CC251C3}" presName="hierRoot2" presStyleCnt="0"/>
      <dgm:spPr/>
    </dgm:pt>
    <dgm:pt modelId="{08ACB881-A003-A441-95DD-E88099DA6D5E}" type="pres">
      <dgm:prSet presAssocID="{A95FC6B8-E728-5D40-A31A-B9495CC251C3}" presName="composite2" presStyleCnt="0"/>
      <dgm:spPr/>
    </dgm:pt>
    <dgm:pt modelId="{FA9FAD76-4683-7F43-973B-BFC0EAF60727}" type="pres">
      <dgm:prSet presAssocID="{A95FC6B8-E728-5D40-A31A-B9495CC251C3}" presName="background2" presStyleLbl="node2" presStyleIdx="0" presStyleCnt="3"/>
      <dgm:spPr/>
    </dgm:pt>
    <dgm:pt modelId="{5D773FD6-DFA2-0F47-89E8-449A65668CDD}" type="pres">
      <dgm:prSet presAssocID="{A95FC6B8-E728-5D40-A31A-B9495CC251C3}" presName="text2" presStyleLbl="fgAcc2" presStyleIdx="0" presStyleCnt="3">
        <dgm:presLayoutVars>
          <dgm:chPref val="3"/>
        </dgm:presLayoutVars>
      </dgm:prSet>
      <dgm:spPr/>
    </dgm:pt>
    <dgm:pt modelId="{046B9420-D412-244C-A84E-0D043CCB07E1}" type="pres">
      <dgm:prSet presAssocID="{A95FC6B8-E728-5D40-A31A-B9495CC251C3}" presName="hierChild3" presStyleCnt="0"/>
      <dgm:spPr/>
    </dgm:pt>
    <dgm:pt modelId="{54B0448A-F1E4-C94F-934A-46006353C0F4}" type="pres">
      <dgm:prSet presAssocID="{5B11B472-D48B-A143-90AE-AEF83494F96B}" presName="Name17" presStyleLbl="parChTrans1D3" presStyleIdx="0" presStyleCnt="6"/>
      <dgm:spPr/>
    </dgm:pt>
    <dgm:pt modelId="{12712173-92C8-3340-A304-64D10D0C9EE5}" type="pres">
      <dgm:prSet presAssocID="{32535EDB-9C11-2142-A8E8-00C37DDC8C5A}" presName="hierRoot3" presStyleCnt="0"/>
      <dgm:spPr/>
    </dgm:pt>
    <dgm:pt modelId="{95226215-1698-9B49-BB6E-73881E05261E}" type="pres">
      <dgm:prSet presAssocID="{32535EDB-9C11-2142-A8E8-00C37DDC8C5A}" presName="composite3" presStyleCnt="0"/>
      <dgm:spPr/>
    </dgm:pt>
    <dgm:pt modelId="{540A4149-16BC-E041-B0CC-F60F0CB88B9D}" type="pres">
      <dgm:prSet presAssocID="{32535EDB-9C11-2142-A8E8-00C37DDC8C5A}" presName="background3" presStyleLbl="node3" presStyleIdx="0" presStyleCnt="6"/>
      <dgm:spPr/>
    </dgm:pt>
    <dgm:pt modelId="{650B3330-C166-1141-AD27-2EFC2030DFAB}" type="pres">
      <dgm:prSet presAssocID="{32535EDB-9C11-2142-A8E8-00C37DDC8C5A}" presName="text3" presStyleLbl="fgAcc3" presStyleIdx="0" presStyleCnt="6">
        <dgm:presLayoutVars>
          <dgm:chPref val="3"/>
        </dgm:presLayoutVars>
      </dgm:prSet>
      <dgm:spPr/>
    </dgm:pt>
    <dgm:pt modelId="{46D4D3D0-54C5-B644-B3F7-B3183A9AC4C3}" type="pres">
      <dgm:prSet presAssocID="{32535EDB-9C11-2142-A8E8-00C37DDC8C5A}" presName="hierChild4" presStyleCnt="0"/>
      <dgm:spPr/>
    </dgm:pt>
    <dgm:pt modelId="{0AF5C7C8-C885-DC40-8714-1F5229D0B117}" type="pres">
      <dgm:prSet presAssocID="{9962A48D-E2A4-974F-A574-F69781FA47CC}" presName="Name17" presStyleLbl="parChTrans1D3" presStyleIdx="1" presStyleCnt="6"/>
      <dgm:spPr/>
    </dgm:pt>
    <dgm:pt modelId="{D86EB6E6-EBE6-2F4B-A59C-F8163220B6A8}" type="pres">
      <dgm:prSet presAssocID="{F7679EFF-731B-944B-9C53-D4BEC8FF5E10}" presName="hierRoot3" presStyleCnt="0"/>
      <dgm:spPr/>
    </dgm:pt>
    <dgm:pt modelId="{21396213-D346-3242-A077-91FAD376CA72}" type="pres">
      <dgm:prSet presAssocID="{F7679EFF-731B-944B-9C53-D4BEC8FF5E10}" presName="composite3" presStyleCnt="0"/>
      <dgm:spPr/>
    </dgm:pt>
    <dgm:pt modelId="{2E1BB168-DDE1-AC42-AA55-A40467746AFF}" type="pres">
      <dgm:prSet presAssocID="{F7679EFF-731B-944B-9C53-D4BEC8FF5E10}" presName="background3" presStyleLbl="node3" presStyleIdx="1" presStyleCnt="6"/>
      <dgm:spPr/>
    </dgm:pt>
    <dgm:pt modelId="{D02C06C5-015A-9D41-A842-7158F8C74172}" type="pres">
      <dgm:prSet presAssocID="{F7679EFF-731B-944B-9C53-D4BEC8FF5E10}" presName="text3" presStyleLbl="fgAcc3" presStyleIdx="1" presStyleCnt="6">
        <dgm:presLayoutVars>
          <dgm:chPref val="3"/>
        </dgm:presLayoutVars>
      </dgm:prSet>
      <dgm:spPr/>
    </dgm:pt>
    <dgm:pt modelId="{EA198FA3-24A1-DC48-B76F-E9EDAF8835F0}" type="pres">
      <dgm:prSet presAssocID="{F7679EFF-731B-944B-9C53-D4BEC8FF5E10}" presName="hierChild4" presStyleCnt="0"/>
      <dgm:spPr/>
    </dgm:pt>
    <dgm:pt modelId="{E558DB1D-8E82-C74A-9D24-1098772975E8}" type="pres">
      <dgm:prSet presAssocID="{33914A37-CAA3-CE49-B7D1-DA0BB053F6E1}" presName="Name17" presStyleLbl="parChTrans1D3" presStyleIdx="2" presStyleCnt="6"/>
      <dgm:spPr/>
    </dgm:pt>
    <dgm:pt modelId="{AD175040-B473-8D44-AE12-CEC654768863}" type="pres">
      <dgm:prSet presAssocID="{81C3E2FB-EB84-1B41-8E2F-F4A5C57A70B4}" presName="hierRoot3" presStyleCnt="0"/>
      <dgm:spPr/>
    </dgm:pt>
    <dgm:pt modelId="{26049341-717F-A040-A8DA-31C5CB2B2924}" type="pres">
      <dgm:prSet presAssocID="{81C3E2FB-EB84-1B41-8E2F-F4A5C57A70B4}" presName="composite3" presStyleCnt="0"/>
      <dgm:spPr/>
    </dgm:pt>
    <dgm:pt modelId="{D0E00849-7536-9144-9692-F24C66C5FA4C}" type="pres">
      <dgm:prSet presAssocID="{81C3E2FB-EB84-1B41-8E2F-F4A5C57A70B4}" presName="background3" presStyleLbl="node3" presStyleIdx="2" presStyleCnt="6"/>
      <dgm:spPr/>
    </dgm:pt>
    <dgm:pt modelId="{A84A0636-9F75-164B-A4F2-8D6523652304}" type="pres">
      <dgm:prSet presAssocID="{81C3E2FB-EB84-1B41-8E2F-F4A5C57A70B4}" presName="text3" presStyleLbl="fgAcc3" presStyleIdx="2" presStyleCnt="6">
        <dgm:presLayoutVars>
          <dgm:chPref val="3"/>
        </dgm:presLayoutVars>
      </dgm:prSet>
      <dgm:spPr/>
    </dgm:pt>
    <dgm:pt modelId="{EB349CFD-5543-4840-BACE-00F4D3793925}" type="pres">
      <dgm:prSet presAssocID="{81C3E2FB-EB84-1B41-8E2F-F4A5C57A70B4}" presName="hierChild4" presStyleCnt="0"/>
      <dgm:spPr/>
    </dgm:pt>
    <dgm:pt modelId="{7487AD4B-AB9D-2442-A219-AED1A5A6CC3A}" type="pres">
      <dgm:prSet presAssocID="{7810C501-09EB-2547-855F-F23A31BEAA78}" presName="Name10" presStyleLbl="parChTrans1D2" presStyleIdx="1" presStyleCnt="3"/>
      <dgm:spPr/>
    </dgm:pt>
    <dgm:pt modelId="{AD9630EA-2153-5440-A933-A85202D8F17C}" type="pres">
      <dgm:prSet presAssocID="{3133E41E-7CBF-1149-9962-8019FC9CDE42}" presName="hierRoot2" presStyleCnt="0"/>
      <dgm:spPr/>
    </dgm:pt>
    <dgm:pt modelId="{BACB1EE2-A602-5146-9AD9-1AF9D847680F}" type="pres">
      <dgm:prSet presAssocID="{3133E41E-7CBF-1149-9962-8019FC9CDE42}" presName="composite2" presStyleCnt="0"/>
      <dgm:spPr/>
    </dgm:pt>
    <dgm:pt modelId="{395450D7-352F-8641-A6CC-1841EB132CE9}" type="pres">
      <dgm:prSet presAssocID="{3133E41E-7CBF-1149-9962-8019FC9CDE42}" presName="background2" presStyleLbl="node2" presStyleIdx="1" presStyleCnt="3"/>
      <dgm:spPr/>
    </dgm:pt>
    <dgm:pt modelId="{F5DC8BEC-F65A-D843-BB65-8AEA49B71512}" type="pres">
      <dgm:prSet presAssocID="{3133E41E-7CBF-1149-9962-8019FC9CDE42}" presName="text2" presStyleLbl="fgAcc2" presStyleIdx="1" presStyleCnt="3">
        <dgm:presLayoutVars>
          <dgm:chPref val="3"/>
        </dgm:presLayoutVars>
      </dgm:prSet>
      <dgm:spPr/>
    </dgm:pt>
    <dgm:pt modelId="{49D732FF-064D-8D44-B8AD-0A8C78448B98}" type="pres">
      <dgm:prSet presAssocID="{3133E41E-7CBF-1149-9962-8019FC9CDE42}" presName="hierChild3" presStyleCnt="0"/>
      <dgm:spPr/>
    </dgm:pt>
    <dgm:pt modelId="{B8497E43-DD17-784D-B083-E10DF8EDDCC8}" type="pres">
      <dgm:prSet presAssocID="{CC34771E-BBDC-EE42-830D-32C134E9EF22}" presName="Name17" presStyleLbl="parChTrans1D3" presStyleIdx="3" presStyleCnt="6"/>
      <dgm:spPr/>
    </dgm:pt>
    <dgm:pt modelId="{1D0CA7C3-87E8-C04A-B4B3-95E704F7C31E}" type="pres">
      <dgm:prSet presAssocID="{A939FE89-40CB-7A41-A42F-AF0EF60B4652}" presName="hierRoot3" presStyleCnt="0"/>
      <dgm:spPr/>
    </dgm:pt>
    <dgm:pt modelId="{57C3DAE6-1997-4141-A11D-0106715437FE}" type="pres">
      <dgm:prSet presAssocID="{A939FE89-40CB-7A41-A42F-AF0EF60B4652}" presName="composite3" presStyleCnt="0"/>
      <dgm:spPr/>
    </dgm:pt>
    <dgm:pt modelId="{E9588F5E-0A5B-5342-ADBA-752DB642D8E2}" type="pres">
      <dgm:prSet presAssocID="{A939FE89-40CB-7A41-A42F-AF0EF60B4652}" presName="background3" presStyleLbl="node3" presStyleIdx="3" presStyleCnt="6"/>
      <dgm:spPr/>
    </dgm:pt>
    <dgm:pt modelId="{ECB2219C-5349-FE4D-8F08-7F58FAA10C3B}" type="pres">
      <dgm:prSet presAssocID="{A939FE89-40CB-7A41-A42F-AF0EF60B4652}" presName="text3" presStyleLbl="fgAcc3" presStyleIdx="3" presStyleCnt="6">
        <dgm:presLayoutVars>
          <dgm:chPref val="3"/>
        </dgm:presLayoutVars>
      </dgm:prSet>
      <dgm:spPr/>
    </dgm:pt>
    <dgm:pt modelId="{B9FD40CB-1CB2-B146-B775-B121C989CB2D}" type="pres">
      <dgm:prSet presAssocID="{A939FE89-40CB-7A41-A42F-AF0EF60B4652}" presName="hierChild4" presStyleCnt="0"/>
      <dgm:spPr/>
    </dgm:pt>
    <dgm:pt modelId="{449811D3-8980-6349-9D5F-33CE7263A362}" type="pres">
      <dgm:prSet presAssocID="{517FE3FB-1A2F-5B42-86B1-011CC382905E}" presName="Name17" presStyleLbl="parChTrans1D3" presStyleIdx="4" presStyleCnt="6"/>
      <dgm:spPr/>
    </dgm:pt>
    <dgm:pt modelId="{4BFCD1FD-E865-7F4D-9671-6C7368D4356C}" type="pres">
      <dgm:prSet presAssocID="{E1F491B5-28EA-A642-8CEC-BCEBD4EDFAB3}" presName="hierRoot3" presStyleCnt="0"/>
      <dgm:spPr/>
    </dgm:pt>
    <dgm:pt modelId="{7DB1FE2F-8D61-6442-BDF4-3788B8BE81C2}" type="pres">
      <dgm:prSet presAssocID="{E1F491B5-28EA-A642-8CEC-BCEBD4EDFAB3}" presName="composite3" presStyleCnt="0"/>
      <dgm:spPr/>
    </dgm:pt>
    <dgm:pt modelId="{288419D0-0C87-B54E-958D-15768BF7A2AD}" type="pres">
      <dgm:prSet presAssocID="{E1F491B5-28EA-A642-8CEC-BCEBD4EDFAB3}" presName="background3" presStyleLbl="node3" presStyleIdx="4" presStyleCnt="6"/>
      <dgm:spPr/>
    </dgm:pt>
    <dgm:pt modelId="{7235B3C4-0BA8-C749-BA45-639E59BC9D37}" type="pres">
      <dgm:prSet presAssocID="{E1F491B5-28EA-A642-8CEC-BCEBD4EDFAB3}" presName="text3" presStyleLbl="fgAcc3" presStyleIdx="4" presStyleCnt="6">
        <dgm:presLayoutVars>
          <dgm:chPref val="3"/>
        </dgm:presLayoutVars>
      </dgm:prSet>
      <dgm:spPr/>
    </dgm:pt>
    <dgm:pt modelId="{D00D922C-4156-9B4A-AAB1-94A5531A8606}" type="pres">
      <dgm:prSet presAssocID="{E1F491B5-28EA-A642-8CEC-BCEBD4EDFAB3}" presName="hierChild4" presStyleCnt="0"/>
      <dgm:spPr/>
    </dgm:pt>
    <dgm:pt modelId="{39C5D0E7-F281-1842-934B-DA8593733BF9}" type="pres">
      <dgm:prSet presAssocID="{5376363E-754A-7647-AB97-E4C359BF5E0C}" presName="Name10" presStyleLbl="parChTrans1D2" presStyleIdx="2" presStyleCnt="3"/>
      <dgm:spPr/>
    </dgm:pt>
    <dgm:pt modelId="{694CA9DA-2100-DA43-AC6D-936CA7CEB0E2}" type="pres">
      <dgm:prSet presAssocID="{68D4B1EA-FB73-484E-A917-B75595FB346E}" presName="hierRoot2" presStyleCnt="0"/>
      <dgm:spPr/>
    </dgm:pt>
    <dgm:pt modelId="{7A1414F3-4E19-EB40-AE54-CC192ABD1D70}" type="pres">
      <dgm:prSet presAssocID="{68D4B1EA-FB73-484E-A917-B75595FB346E}" presName="composite2" presStyleCnt="0"/>
      <dgm:spPr/>
    </dgm:pt>
    <dgm:pt modelId="{06A59483-20A3-9647-B56E-71B4997BC8BA}" type="pres">
      <dgm:prSet presAssocID="{68D4B1EA-FB73-484E-A917-B75595FB346E}" presName="background2" presStyleLbl="node2" presStyleIdx="2" presStyleCnt="3"/>
      <dgm:spPr/>
    </dgm:pt>
    <dgm:pt modelId="{43DE28DE-D768-F241-A02C-5D15DD0F39B6}" type="pres">
      <dgm:prSet presAssocID="{68D4B1EA-FB73-484E-A917-B75595FB346E}" presName="text2" presStyleLbl="fgAcc2" presStyleIdx="2" presStyleCnt="3">
        <dgm:presLayoutVars>
          <dgm:chPref val="3"/>
        </dgm:presLayoutVars>
      </dgm:prSet>
      <dgm:spPr/>
    </dgm:pt>
    <dgm:pt modelId="{1ED789F1-2FBA-F945-9126-E3A98823BE51}" type="pres">
      <dgm:prSet presAssocID="{68D4B1EA-FB73-484E-A917-B75595FB346E}" presName="hierChild3" presStyleCnt="0"/>
      <dgm:spPr/>
    </dgm:pt>
    <dgm:pt modelId="{DB11EB6D-2E32-2142-9A12-7E3DD110322E}" type="pres">
      <dgm:prSet presAssocID="{37074388-2A23-4043-952C-629FABD096B8}" presName="Name17" presStyleLbl="parChTrans1D3" presStyleIdx="5" presStyleCnt="6"/>
      <dgm:spPr/>
    </dgm:pt>
    <dgm:pt modelId="{843C53A8-0842-BC4B-9A12-93E52E4856E4}" type="pres">
      <dgm:prSet presAssocID="{2BFF1074-8488-5544-A1F4-0071C9FDE50A}" presName="hierRoot3" presStyleCnt="0"/>
      <dgm:spPr/>
    </dgm:pt>
    <dgm:pt modelId="{B4D0673A-A166-4F4F-9D7F-9D94F729F5D3}" type="pres">
      <dgm:prSet presAssocID="{2BFF1074-8488-5544-A1F4-0071C9FDE50A}" presName="composite3" presStyleCnt="0"/>
      <dgm:spPr/>
    </dgm:pt>
    <dgm:pt modelId="{1BCBE61D-8176-6445-9C41-A455C05C9C81}" type="pres">
      <dgm:prSet presAssocID="{2BFF1074-8488-5544-A1F4-0071C9FDE50A}" presName="background3" presStyleLbl="node3" presStyleIdx="5" presStyleCnt="6"/>
      <dgm:spPr/>
    </dgm:pt>
    <dgm:pt modelId="{49B8FD4E-2AA7-7C4D-91A4-51CF526DC0B7}" type="pres">
      <dgm:prSet presAssocID="{2BFF1074-8488-5544-A1F4-0071C9FDE50A}" presName="text3" presStyleLbl="fgAcc3" presStyleIdx="5" presStyleCnt="6">
        <dgm:presLayoutVars>
          <dgm:chPref val="3"/>
        </dgm:presLayoutVars>
      </dgm:prSet>
      <dgm:spPr/>
    </dgm:pt>
    <dgm:pt modelId="{2C96E680-5132-704B-BD36-BF2757FC348F}" type="pres">
      <dgm:prSet presAssocID="{2BFF1074-8488-5544-A1F4-0071C9FDE50A}" presName="hierChild4" presStyleCnt="0"/>
      <dgm:spPr/>
    </dgm:pt>
  </dgm:ptLst>
  <dgm:cxnLst>
    <dgm:cxn modelId="{5266140B-2BEC-3241-9ABF-1DA12E1E6C1C}" type="presOf" srcId="{33914A37-CAA3-CE49-B7D1-DA0BB053F6E1}" destId="{E558DB1D-8E82-C74A-9D24-1098772975E8}" srcOrd="0" destOrd="0" presId="urn:microsoft.com/office/officeart/2005/8/layout/hierarchy1"/>
    <dgm:cxn modelId="{5DA72E0D-80B0-344C-8165-03FE90183EAE}" type="presOf" srcId="{99CA659C-5B00-BE45-AFA4-B143CD187D63}" destId="{2869AA7C-3670-5449-9C48-F82D7C9FB1D9}" srcOrd="0" destOrd="0" presId="urn:microsoft.com/office/officeart/2005/8/layout/hierarchy1"/>
    <dgm:cxn modelId="{EB24330D-1318-4245-90DA-2632CD88F219}" srcId="{7458A2EE-00E4-0440-8873-7B940B96B9BE}" destId="{99CA659C-5B00-BE45-AFA4-B143CD187D63}" srcOrd="0" destOrd="0" parTransId="{5A4EF2FA-2D7B-5F49-B514-42D7B0B42645}" sibTransId="{6D28519D-BA71-0D4D-93F9-92AF10402D75}"/>
    <dgm:cxn modelId="{D37D7A0E-89D6-C149-A85F-9C9B5DB5FA74}" type="presOf" srcId="{A939FE89-40CB-7A41-A42F-AF0EF60B4652}" destId="{ECB2219C-5349-FE4D-8F08-7F58FAA10C3B}" srcOrd="0" destOrd="0" presId="urn:microsoft.com/office/officeart/2005/8/layout/hierarchy1"/>
    <dgm:cxn modelId="{942C7311-2601-4146-8EA8-BC6FF3D5972A}" srcId="{A95FC6B8-E728-5D40-A31A-B9495CC251C3}" destId="{81C3E2FB-EB84-1B41-8E2F-F4A5C57A70B4}" srcOrd="2" destOrd="0" parTransId="{33914A37-CAA3-CE49-B7D1-DA0BB053F6E1}" sibTransId="{10261474-EEB7-2845-B99E-5CFA8176F94E}"/>
    <dgm:cxn modelId="{C3F07312-5F3D-044A-A52B-B84BD76D0A58}" srcId="{3133E41E-7CBF-1149-9962-8019FC9CDE42}" destId="{E1F491B5-28EA-A642-8CEC-BCEBD4EDFAB3}" srcOrd="1" destOrd="0" parTransId="{517FE3FB-1A2F-5B42-86B1-011CC382905E}" sibTransId="{4764BA56-C749-AE40-BAD5-45C4D5ACBDEF}"/>
    <dgm:cxn modelId="{5907EE12-B3EE-A34D-89B9-70577C410989}" type="presOf" srcId="{5B11B472-D48B-A143-90AE-AEF83494F96B}" destId="{54B0448A-F1E4-C94F-934A-46006353C0F4}" srcOrd="0" destOrd="0" presId="urn:microsoft.com/office/officeart/2005/8/layout/hierarchy1"/>
    <dgm:cxn modelId="{E8BB3B16-9DDE-2F4A-8288-BBC4701054B7}" srcId="{99CA659C-5B00-BE45-AFA4-B143CD187D63}" destId="{A95FC6B8-E728-5D40-A31A-B9495CC251C3}" srcOrd="0" destOrd="0" parTransId="{B2009749-981F-6B4C-B066-14600233E356}" sibTransId="{1D60D146-EE45-5C4B-8777-6A84F1E5C580}"/>
    <dgm:cxn modelId="{82189F20-0B25-274A-ABB6-2C8378521699}" type="presOf" srcId="{3133E41E-7CBF-1149-9962-8019FC9CDE42}" destId="{F5DC8BEC-F65A-D843-BB65-8AEA49B71512}" srcOrd="0" destOrd="0" presId="urn:microsoft.com/office/officeart/2005/8/layout/hierarchy1"/>
    <dgm:cxn modelId="{BEBD9331-0DC4-C64A-88D5-3D3E07D0F571}" srcId="{99CA659C-5B00-BE45-AFA4-B143CD187D63}" destId="{68D4B1EA-FB73-484E-A917-B75595FB346E}" srcOrd="2" destOrd="0" parTransId="{5376363E-754A-7647-AB97-E4C359BF5E0C}" sibTransId="{BA1A0A46-35A9-7347-A6A3-48BD722BE091}"/>
    <dgm:cxn modelId="{6E73A039-FC0F-0649-96A7-EDCB85488955}" type="presOf" srcId="{2BFF1074-8488-5544-A1F4-0071C9FDE50A}" destId="{49B8FD4E-2AA7-7C4D-91A4-51CF526DC0B7}" srcOrd="0" destOrd="0" presId="urn:microsoft.com/office/officeart/2005/8/layout/hierarchy1"/>
    <dgm:cxn modelId="{9786FC42-CF39-AA47-9DEE-F28A85B81FDB}" srcId="{68D4B1EA-FB73-484E-A917-B75595FB346E}" destId="{2BFF1074-8488-5544-A1F4-0071C9FDE50A}" srcOrd="0" destOrd="0" parTransId="{37074388-2A23-4043-952C-629FABD096B8}" sibTransId="{8B7B6632-E99D-4045-93FD-1EFBC7CD89C5}"/>
    <dgm:cxn modelId="{0A53114F-6D70-4442-9EB6-7C3EA3AEE48F}" type="presOf" srcId="{517FE3FB-1A2F-5B42-86B1-011CC382905E}" destId="{449811D3-8980-6349-9D5F-33CE7263A362}" srcOrd="0" destOrd="0" presId="urn:microsoft.com/office/officeart/2005/8/layout/hierarchy1"/>
    <dgm:cxn modelId="{B8CA9367-8690-7847-BB00-91D68F58F575}" type="presOf" srcId="{7458A2EE-00E4-0440-8873-7B940B96B9BE}" destId="{8F0EA983-10C2-2E49-B289-A16280132FA0}" srcOrd="0" destOrd="0" presId="urn:microsoft.com/office/officeart/2005/8/layout/hierarchy1"/>
    <dgm:cxn modelId="{4953646B-98B9-3C42-89A2-B7641824319A}" type="presOf" srcId="{F7679EFF-731B-944B-9C53-D4BEC8FF5E10}" destId="{D02C06C5-015A-9D41-A842-7158F8C74172}" srcOrd="0" destOrd="0" presId="urn:microsoft.com/office/officeart/2005/8/layout/hierarchy1"/>
    <dgm:cxn modelId="{FF77B170-69CB-CD4B-A7FB-43BAB9C7A07C}" srcId="{3133E41E-7CBF-1149-9962-8019FC9CDE42}" destId="{A939FE89-40CB-7A41-A42F-AF0EF60B4652}" srcOrd="0" destOrd="0" parTransId="{CC34771E-BBDC-EE42-830D-32C134E9EF22}" sibTransId="{9CE82027-A55B-F54C-8511-8507E1838FC5}"/>
    <dgm:cxn modelId="{5BB03577-C87B-AB4B-8707-97EE1F8F937A}" srcId="{99CA659C-5B00-BE45-AFA4-B143CD187D63}" destId="{3133E41E-7CBF-1149-9962-8019FC9CDE42}" srcOrd="1" destOrd="0" parTransId="{7810C501-09EB-2547-855F-F23A31BEAA78}" sibTransId="{D18B923C-3F1F-D049-9B42-45B6618BE8FE}"/>
    <dgm:cxn modelId="{E759518E-E2F5-184E-A3C5-860052794B70}" type="presOf" srcId="{68D4B1EA-FB73-484E-A917-B75595FB346E}" destId="{43DE28DE-D768-F241-A02C-5D15DD0F39B6}" srcOrd="0" destOrd="0" presId="urn:microsoft.com/office/officeart/2005/8/layout/hierarchy1"/>
    <dgm:cxn modelId="{482D879B-FCAA-8445-BCB0-EBB6FF32F4FB}" type="presOf" srcId="{5376363E-754A-7647-AB97-E4C359BF5E0C}" destId="{39C5D0E7-F281-1842-934B-DA8593733BF9}" srcOrd="0" destOrd="0" presId="urn:microsoft.com/office/officeart/2005/8/layout/hierarchy1"/>
    <dgm:cxn modelId="{E4F962A4-B1A3-044D-9795-108AB53F0253}" type="presOf" srcId="{B2009749-981F-6B4C-B066-14600233E356}" destId="{82C04421-6A67-3647-AF12-588AA0798460}" srcOrd="0" destOrd="0" presId="urn:microsoft.com/office/officeart/2005/8/layout/hierarchy1"/>
    <dgm:cxn modelId="{00835DA6-175D-7C42-A8D5-30629C26D12F}" type="presOf" srcId="{81C3E2FB-EB84-1B41-8E2F-F4A5C57A70B4}" destId="{A84A0636-9F75-164B-A4F2-8D6523652304}" srcOrd="0" destOrd="0" presId="urn:microsoft.com/office/officeart/2005/8/layout/hierarchy1"/>
    <dgm:cxn modelId="{A6F34AAF-C3F9-9140-AD09-0661CD9B6E9C}" srcId="{A95FC6B8-E728-5D40-A31A-B9495CC251C3}" destId="{32535EDB-9C11-2142-A8E8-00C37DDC8C5A}" srcOrd="0" destOrd="0" parTransId="{5B11B472-D48B-A143-90AE-AEF83494F96B}" sibTransId="{67A2AA12-4F72-3343-AC86-D7B4C2FB9B44}"/>
    <dgm:cxn modelId="{0BF663BF-AD92-9C43-8D80-D9650EAE9019}" type="presOf" srcId="{E1F491B5-28EA-A642-8CEC-BCEBD4EDFAB3}" destId="{7235B3C4-0BA8-C749-BA45-639E59BC9D37}" srcOrd="0" destOrd="0" presId="urn:microsoft.com/office/officeart/2005/8/layout/hierarchy1"/>
    <dgm:cxn modelId="{B08CBEC5-6440-2241-A68F-BC9554585BEA}" type="presOf" srcId="{CC34771E-BBDC-EE42-830D-32C134E9EF22}" destId="{B8497E43-DD17-784D-B083-E10DF8EDDCC8}" srcOrd="0" destOrd="0" presId="urn:microsoft.com/office/officeart/2005/8/layout/hierarchy1"/>
    <dgm:cxn modelId="{F95CBFD0-9C8F-FC43-8772-EA54C3445B65}" type="presOf" srcId="{9962A48D-E2A4-974F-A574-F69781FA47CC}" destId="{0AF5C7C8-C885-DC40-8714-1F5229D0B117}" srcOrd="0" destOrd="0" presId="urn:microsoft.com/office/officeart/2005/8/layout/hierarchy1"/>
    <dgm:cxn modelId="{622178D2-34AB-0840-9BDB-DFCDB54FD40C}" srcId="{A95FC6B8-E728-5D40-A31A-B9495CC251C3}" destId="{F7679EFF-731B-944B-9C53-D4BEC8FF5E10}" srcOrd="1" destOrd="0" parTransId="{9962A48D-E2A4-974F-A574-F69781FA47CC}" sibTransId="{4B512B17-F2D8-6B4E-9F7C-B4DE69D9E25B}"/>
    <dgm:cxn modelId="{F21629EB-4C79-0F4D-B3AB-AD8B2610435A}" type="presOf" srcId="{A95FC6B8-E728-5D40-A31A-B9495CC251C3}" destId="{5D773FD6-DFA2-0F47-89E8-449A65668CDD}" srcOrd="0" destOrd="0" presId="urn:microsoft.com/office/officeart/2005/8/layout/hierarchy1"/>
    <dgm:cxn modelId="{DBBA21FD-1103-114A-81A6-ACA9FFD80747}" type="presOf" srcId="{37074388-2A23-4043-952C-629FABD096B8}" destId="{DB11EB6D-2E32-2142-9A12-7E3DD110322E}" srcOrd="0" destOrd="0" presId="urn:microsoft.com/office/officeart/2005/8/layout/hierarchy1"/>
    <dgm:cxn modelId="{BF68FAFE-0B56-0B4F-996F-FAD5798ACDB0}" type="presOf" srcId="{32535EDB-9C11-2142-A8E8-00C37DDC8C5A}" destId="{650B3330-C166-1141-AD27-2EFC2030DFAB}" srcOrd="0" destOrd="0" presId="urn:microsoft.com/office/officeart/2005/8/layout/hierarchy1"/>
    <dgm:cxn modelId="{234808FF-D942-FD43-B9CC-5ADDBCAAC4AA}" type="presOf" srcId="{7810C501-09EB-2547-855F-F23A31BEAA78}" destId="{7487AD4B-AB9D-2442-A219-AED1A5A6CC3A}" srcOrd="0" destOrd="0" presId="urn:microsoft.com/office/officeart/2005/8/layout/hierarchy1"/>
    <dgm:cxn modelId="{1472B841-9B29-6444-ADBD-A020D9685B8C}" type="presParOf" srcId="{8F0EA983-10C2-2E49-B289-A16280132FA0}" destId="{216A04B4-BEF1-4E4D-9048-51F7051D95E3}" srcOrd="0" destOrd="0" presId="urn:microsoft.com/office/officeart/2005/8/layout/hierarchy1"/>
    <dgm:cxn modelId="{C2CC21A4-BF2C-F449-8FD1-BD4DDBC184F0}" type="presParOf" srcId="{216A04B4-BEF1-4E4D-9048-51F7051D95E3}" destId="{64696E4F-53F7-AB45-996F-0EFA816343AE}" srcOrd="0" destOrd="0" presId="urn:microsoft.com/office/officeart/2005/8/layout/hierarchy1"/>
    <dgm:cxn modelId="{FBC2F0B6-71BE-8442-97B0-4FCD3E8927D6}" type="presParOf" srcId="{64696E4F-53F7-AB45-996F-0EFA816343AE}" destId="{46093957-00C0-B340-9447-7902BF49B219}" srcOrd="0" destOrd="0" presId="urn:microsoft.com/office/officeart/2005/8/layout/hierarchy1"/>
    <dgm:cxn modelId="{063FB412-98E9-DB4B-AA42-0D37D29D8B53}" type="presParOf" srcId="{64696E4F-53F7-AB45-996F-0EFA816343AE}" destId="{2869AA7C-3670-5449-9C48-F82D7C9FB1D9}" srcOrd="1" destOrd="0" presId="urn:microsoft.com/office/officeart/2005/8/layout/hierarchy1"/>
    <dgm:cxn modelId="{F8F15E8C-607E-624C-B3F6-27AC8968031E}" type="presParOf" srcId="{216A04B4-BEF1-4E4D-9048-51F7051D95E3}" destId="{07CB8903-B14D-5B44-985F-48D31DF2DE4B}" srcOrd="1" destOrd="0" presId="urn:microsoft.com/office/officeart/2005/8/layout/hierarchy1"/>
    <dgm:cxn modelId="{B79794A2-9000-F041-B75A-D1E801042356}" type="presParOf" srcId="{07CB8903-B14D-5B44-985F-48D31DF2DE4B}" destId="{82C04421-6A67-3647-AF12-588AA0798460}" srcOrd="0" destOrd="0" presId="urn:microsoft.com/office/officeart/2005/8/layout/hierarchy1"/>
    <dgm:cxn modelId="{7AECB286-1E2D-7D4D-A7D0-6713FDF33E3D}" type="presParOf" srcId="{07CB8903-B14D-5B44-985F-48D31DF2DE4B}" destId="{4DAD0551-4251-A846-ABF6-1AB2A18FEF86}" srcOrd="1" destOrd="0" presId="urn:microsoft.com/office/officeart/2005/8/layout/hierarchy1"/>
    <dgm:cxn modelId="{BA8BB7EC-0852-EB41-8D2E-4665DE894AAE}" type="presParOf" srcId="{4DAD0551-4251-A846-ABF6-1AB2A18FEF86}" destId="{08ACB881-A003-A441-95DD-E88099DA6D5E}" srcOrd="0" destOrd="0" presId="urn:microsoft.com/office/officeart/2005/8/layout/hierarchy1"/>
    <dgm:cxn modelId="{A02753E3-56A1-304D-919E-38823E7F9966}" type="presParOf" srcId="{08ACB881-A003-A441-95DD-E88099DA6D5E}" destId="{FA9FAD76-4683-7F43-973B-BFC0EAF60727}" srcOrd="0" destOrd="0" presId="urn:microsoft.com/office/officeart/2005/8/layout/hierarchy1"/>
    <dgm:cxn modelId="{7B6401F8-C1ED-3B40-8228-7EB2E81CBB7C}" type="presParOf" srcId="{08ACB881-A003-A441-95DD-E88099DA6D5E}" destId="{5D773FD6-DFA2-0F47-89E8-449A65668CDD}" srcOrd="1" destOrd="0" presId="urn:microsoft.com/office/officeart/2005/8/layout/hierarchy1"/>
    <dgm:cxn modelId="{82C9A265-58F5-874B-B6CC-C37139EE7010}" type="presParOf" srcId="{4DAD0551-4251-A846-ABF6-1AB2A18FEF86}" destId="{046B9420-D412-244C-A84E-0D043CCB07E1}" srcOrd="1" destOrd="0" presId="urn:microsoft.com/office/officeart/2005/8/layout/hierarchy1"/>
    <dgm:cxn modelId="{1247324C-9F8E-694B-BEB5-F631684981B7}" type="presParOf" srcId="{046B9420-D412-244C-A84E-0D043CCB07E1}" destId="{54B0448A-F1E4-C94F-934A-46006353C0F4}" srcOrd="0" destOrd="0" presId="urn:microsoft.com/office/officeart/2005/8/layout/hierarchy1"/>
    <dgm:cxn modelId="{DA23F3C6-4438-7340-AD05-1F51115337BB}" type="presParOf" srcId="{046B9420-D412-244C-A84E-0D043CCB07E1}" destId="{12712173-92C8-3340-A304-64D10D0C9EE5}" srcOrd="1" destOrd="0" presId="urn:microsoft.com/office/officeart/2005/8/layout/hierarchy1"/>
    <dgm:cxn modelId="{375E40C5-750D-8643-9A87-952EF7FEF5D8}" type="presParOf" srcId="{12712173-92C8-3340-A304-64D10D0C9EE5}" destId="{95226215-1698-9B49-BB6E-73881E05261E}" srcOrd="0" destOrd="0" presId="urn:microsoft.com/office/officeart/2005/8/layout/hierarchy1"/>
    <dgm:cxn modelId="{6A77A502-1C10-664F-BC18-39ACE75C0AC6}" type="presParOf" srcId="{95226215-1698-9B49-BB6E-73881E05261E}" destId="{540A4149-16BC-E041-B0CC-F60F0CB88B9D}" srcOrd="0" destOrd="0" presId="urn:microsoft.com/office/officeart/2005/8/layout/hierarchy1"/>
    <dgm:cxn modelId="{7CE5ED86-8F80-2E4D-944E-C92F5C25079C}" type="presParOf" srcId="{95226215-1698-9B49-BB6E-73881E05261E}" destId="{650B3330-C166-1141-AD27-2EFC2030DFAB}" srcOrd="1" destOrd="0" presId="urn:microsoft.com/office/officeart/2005/8/layout/hierarchy1"/>
    <dgm:cxn modelId="{14C52603-C4C9-234E-BF3E-9DB2F968623E}" type="presParOf" srcId="{12712173-92C8-3340-A304-64D10D0C9EE5}" destId="{46D4D3D0-54C5-B644-B3F7-B3183A9AC4C3}" srcOrd="1" destOrd="0" presId="urn:microsoft.com/office/officeart/2005/8/layout/hierarchy1"/>
    <dgm:cxn modelId="{7EFCE4D6-B999-5646-A44F-39B83BECD946}" type="presParOf" srcId="{046B9420-D412-244C-A84E-0D043CCB07E1}" destId="{0AF5C7C8-C885-DC40-8714-1F5229D0B117}" srcOrd="2" destOrd="0" presId="urn:microsoft.com/office/officeart/2005/8/layout/hierarchy1"/>
    <dgm:cxn modelId="{8530F694-AD55-934F-8B58-BD1296C1E93D}" type="presParOf" srcId="{046B9420-D412-244C-A84E-0D043CCB07E1}" destId="{D86EB6E6-EBE6-2F4B-A59C-F8163220B6A8}" srcOrd="3" destOrd="0" presId="urn:microsoft.com/office/officeart/2005/8/layout/hierarchy1"/>
    <dgm:cxn modelId="{8610B029-A3EE-A544-871B-2E718AE2FFD3}" type="presParOf" srcId="{D86EB6E6-EBE6-2F4B-A59C-F8163220B6A8}" destId="{21396213-D346-3242-A077-91FAD376CA72}" srcOrd="0" destOrd="0" presId="urn:microsoft.com/office/officeart/2005/8/layout/hierarchy1"/>
    <dgm:cxn modelId="{717614DF-86FC-D64C-987A-51146CDD8C99}" type="presParOf" srcId="{21396213-D346-3242-A077-91FAD376CA72}" destId="{2E1BB168-DDE1-AC42-AA55-A40467746AFF}" srcOrd="0" destOrd="0" presId="urn:microsoft.com/office/officeart/2005/8/layout/hierarchy1"/>
    <dgm:cxn modelId="{BD0D2BA9-8D0C-C64A-8ED9-05125EF283C9}" type="presParOf" srcId="{21396213-D346-3242-A077-91FAD376CA72}" destId="{D02C06C5-015A-9D41-A842-7158F8C74172}" srcOrd="1" destOrd="0" presId="urn:microsoft.com/office/officeart/2005/8/layout/hierarchy1"/>
    <dgm:cxn modelId="{192C3DA0-198C-4544-A8A3-A08E098CA05A}" type="presParOf" srcId="{D86EB6E6-EBE6-2F4B-A59C-F8163220B6A8}" destId="{EA198FA3-24A1-DC48-B76F-E9EDAF8835F0}" srcOrd="1" destOrd="0" presId="urn:microsoft.com/office/officeart/2005/8/layout/hierarchy1"/>
    <dgm:cxn modelId="{ABFE7BCB-C900-FD40-8BC3-FE5D0E1D3A30}" type="presParOf" srcId="{046B9420-D412-244C-A84E-0D043CCB07E1}" destId="{E558DB1D-8E82-C74A-9D24-1098772975E8}" srcOrd="4" destOrd="0" presId="urn:microsoft.com/office/officeart/2005/8/layout/hierarchy1"/>
    <dgm:cxn modelId="{8C0A4897-C3D0-9E4A-BB7C-42975BF487F6}" type="presParOf" srcId="{046B9420-D412-244C-A84E-0D043CCB07E1}" destId="{AD175040-B473-8D44-AE12-CEC654768863}" srcOrd="5" destOrd="0" presId="urn:microsoft.com/office/officeart/2005/8/layout/hierarchy1"/>
    <dgm:cxn modelId="{B79B70F7-7CBD-D346-BF7B-6970DCFDAB3C}" type="presParOf" srcId="{AD175040-B473-8D44-AE12-CEC654768863}" destId="{26049341-717F-A040-A8DA-31C5CB2B2924}" srcOrd="0" destOrd="0" presId="urn:microsoft.com/office/officeart/2005/8/layout/hierarchy1"/>
    <dgm:cxn modelId="{4FEB94A9-710B-4048-ABB5-A74D711091C7}" type="presParOf" srcId="{26049341-717F-A040-A8DA-31C5CB2B2924}" destId="{D0E00849-7536-9144-9692-F24C66C5FA4C}" srcOrd="0" destOrd="0" presId="urn:microsoft.com/office/officeart/2005/8/layout/hierarchy1"/>
    <dgm:cxn modelId="{7DBBBBF7-7D67-7649-9CDE-D0FC751777ED}" type="presParOf" srcId="{26049341-717F-A040-A8DA-31C5CB2B2924}" destId="{A84A0636-9F75-164B-A4F2-8D6523652304}" srcOrd="1" destOrd="0" presId="urn:microsoft.com/office/officeart/2005/8/layout/hierarchy1"/>
    <dgm:cxn modelId="{D6770857-BC87-8D49-808A-6E47F6B21ECD}" type="presParOf" srcId="{AD175040-B473-8D44-AE12-CEC654768863}" destId="{EB349CFD-5543-4840-BACE-00F4D3793925}" srcOrd="1" destOrd="0" presId="urn:microsoft.com/office/officeart/2005/8/layout/hierarchy1"/>
    <dgm:cxn modelId="{57D9B3B5-810E-2341-B67E-D35715B4077A}" type="presParOf" srcId="{07CB8903-B14D-5B44-985F-48D31DF2DE4B}" destId="{7487AD4B-AB9D-2442-A219-AED1A5A6CC3A}" srcOrd="2" destOrd="0" presId="urn:microsoft.com/office/officeart/2005/8/layout/hierarchy1"/>
    <dgm:cxn modelId="{8D3C9ECE-2E16-D844-A769-86E92F5DCAF9}" type="presParOf" srcId="{07CB8903-B14D-5B44-985F-48D31DF2DE4B}" destId="{AD9630EA-2153-5440-A933-A85202D8F17C}" srcOrd="3" destOrd="0" presId="urn:microsoft.com/office/officeart/2005/8/layout/hierarchy1"/>
    <dgm:cxn modelId="{3EDD9B7C-6A8D-F247-B5D2-6ADB440E2936}" type="presParOf" srcId="{AD9630EA-2153-5440-A933-A85202D8F17C}" destId="{BACB1EE2-A602-5146-9AD9-1AF9D847680F}" srcOrd="0" destOrd="0" presId="urn:microsoft.com/office/officeart/2005/8/layout/hierarchy1"/>
    <dgm:cxn modelId="{5CCE48F4-9EFC-E24A-A35C-8B7D2A92C1EC}" type="presParOf" srcId="{BACB1EE2-A602-5146-9AD9-1AF9D847680F}" destId="{395450D7-352F-8641-A6CC-1841EB132CE9}" srcOrd="0" destOrd="0" presId="urn:microsoft.com/office/officeart/2005/8/layout/hierarchy1"/>
    <dgm:cxn modelId="{16661A7C-93C7-E246-9FF0-3E08567B4CE1}" type="presParOf" srcId="{BACB1EE2-A602-5146-9AD9-1AF9D847680F}" destId="{F5DC8BEC-F65A-D843-BB65-8AEA49B71512}" srcOrd="1" destOrd="0" presId="urn:microsoft.com/office/officeart/2005/8/layout/hierarchy1"/>
    <dgm:cxn modelId="{209DB7E0-1EDB-C64D-93F7-50359D6C6061}" type="presParOf" srcId="{AD9630EA-2153-5440-A933-A85202D8F17C}" destId="{49D732FF-064D-8D44-B8AD-0A8C78448B98}" srcOrd="1" destOrd="0" presId="urn:microsoft.com/office/officeart/2005/8/layout/hierarchy1"/>
    <dgm:cxn modelId="{0C4A3DF8-CCAC-254A-B040-78A2099BF942}" type="presParOf" srcId="{49D732FF-064D-8D44-B8AD-0A8C78448B98}" destId="{B8497E43-DD17-784D-B083-E10DF8EDDCC8}" srcOrd="0" destOrd="0" presId="urn:microsoft.com/office/officeart/2005/8/layout/hierarchy1"/>
    <dgm:cxn modelId="{ACF08832-4718-424D-8EBD-BD3D79B17030}" type="presParOf" srcId="{49D732FF-064D-8D44-B8AD-0A8C78448B98}" destId="{1D0CA7C3-87E8-C04A-B4B3-95E704F7C31E}" srcOrd="1" destOrd="0" presId="urn:microsoft.com/office/officeart/2005/8/layout/hierarchy1"/>
    <dgm:cxn modelId="{0E3859A6-F712-F345-A931-F22B08DE391D}" type="presParOf" srcId="{1D0CA7C3-87E8-C04A-B4B3-95E704F7C31E}" destId="{57C3DAE6-1997-4141-A11D-0106715437FE}" srcOrd="0" destOrd="0" presId="urn:microsoft.com/office/officeart/2005/8/layout/hierarchy1"/>
    <dgm:cxn modelId="{CE255A12-CBE0-1946-8558-72BA882818C0}" type="presParOf" srcId="{57C3DAE6-1997-4141-A11D-0106715437FE}" destId="{E9588F5E-0A5B-5342-ADBA-752DB642D8E2}" srcOrd="0" destOrd="0" presId="urn:microsoft.com/office/officeart/2005/8/layout/hierarchy1"/>
    <dgm:cxn modelId="{BF5CB4B3-E10D-F447-BD3C-66FC81688C45}" type="presParOf" srcId="{57C3DAE6-1997-4141-A11D-0106715437FE}" destId="{ECB2219C-5349-FE4D-8F08-7F58FAA10C3B}" srcOrd="1" destOrd="0" presId="urn:microsoft.com/office/officeart/2005/8/layout/hierarchy1"/>
    <dgm:cxn modelId="{F0E603F6-D41A-CA44-A904-9F9E646066EB}" type="presParOf" srcId="{1D0CA7C3-87E8-C04A-B4B3-95E704F7C31E}" destId="{B9FD40CB-1CB2-B146-B775-B121C989CB2D}" srcOrd="1" destOrd="0" presId="urn:microsoft.com/office/officeart/2005/8/layout/hierarchy1"/>
    <dgm:cxn modelId="{5DDE301F-6C82-5C48-BB6C-F40AF2ABEADF}" type="presParOf" srcId="{49D732FF-064D-8D44-B8AD-0A8C78448B98}" destId="{449811D3-8980-6349-9D5F-33CE7263A362}" srcOrd="2" destOrd="0" presId="urn:microsoft.com/office/officeart/2005/8/layout/hierarchy1"/>
    <dgm:cxn modelId="{103BBBDD-2433-184F-8D69-BC895994F1E6}" type="presParOf" srcId="{49D732FF-064D-8D44-B8AD-0A8C78448B98}" destId="{4BFCD1FD-E865-7F4D-9671-6C7368D4356C}" srcOrd="3" destOrd="0" presId="urn:microsoft.com/office/officeart/2005/8/layout/hierarchy1"/>
    <dgm:cxn modelId="{4C905654-57E0-9C4F-BB53-EED087E54CB2}" type="presParOf" srcId="{4BFCD1FD-E865-7F4D-9671-6C7368D4356C}" destId="{7DB1FE2F-8D61-6442-BDF4-3788B8BE81C2}" srcOrd="0" destOrd="0" presId="urn:microsoft.com/office/officeart/2005/8/layout/hierarchy1"/>
    <dgm:cxn modelId="{4B880D77-6BCC-EB40-882D-E7504F4938A7}" type="presParOf" srcId="{7DB1FE2F-8D61-6442-BDF4-3788B8BE81C2}" destId="{288419D0-0C87-B54E-958D-15768BF7A2AD}" srcOrd="0" destOrd="0" presId="urn:microsoft.com/office/officeart/2005/8/layout/hierarchy1"/>
    <dgm:cxn modelId="{E85983FC-58E2-D144-A09D-8663D148922B}" type="presParOf" srcId="{7DB1FE2F-8D61-6442-BDF4-3788B8BE81C2}" destId="{7235B3C4-0BA8-C749-BA45-639E59BC9D37}" srcOrd="1" destOrd="0" presId="urn:microsoft.com/office/officeart/2005/8/layout/hierarchy1"/>
    <dgm:cxn modelId="{1FAFD21B-D34F-EE48-86A5-78836751DD28}" type="presParOf" srcId="{4BFCD1FD-E865-7F4D-9671-6C7368D4356C}" destId="{D00D922C-4156-9B4A-AAB1-94A5531A8606}" srcOrd="1" destOrd="0" presId="urn:microsoft.com/office/officeart/2005/8/layout/hierarchy1"/>
    <dgm:cxn modelId="{443D5783-AA5D-3C45-8261-E7A1724E0A50}" type="presParOf" srcId="{07CB8903-B14D-5B44-985F-48D31DF2DE4B}" destId="{39C5D0E7-F281-1842-934B-DA8593733BF9}" srcOrd="4" destOrd="0" presId="urn:microsoft.com/office/officeart/2005/8/layout/hierarchy1"/>
    <dgm:cxn modelId="{6DD85AF2-A96A-9546-8191-325425B02C06}" type="presParOf" srcId="{07CB8903-B14D-5B44-985F-48D31DF2DE4B}" destId="{694CA9DA-2100-DA43-AC6D-936CA7CEB0E2}" srcOrd="5" destOrd="0" presId="urn:microsoft.com/office/officeart/2005/8/layout/hierarchy1"/>
    <dgm:cxn modelId="{78988E9B-2167-644F-9A5A-8E89155F4AE1}" type="presParOf" srcId="{694CA9DA-2100-DA43-AC6D-936CA7CEB0E2}" destId="{7A1414F3-4E19-EB40-AE54-CC192ABD1D70}" srcOrd="0" destOrd="0" presId="urn:microsoft.com/office/officeart/2005/8/layout/hierarchy1"/>
    <dgm:cxn modelId="{07A1B7E5-3AF0-064E-B27D-F2F85CD3C1BE}" type="presParOf" srcId="{7A1414F3-4E19-EB40-AE54-CC192ABD1D70}" destId="{06A59483-20A3-9647-B56E-71B4997BC8BA}" srcOrd="0" destOrd="0" presId="urn:microsoft.com/office/officeart/2005/8/layout/hierarchy1"/>
    <dgm:cxn modelId="{786C3A58-C77B-5B44-87D6-24B2C2A591E8}" type="presParOf" srcId="{7A1414F3-4E19-EB40-AE54-CC192ABD1D70}" destId="{43DE28DE-D768-F241-A02C-5D15DD0F39B6}" srcOrd="1" destOrd="0" presId="urn:microsoft.com/office/officeart/2005/8/layout/hierarchy1"/>
    <dgm:cxn modelId="{7425A0EA-C21F-9943-9F06-A7BB26A8EF28}" type="presParOf" srcId="{694CA9DA-2100-DA43-AC6D-936CA7CEB0E2}" destId="{1ED789F1-2FBA-F945-9126-E3A98823BE51}" srcOrd="1" destOrd="0" presId="urn:microsoft.com/office/officeart/2005/8/layout/hierarchy1"/>
    <dgm:cxn modelId="{4DFBEE50-3A21-344C-8F24-1A13DB80AF75}" type="presParOf" srcId="{1ED789F1-2FBA-F945-9126-E3A98823BE51}" destId="{DB11EB6D-2E32-2142-9A12-7E3DD110322E}" srcOrd="0" destOrd="0" presId="urn:microsoft.com/office/officeart/2005/8/layout/hierarchy1"/>
    <dgm:cxn modelId="{07CE87FD-BC26-6843-9462-C2D4C71D2BC1}" type="presParOf" srcId="{1ED789F1-2FBA-F945-9126-E3A98823BE51}" destId="{843C53A8-0842-BC4B-9A12-93E52E4856E4}" srcOrd="1" destOrd="0" presId="urn:microsoft.com/office/officeart/2005/8/layout/hierarchy1"/>
    <dgm:cxn modelId="{8BB20DF7-62C6-0D49-B5FF-B00CE89D4577}" type="presParOf" srcId="{843C53A8-0842-BC4B-9A12-93E52E4856E4}" destId="{B4D0673A-A166-4F4F-9D7F-9D94F729F5D3}" srcOrd="0" destOrd="0" presId="urn:microsoft.com/office/officeart/2005/8/layout/hierarchy1"/>
    <dgm:cxn modelId="{85345F18-32CD-D446-8118-B3A84629FFF9}" type="presParOf" srcId="{B4D0673A-A166-4F4F-9D7F-9D94F729F5D3}" destId="{1BCBE61D-8176-6445-9C41-A455C05C9C81}" srcOrd="0" destOrd="0" presId="urn:microsoft.com/office/officeart/2005/8/layout/hierarchy1"/>
    <dgm:cxn modelId="{A5E675FC-94A9-C24C-96FA-D5C35AF5127F}" type="presParOf" srcId="{B4D0673A-A166-4F4F-9D7F-9D94F729F5D3}" destId="{49B8FD4E-2AA7-7C4D-91A4-51CF526DC0B7}" srcOrd="1" destOrd="0" presId="urn:microsoft.com/office/officeart/2005/8/layout/hierarchy1"/>
    <dgm:cxn modelId="{A79B0868-19FA-CC49-8E38-2AC39AEA2507}" type="presParOf" srcId="{843C53A8-0842-BC4B-9A12-93E52E4856E4}" destId="{2C96E680-5132-704B-BD36-BF2757FC348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58A2EE-00E4-0440-8873-7B940B96B9BE}" type="doc">
      <dgm:prSet loTypeId="urn:microsoft.com/office/officeart/2005/8/layout/hierarchy1" loCatId="" qsTypeId="urn:microsoft.com/office/officeart/2005/8/quickstyle/simple5" qsCatId="simple" csTypeId="urn:microsoft.com/office/officeart/2005/8/colors/accent1_2" csCatId="accent1" phldr="1"/>
      <dgm:spPr/>
      <dgm:t>
        <a:bodyPr/>
        <a:lstStyle/>
        <a:p>
          <a:endParaRPr lang="en-US"/>
        </a:p>
      </dgm:t>
    </dgm:pt>
    <dgm:pt modelId="{99CA659C-5B00-BE45-AFA4-B143CD187D63}">
      <dgm:prSet phldrT="[Text]"/>
      <dgm:spPr/>
      <dgm:t>
        <a:bodyPr/>
        <a:lstStyle/>
        <a:p>
          <a:r>
            <a:rPr lang="en-US" dirty="0"/>
            <a:t>20</a:t>
          </a:r>
        </a:p>
      </dgm:t>
    </dgm:pt>
    <dgm:pt modelId="{5A4EF2FA-2D7B-5F49-B514-42D7B0B42645}" type="parTrans" cxnId="{EB24330D-1318-4245-90DA-2632CD88F219}">
      <dgm:prSet/>
      <dgm:spPr/>
      <dgm:t>
        <a:bodyPr/>
        <a:lstStyle/>
        <a:p>
          <a:endParaRPr lang="en-US"/>
        </a:p>
      </dgm:t>
    </dgm:pt>
    <dgm:pt modelId="{6D28519D-BA71-0D4D-93F9-92AF10402D75}" type="sibTrans" cxnId="{EB24330D-1318-4245-90DA-2632CD88F219}">
      <dgm:prSet/>
      <dgm:spPr/>
      <dgm:t>
        <a:bodyPr/>
        <a:lstStyle/>
        <a:p>
          <a:endParaRPr lang="en-US"/>
        </a:p>
      </dgm:t>
    </dgm:pt>
    <dgm:pt modelId="{A95FC6B8-E728-5D40-A31A-B9495CC251C3}">
      <dgm:prSet phldrT="[Text]"/>
      <dgm:spPr/>
      <dgm:t>
        <a:bodyPr/>
        <a:lstStyle/>
        <a:p>
          <a:r>
            <a:rPr lang="en-US" dirty="0"/>
            <a:t>15</a:t>
          </a:r>
        </a:p>
      </dgm:t>
    </dgm:pt>
    <dgm:pt modelId="{B2009749-981F-6B4C-B066-14600233E356}" type="parTrans" cxnId="{E8BB3B16-9DDE-2F4A-8288-BBC4701054B7}">
      <dgm:prSet/>
      <dgm:spPr/>
      <dgm:t>
        <a:bodyPr/>
        <a:lstStyle/>
        <a:p>
          <a:endParaRPr lang="en-US"/>
        </a:p>
      </dgm:t>
    </dgm:pt>
    <dgm:pt modelId="{1D60D146-EE45-5C4B-8777-6A84F1E5C580}" type="sibTrans" cxnId="{E8BB3B16-9DDE-2F4A-8288-BBC4701054B7}">
      <dgm:prSet/>
      <dgm:spPr/>
      <dgm:t>
        <a:bodyPr/>
        <a:lstStyle/>
        <a:p>
          <a:endParaRPr lang="en-US"/>
        </a:p>
      </dgm:t>
    </dgm:pt>
    <dgm:pt modelId="{32535EDB-9C11-2142-A8E8-00C37DDC8C5A}">
      <dgm:prSet phldrT="[Text]"/>
      <dgm:spPr/>
      <dgm:t>
        <a:bodyPr/>
        <a:lstStyle/>
        <a:p>
          <a:r>
            <a:rPr lang="en-US" dirty="0"/>
            <a:t>12</a:t>
          </a:r>
        </a:p>
      </dgm:t>
    </dgm:pt>
    <dgm:pt modelId="{5B11B472-D48B-A143-90AE-AEF83494F96B}" type="parTrans" cxnId="{A6F34AAF-C3F9-9140-AD09-0661CD9B6E9C}">
      <dgm:prSet/>
      <dgm:spPr/>
      <dgm:t>
        <a:bodyPr/>
        <a:lstStyle/>
        <a:p>
          <a:endParaRPr lang="en-US"/>
        </a:p>
      </dgm:t>
    </dgm:pt>
    <dgm:pt modelId="{67A2AA12-4F72-3343-AC86-D7B4C2FB9B44}" type="sibTrans" cxnId="{A6F34AAF-C3F9-9140-AD09-0661CD9B6E9C}">
      <dgm:prSet/>
      <dgm:spPr/>
      <dgm:t>
        <a:bodyPr/>
        <a:lstStyle/>
        <a:p>
          <a:endParaRPr lang="en-US"/>
        </a:p>
      </dgm:t>
    </dgm:pt>
    <dgm:pt modelId="{F7679EFF-731B-944B-9C53-D4BEC8FF5E10}">
      <dgm:prSet phldrT="[Text]"/>
      <dgm:spPr/>
      <dgm:t>
        <a:bodyPr/>
        <a:lstStyle/>
        <a:p>
          <a:r>
            <a:rPr lang="en-US" dirty="0"/>
            <a:t>10</a:t>
          </a:r>
        </a:p>
      </dgm:t>
    </dgm:pt>
    <dgm:pt modelId="{9962A48D-E2A4-974F-A574-F69781FA47CC}" type="parTrans" cxnId="{622178D2-34AB-0840-9BDB-DFCDB54FD40C}">
      <dgm:prSet/>
      <dgm:spPr/>
      <dgm:t>
        <a:bodyPr/>
        <a:lstStyle/>
        <a:p>
          <a:endParaRPr lang="en-US"/>
        </a:p>
      </dgm:t>
    </dgm:pt>
    <dgm:pt modelId="{4B512B17-F2D8-6B4E-9F7C-B4DE69D9E25B}" type="sibTrans" cxnId="{622178D2-34AB-0840-9BDB-DFCDB54FD40C}">
      <dgm:prSet/>
      <dgm:spPr/>
      <dgm:t>
        <a:bodyPr/>
        <a:lstStyle/>
        <a:p>
          <a:endParaRPr lang="en-US"/>
        </a:p>
      </dgm:t>
    </dgm:pt>
    <dgm:pt modelId="{3133E41E-7CBF-1149-9962-8019FC9CDE42}">
      <dgm:prSet phldrT="[Text]"/>
      <dgm:spPr/>
      <dgm:t>
        <a:bodyPr/>
        <a:lstStyle/>
        <a:p>
          <a:r>
            <a:rPr lang="en-US" dirty="0"/>
            <a:t>3</a:t>
          </a:r>
        </a:p>
      </dgm:t>
    </dgm:pt>
    <dgm:pt modelId="{7810C501-09EB-2547-855F-F23A31BEAA78}" type="parTrans" cxnId="{5BB03577-C87B-AB4B-8707-97EE1F8F937A}">
      <dgm:prSet/>
      <dgm:spPr/>
      <dgm:t>
        <a:bodyPr/>
        <a:lstStyle/>
        <a:p>
          <a:endParaRPr lang="en-US"/>
        </a:p>
      </dgm:t>
    </dgm:pt>
    <dgm:pt modelId="{D18B923C-3F1F-D049-9B42-45B6618BE8FE}" type="sibTrans" cxnId="{5BB03577-C87B-AB4B-8707-97EE1F8F937A}">
      <dgm:prSet/>
      <dgm:spPr/>
      <dgm:t>
        <a:bodyPr/>
        <a:lstStyle/>
        <a:p>
          <a:endParaRPr lang="en-US"/>
        </a:p>
      </dgm:t>
    </dgm:pt>
    <dgm:pt modelId="{A939FE89-40CB-7A41-A42F-AF0EF60B4652}">
      <dgm:prSet phldrT="[Text]"/>
      <dgm:spPr/>
      <dgm:t>
        <a:bodyPr/>
        <a:lstStyle/>
        <a:p>
          <a:r>
            <a:rPr lang="en-US" dirty="0"/>
            <a:t>2</a:t>
          </a:r>
        </a:p>
      </dgm:t>
    </dgm:pt>
    <dgm:pt modelId="{CC34771E-BBDC-EE42-830D-32C134E9EF22}" type="parTrans" cxnId="{FF77B170-69CB-CD4B-A7FB-43BAB9C7A07C}">
      <dgm:prSet/>
      <dgm:spPr/>
      <dgm:t>
        <a:bodyPr/>
        <a:lstStyle/>
        <a:p>
          <a:endParaRPr lang="en-US"/>
        </a:p>
      </dgm:t>
    </dgm:pt>
    <dgm:pt modelId="{9CE82027-A55B-F54C-8511-8507E1838FC5}" type="sibTrans" cxnId="{FF77B170-69CB-CD4B-A7FB-43BAB9C7A07C}">
      <dgm:prSet/>
      <dgm:spPr/>
      <dgm:t>
        <a:bodyPr/>
        <a:lstStyle/>
        <a:p>
          <a:endParaRPr lang="en-US"/>
        </a:p>
      </dgm:t>
    </dgm:pt>
    <dgm:pt modelId="{81C3E2FB-EB84-1B41-8E2F-F4A5C57A70B4}">
      <dgm:prSet phldrT="[Text]"/>
      <dgm:spPr/>
      <dgm:t>
        <a:bodyPr/>
        <a:lstStyle/>
        <a:p>
          <a:r>
            <a:rPr lang="en-US" dirty="0"/>
            <a:t>30</a:t>
          </a:r>
        </a:p>
      </dgm:t>
    </dgm:pt>
    <dgm:pt modelId="{33914A37-CAA3-CE49-B7D1-DA0BB053F6E1}" type="parTrans" cxnId="{942C7311-2601-4146-8EA8-BC6FF3D5972A}">
      <dgm:prSet/>
      <dgm:spPr/>
      <dgm:t>
        <a:bodyPr/>
        <a:lstStyle/>
        <a:p>
          <a:endParaRPr lang="en-US"/>
        </a:p>
      </dgm:t>
    </dgm:pt>
    <dgm:pt modelId="{10261474-EEB7-2845-B99E-5CFA8176F94E}" type="sibTrans" cxnId="{942C7311-2601-4146-8EA8-BC6FF3D5972A}">
      <dgm:prSet/>
      <dgm:spPr/>
      <dgm:t>
        <a:bodyPr/>
        <a:lstStyle/>
        <a:p>
          <a:endParaRPr lang="en-US"/>
        </a:p>
      </dgm:t>
    </dgm:pt>
    <dgm:pt modelId="{E1F491B5-28EA-A642-8CEC-BCEBD4EDFAB3}">
      <dgm:prSet phldrT="[Text]"/>
      <dgm:spPr/>
      <dgm:t>
        <a:bodyPr/>
        <a:lstStyle/>
        <a:p>
          <a:r>
            <a:rPr lang="en-US" dirty="0"/>
            <a:t>1</a:t>
          </a:r>
        </a:p>
      </dgm:t>
    </dgm:pt>
    <dgm:pt modelId="{517FE3FB-1A2F-5B42-86B1-011CC382905E}" type="parTrans" cxnId="{C3F07312-5F3D-044A-A52B-B84BD76D0A58}">
      <dgm:prSet/>
      <dgm:spPr/>
      <dgm:t>
        <a:bodyPr/>
        <a:lstStyle/>
        <a:p>
          <a:endParaRPr lang="en-US"/>
        </a:p>
      </dgm:t>
    </dgm:pt>
    <dgm:pt modelId="{4764BA56-C749-AE40-BAD5-45C4D5ACBDEF}" type="sibTrans" cxnId="{C3F07312-5F3D-044A-A52B-B84BD76D0A58}">
      <dgm:prSet/>
      <dgm:spPr/>
      <dgm:t>
        <a:bodyPr/>
        <a:lstStyle/>
        <a:p>
          <a:endParaRPr lang="en-US"/>
        </a:p>
      </dgm:t>
    </dgm:pt>
    <dgm:pt modelId="{68D4B1EA-FB73-484E-A917-B75595FB346E}">
      <dgm:prSet phldrT="[Text]"/>
      <dgm:spPr/>
      <dgm:t>
        <a:bodyPr/>
        <a:lstStyle/>
        <a:p>
          <a:r>
            <a:rPr lang="en-US" dirty="0"/>
            <a:t>14</a:t>
          </a:r>
        </a:p>
      </dgm:t>
    </dgm:pt>
    <dgm:pt modelId="{5376363E-754A-7647-AB97-E4C359BF5E0C}" type="parTrans" cxnId="{BEBD9331-0DC4-C64A-88D5-3D3E07D0F571}">
      <dgm:prSet/>
      <dgm:spPr/>
      <dgm:t>
        <a:bodyPr/>
        <a:lstStyle/>
        <a:p>
          <a:endParaRPr lang="en-US"/>
        </a:p>
      </dgm:t>
    </dgm:pt>
    <dgm:pt modelId="{BA1A0A46-35A9-7347-A6A3-48BD722BE091}" type="sibTrans" cxnId="{BEBD9331-0DC4-C64A-88D5-3D3E07D0F571}">
      <dgm:prSet/>
      <dgm:spPr/>
      <dgm:t>
        <a:bodyPr/>
        <a:lstStyle/>
        <a:p>
          <a:endParaRPr lang="en-US"/>
        </a:p>
      </dgm:t>
    </dgm:pt>
    <dgm:pt modelId="{2BFF1074-8488-5544-A1F4-0071C9FDE50A}">
      <dgm:prSet phldrT="[Text]"/>
      <dgm:spPr/>
      <dgm:t>
        <a:bodyPr/>
        <a:lstStyle/>
        <a:p>
          <a:r>
            <a:rPr lang="en-US" dirty="0"/>
            <a:t>13</a:t>
          </a:r>
        </a:p>
      </dgm:t>
    </dgm:pt>
    <dgm:pt modelId="{37074388-2A23-4043-952C-629FABD096B8}" type="parTrans" cxnId="{9786FC42-CF39-AA47-9DEE-F28A85B81FDB}">
      <dgm:prSet/>
      <dgm:spPr/>
      <dgm:t>
        <a:bodyPr/>
        <a:lstStyle/>
        <a:p>
          <a:endParaRPr lang="en-US"/>
        </a:p>
      </dgm:t>
    </dgm:pt>
    <dgm:pt modelId="{8B7B6632-E99D-4045-93FD-1EFBC7CD89C5}" type="sibTrans" cxnId="{9786FC42-CF39-AA47-9DEE-F28A85B81FDB}">
      <dgm:prSet/>
      <dgm:spPr/>
      <dgm:t>
        <a:bodyPr/>
        <a:lstStyle/>
        <a:p>
          <a:endParaRPr lang="en-US"/>
        </a:p>
      </dgm:t>
    </dgm:pt>
    <dgm:pt modelId="{8F0EA983-10C2-2E49-B289-A16280132FA0}" type="pres">
      <dgm:prSet presAssocID="{7458A2EE-00E4-0440-8873-7B940B96B9BE}" presName="hierChild1" presStyleCnt="0">
        <dgm:presLayoutVars>
          <dgm:chPref val="1"/>
          <dgm:dir/>
          <dgm:animOne val="branch"/>
          <dgm:animLvl val="lvl"/>
          <dgm:resizeHandles/>
        </dgm:presLayoutVars>
      </dgm:prSet>
      <dgm:spPr/>
    </dgm:pt>
    <dgm:pt modelId="{216A04B4-BEF1-4E4D-9048-51F7051D95E3}" type="pres">
      <dgm:prSet presAssocID="{99CA659C-5B00-BE45-AFA4-B143CD187D63}" presName="hierRoot1" presStyleCnt="0"/>
      <dgm:spPr/>
    </dgm:pt>
    <dgm:pt modelId="{64696E4F-53F7-AB45-996F-0EFA816343AE}" type="pres">
      <dgm:prSet presAssocID="{99CA659C-5B00-BE45-AFA4-B143CD187D63}" presName="composite" presStyleCnt="0"/>
      <dgm:spPr/>
    </dgm:pt>
    <dgm:pt modelId="{46093957-00C0-B340-9447-7902BF49B219}" type="pres">
      <dgm:prSet presAssocID="{99CA659C-5B00-BE45-AFA4-B143CD187D63}" presName="background" presStyleLbl="node0" presStyleIdx="0" presStyleCnt="1"/>
      <dgm:spPr/>
    </dgm:pt>
    <dgm:pt modelId="{2869AA7C-3670-5449-9C48-F82D7C9FB1D9}" type="pres">
      <dgm:prSet presAssocID="{99CA659C-5B00-BE45-AFA4-B143CD187D63}" presName="text" presStyleLbl="fgAcc0" presStyleIdx="0" presStyleCnt="1">
        <dgm:presLayoutVars>
          <dgm:chPref val="3"/>
        </dgm:presLayoutVars>
      </dgm:prSet>
      <dgm:spPr/>
    </dgm:pt>
    <dgm:pt modelId="{07CB8903-B14D-5B44-985F-48D31DF2DE4B}" type="pres">
      <dgm:prSet presAssocID="{99CA659C-5B00-BE45-AFA4-B143CD187D63}" presName="hierChild2" presStyleCnt="0"/>
      <dgm:spPr/>
    </dgm:pt>
    <dgm:pt modelId="{82C04421-6A67-3647-AF12-588AA0798460}" type="pres">
      <dgm:prSet presAssocID="{B2009749-981F-6B4C-B066-14600233E356}" presName="Name10" presStyleLbl="parChTrans1D2" presStyleIdx="0" presStyleCnt="3"/>
      <dgm:spPr/>
    </dgm:pt>
    <dgm:pt modelId="{4DAD0551-4251-A846-ABF6-1AB2A18FEF86}" type="pres">
      <dgm:prSet presAssocID="{A95FC6B8-E728-5D40-A31A-B9495CC251C3}" presName="hierRoot2" presStyleCnt="0"/>
      <dgm:spPr/>
    </dgm:pt>
    <dgm:pt modelId="{08ACB881-A003-A441-95DD-E88099DA6D5E}" type="pres">
      <dgm:prSet presAssocID="{A95FC6B8-E728-5D40-A31A-B9495CC251C3}" presName="composite2" presStyleCnt="0"/>
      <dgm:spPr/>
    </dgm:pt>
    <dgm:pt modelId="{FA9FAD76-4683-7F43-973B-BFC0EAF60727}" type="pres">
      <dgm:prSet presAssocID="{A95FC6B8-E728-5D40-A31A-B9495CC251C3}" presName="background2" presStyleLbl="node2" presStyleIdx="0" presStyleCnt="3"/>
      <dgm:spPr/>
    </dgm:pt>
    <dgm:pt modelId="{5D773FD6-DFA2-0F47-89E8-449A65668CDD}" type="pres">
      <dgm:prSet presAssocID="{A95FC6B8-E728-5D40-A31A-B9495CC251C3}" presName="text2" presStyleLbl="fgAcc2" presStyleIdx="0" presStyleCnt="3">
        <dgm:presLayoutVars>
          <dgm:chPref val="3"/>
        </dgm:presLayoutVars>
      </dgm:prSet>
      <dgm:spPr/>
    </dgm:pt>
    <dgm:pt modelId="{046B9420-D412-244C-A84E-0D043CCB07E1}" type="pres">
      <dgm:prSet presAssocID="{A95FC6B8-E728-5D40-A31A-B9495CC251C3}" presName="hierChild3" presStyleCnt="0"/>
      <dgm:spPr/>
    </dgm:pt>
    <dgm:pt modelId="{54B0448A-F1E4-C94F-934A-46006353C0F4}" type="pres">
      <dgm:prSet presAssocID="{5B11B472-D48B-A143-90AE-AEF83494F96B}" presName="Name17" presStyleLbl="parChTrans1D3" presStyleIdx="0" presStyleCnt="6"/>
      <dgm:spPr/>
    </dgm:pt>
    <dgm:pt modelId="{12712173-92C8-3340-A304-64D10D0C9EE5}" type="pres">
      <dgm:prSet presAssocID="{32535EDB-9C11-2142-A8E8-00C37DDC8C5A}" presName="hierRoot3" presStyleCnt="0"/>
      <dgm:spPr/>
    </dgm:pt>
    <dgm:pt modelId="{95226215-1698-9B49-BB6E-73881E05261E}" type="pres">
      <dgm:prSet presAssocID="{32535EDB-9C11-2142-A8E8-00C37DDC8C5A}" presName="composite3" presStyleCnt="0"/>
      <dgm:spPr/>
    </dgm:pt>
    <dgm:pt modelId="{540A4149-16BC-E041-B0CC-F60F0CB88B9D}" type="pres">
      <dgm:prSet presAssocID="{32535EDB-9C11-2142-A8E8-00C37DDC8C5A}" presName="background3" presStyleLbl="node3" presStyleIdx="0" presStyleCnt="6"/>
      <dgm:spPr/>
    </dgm:pt>
    <dgm:pt modelId="{650B3330-C166-1141-AD27-2EFC2030DFAB}" type="pres">
      <dgm:prSet presAssocID="{32535EDB-9C11-2142-A8E8-00C37DDC8C5A}" presName="text3" presStyleLbl="fgAcc3" presStyleIdx="0" presStyleCnt="6">
        <dgm:presLayoutVars>
          <dgm:chPref val="3"/>
        </dgm:presLayoutVars>
      </dgm:prSet>
      <dgm:spPr/>
    </dgm:pt>
    <dgm:pt modelId="{46D4D3D0-54C5-B644-B3F7-B3183A9AC4C3}" type="pres">
      <dgm:prSet presAssocID="{32535EDB-9C11-2142-A8E8-00C37DDC8C5A}" presName="hierChild4" presStyleCnt="0"/>
      <dgm:spPr/>
    </dgm:pt>
    <dgm:pt modelId="{0AF5C7C8-C885-DC40-8714-1F5229D0B117}" type="pres">
      <dgm:prSet presAssocID="{9962A48D-E2A4-974F-A574-F69781FA47CC}" presName="Name17" presStyleLbl="parChTrans1D3" presStyleIdx="1" presStyleCnt="6"/>
      <dgm:spPr/>
    </dgm:pt>
    <dgm:pt modelId="{D86EB6E6-EBE6-2F4B-A59C-F8163220B6A8}" type="pres">
      <dgm:prSet presAssocID="{F7679EFF-731B-944B-9C53-D4BEC8FF5E10}" presName="hierRoot3" presStyleCnt="0"/>
      <dgm:spPr/>
    </dgm:pt>
    <dgm:pt modelId="{21396213-D346-3242-A077-91FAD376CA72}" type="pres">
      <dgm:prSet presAssocID="{F7679EFF-731B-944B-9C53-D4BEC8FF5E10}" presName="composite3" presStyleCnt="0"/>
      <dgm:spPr/>
    </dgm:pt>
    <dgm:pt modelId="{2E1BB168-DDE1-AC42-AA55-A40467746AFF}" type="pres">
      <dgm:prSet presAssocID="{F7679EFF-731B-944B-9C53-D4BEC8FF5E10}" presName="background3" presStyleLbl="node3" presStyleIdx="1" presStyleCnt="6"/>
      <dgm:spPr/>
    </dgm:pt>
    <dgm:pt modelId="{D02C06C5-015A-9D41-A842-7158F8C74172}" type="pres">
      <dgm:prSet presAssocID="{F7679EFF-731B-944B-9C53-D4BEC8FF5E10}" presName="text3" presStyleLbl="fgAcc3" presStyleIdx="1" presStyleCnt="6">
        <dgm:presLayoutVars>
          <dgm:chPref val="3"/>
        </dgm:presLayoutVars>
      </dgm:prSet>
      <dgm:spPr/>
    </dgm:pt>
    <dgm:pt modelId="{EA198FA3-24A1-DC48-B76F-E9EDAF8835F0}" type="pres">
      <dgm:prSet presAssocID="{F7679EFF-731B-944B-9C53-D4BEC8FF5E10}" presName="hierChild4" presStyleCnt="0"/>
      <dgm:spPr/>
    </dgm:pt>
    <dgm:pt modelId="{E558DB1D-8E82-C74A-9D24-1098772975E8}" type="pres">
      <dgm:prSet presAssocID="{33914A37-CAA3-CE49-B7D1-DA0BB053F6E1}" presName="Name17" presStyleLbl="parChTrans1D3" presStyleIdx="2" presStyleCnt="6"/>
      <dgm:spPr/>
    </dgm:pt>
    <dgm:pt modelId="{AD175040-B473-8D44-AE12-CEC654768863}" type="pres">
      <dgm:prSet presAssocID="{81C3E2FB-EB84-1B41-8E2F-F4A5C57A70B4}" presName="hierRoot3" presStyleCnt="0"/>
      <dgm:spPr/>
    </dgm:pt>
    <dgm:pt modelId="{26049341-717F-A040-A8DA-31C5CB2B2924}" type="pres">
      <dgm:prSet presAssocID="{81C3E2FB-EB84-1B41-8E2F-F4A5C57A70B4}" presName="composite3" presStyleCnt="0"/>
      <dgm:spPr/>
    </dgm:pt>
    <dgm:pt modelId="{D0E00849-7536-9144-9692-F24C66C5FA4C}" type="pres">
      <dgm:prSet presAssocID="{81C3E2FB-EB84-1B41-8E2F-F4A5C57A70B4}" presName="background3" presStyleLbl="node3" presStyleIdx="2" presStyleCnt="6"/>
      <dgm:spPr/>
    </dgm:pt>
    <dgm:pt modelId="{A84A0636-9F75-164B-A4F2-8D6523652304}" type="pres">
      <dgm:prSet presAssocID="{81C3E2FB-EB84-1B41-8E2F-F4A5C57A70B4}" presName="text3" presStyleLbl="fgAcc3" presStyleIdx="2" presStyleCnt="6">
        <dgm:presLayoutVars>
          <dgm:chPref val="3"/>
        </dgm:presLayoutVars>
      </dgm:prSet>
      <dgm:spPr/>
    </dgm:pt>
    <dgm:pt modelId="{EB349CFD-5543-4840-BACE-00F4D3793925}" type="pres">
      <dgm:prSet presAssocID="{81C3E2FB-EB84-1B41-8E2F-F4A5C57A70B4}" presName="hierChild4" presStyleCnt="0"/>
      <dgm:spPr/>
    </dgm:pt>
    <dgm:pt modelId="{7487AD4B-AB9D-2442-A219-AED1A5A6CC3A}" type="pres">
      <dgm:prSet presAssocID="{7810C501-09EB-2547-855F-F23A31BEAA78}" presName="Name10" presStyleLbl="parChTrans1D2" presStyleIdx="1" presStyleCnt="3"/>
      <dgm:spPr/>
    </dgm:pt>
    <dgm:pt modelId="{AD9630EA-2153-5440-A933-A85202D8F17C}" type="pres">
      <dgm:prSet presAssocID="{3133E41E-7CBF-1149-9962-8019FC9CDE42}" presName="hierRoot2" presStyleCnt="0"/>
      <dgm:spPr/>
    </dgm:pt>
    <dgm:pt modelId="{BACB1EE2-A602-5146-9AD9-1AF9D847680F}" type="pres">
      <dgm:prSet presAssocID="{3133E41E-7CBF-1149-9962-8019FC9CDE42}" presName="composite2" presStyleCnt="0"/>
      <dgm:spPr/>
    </dgm:pt>
    <dgm:pt modelId="{395450D7-352F-8641-A6CC-1841EB132CE9}" type="pres">
      <dgm:prSet presAssocID="{3133E41E-7CBF-1149-9962-8019FC9CDE42}" presName="background2" presStyleLbl="node2" presStyleIdx="1" presStyleCnt="3"/>
      <dgm:spPr/>
    </dgm:pt>
    <dgm:pt modelId="{F5DC8BEC-F65A-D843-BB65-8AEA49B71512}" type="pres">
      <dgm:prSet presAssocID="{3133E41E-7CBF-1149-9962-8019FC9CDE42}" presName="text2" presStyleLbl="fgAcc2" presStyleIdx="1" presStyleCnt="3">
        <dgm:presLayoutVars>
          <dgm:chPref val="3"/>
        </dgm:presLayoutVars>
      </dgm:prSet>
      <dgm:spPr/>
    </dgm:pt>
    <dgm:pt modelId="{49D732FF-064D-8D44-B8AD-0A8C78448B98}" type="pres">
      <dgm:prSet presAssocID="{3133E41E-7CBF-1149-9962-8019FC9CDE42}" presName="hierChild3" presStyleCnt="0"/>
      <dgm:spPr/>
    </dgm:pt>
    <dgm:pt modelId="{B8497E43-DD17-784D-B083-E10DF8EDDCC8}" type="pres">
      <dgm:prSet presAssocID="{CC34771E-BBDC-EE42-830D-32C134E9EF22}" presName="Name17" presStyleLbl="parChTrans1D3" presStyleIdx="3" presStyleCnt="6"/>
      <dgm:spPr/>
    </dgm:pt>
    <dgm:pt modelId="{1D0CA7C3-87E8-C04A-B4B3-95E704F7C31E}" type="pres">
      <dgm:prSet presAssocID="{A939FE89-40CB-7A41-A42F-AF0EF60B4652}" presName="hierRoot3" presStyleCnt="0"/>
      <dgm:spPr/>
    </dgm:pt>
    <dgm:pt modelId="{57C3DAE6-1997-4141-A11D-0106715437FE}" type="pres">
      <dgm:prSet presAssocID="{A939FE89-40CB-7A41-A42F-AF0EF60B4652}" presName="composite3" presStyleCnt="0"/>
      <dgm:spPr/>
    </dgm:pt>
    <dgm:pt modelId="{E9588F5E-0A5B-5342-ADBA-752DB642D8E2}" type="pres">
      <dgm:prSet presAssocID="{A939FE89-40CB-7A41-A42F-AF0EF60B4652}" presName="background3" presStyleLbl="node3" presStyleIdx="3" presStyleCnt="6"/>
      <dgm:spPr/>
    </dgm:pt>
    <dgm:pt modelId="{ECB2219C-5349-FE4D-8F08-7F58FAA10C3B}" type="pres">
      <dgm:prSet presAssocID="{A939FE89-40CB-7A41-A42F-AF0EF60B4652}" presName="text3" presStyleLbl="fgAcc3" presStyleIdx="3" presStyleCnt="6">
        <dgm:presLayoutVars>
          <dgm:chPref val="3"/>
        </dgm:presLayoutVars>
      </dgm:prSet>
      <dgm:spPr/>
    </dgm:pt>
    <dgm:pt modelId="{B9FD40CB-1CB2-B146-B775-B121C989CB2D}" type="pres">
      <dgm:prSet presAssocID="{A939FE89-40CB-7A41-A42F-AF0EF60B4652}" presName="hierChild4" presStyleCnt="0"/>
      <dgm:spPr/>
    </dgm:pt>
    <dgm:pt modelId="{449811D3-8980-6349-9D5F-33CE7263A362}" type="pres">
      <dgm:prSet presAssocID="{517FE3FB-1A2F-5B42-86B1-011CC382905E}" presName="Name17" presStyleLbl="parChTrans1D3" presStyleIdx="4" presStyleCnt="6"/>
      <dgm:spPr/>
    </dgm:pt>
    <dgm:pt modelId="{4BFCD1FD-E865-7F4D-9671-6C7368D4356C}" type="pres">
      <dgm:prSet presAssocID="{E1F491B5-28EA-A642-8CEC-BCEBD4EDFAB3}" presName="hierRoot3" presStyleCnt="0"/>
      <dgm:spPr/>
    </dgm:pt>
    <dgm:pt modelId="{7DB1FE2F-8D61-6442-BDF4-3788B8BE81C2}" type="pres">
      <dgm:prSet presAssocID="{E1F491B5-28EA-A642-8CEC-BCEBD4EDFAB3}" presName="composite3" presStyleCnt="0"/>
      <dgm:spPr/>
    </dgm:pt>
    <dgm:pt modelId="{288419D0-0C87-B54E-958D-15768BF7A2AD}" type="pres">
      <dgm:prSet presAssocID="{E1F491B5-28EA-A642-8CEC-BCEBD4EDFAB3}" presName="background3" presStyleLbl="node3" presStyleIdx="4" presStyleCnt="6"/>
      <dgm:spPr/>
    </dgm:pt>
    <dgm:pt modelId="{7235B3C4-0BA8-C749-BA45-639E59BC9D37}" type="pres">
      <dgm:prSet presAssocID="{E1F491B5-28EA-A642-8CEC-BCEBD4EDFAB3}" presName="text3" presStyleLbl="fgAcc3" presStyleIdx="4" presStyleCnt="6">
        <dgm:presLayoutVars>
          <dgm:chPref val="3"/>
        </dgm:presLayoutVars>
      </dgm:prSet>
      <dgm:spPr/>
    </dgm:pt>
    <dgm:pt modelId="{D00D922C-4156-9B4A-AAB1-94A5531A8606}" type="pres">
      <dgm:prSet presAssocID="{E1F491B5-28EA-A642-8CEC-BCEBD4EDFAB3}" presName="hierChild4" presStyleCnt="0"/>
      <dgm:spPr/>
    </dgm:pt>
    <dgm:pt modelId="{39C5D0E7-F281-1842-934B-DA8593733BF9}" type="pres">
      <dgm:prSet presAssocID="{5376363E-754A-7647-AB97-E4C359BF5E0C}" presName="Name10" presStyleLbl="parChTrans1D2" presStyleIdx="2" presStyleCnt="3"/>
      <dgm:spPr/>
    </dgm:pt>
    <dgm:pt modelId="{694CA9DA-2100-DA43-AC6D-936CA7CEB0E2}" type="pres">
      <dgm:prSet presAssocID="{68D4B1EA-FB73-484E-A917-B75595FB346E}" presName="hierRoot2" presStyleCnt="0"/>
      <dgm:spPr/>
    </dgm:pt>
    <dgm:pt modelId="{7A1414F3-4E19-EB40-AE54-CC192ABD1D70}" type="pres">
      <dgm:prSet presAssocID="{68D4B1EA-FB73-484E-A917-B75595FB346E}" presName="composite2" presStyleCnt="0"/>
      <dgm:spPr/>
    </dgm:pt>
    <dgm:pt modelId="{06A59483-20A3-9647-B56E-71B4997BC8BA}" type="pres">
      <dgm:prSet presAssocID="{68D4B1EA-FB73-484E-A917-B75595FB346E}" presName="background2" presStyleLbl="node2" presStyleIdx="2" presStyleCnt="3"/>
      <dgm:spPr/>
    </dgm:pt>
    <dgm:pt modelId="{43DE28DE-D768-F241-A02C-5D15DD0F39B6}" type="pres">
      <dgm:prSet presAssocID="{68D4B1EA-FB73-484E-A917-B75595FB346E}" presName="text2" presStyleLbl="fgAcc2" presStyleIdx="2" presStyleCnt="3">
        <dgm:presLayoutVars>
          <dgm:chPref val="3"/>
        </dgm:presLayoutVars>
      </dgm:prSet>
      <dgm:spPr/>
    </dgm:pt>
    <dgm:pt modelId="{1ED789F1-2FBA-F945-9126-E3A98823BE51}" type="pres">
      <dgm:prSet presAssocID="{68D4B1EA-FB73-484E-A917-B75595FB346E}" presName="hierChild3" presStyleCnt="0"/>
      <dgm:spPr/>
    </dgm:pt>
    <dgm:pt modelId="{DB11EB6D-2E32-2142-9A12-7E3DD110322E}" type="pres">
      <dgm:prSet presAssocID="{37074388-2A23-4043-952C-629FABD096B8}" presName="Name17" presStyleLbl="parChTrans1D3" presStyleIdx="5" presStyleCnt="6"/>
      <dgm:spPr/>
    </dgm:pt>
    <dgm:pt modelId="{843C53A8-0842-BC4B-9A12-93E52E4856E4}" type="pres">
      <dgm:prSet presAssocID="{2BFF1074-8488-5544-A1F4-0071C9FDE50A}" presName="hierRoot3" presStyleCnt="0"/>
      <dgm:spPr/>
    </dgm:pt>
    <dgm:pt modelId="{B4D0673A-A166-4F4F-9D7F-9D94F729F5D3}" type="pres">
      <dgm:prSet presAssocID="{2BFF1074-8488-5544-A1F4-0071C9FDE50A}" presName="composite3" presStyleCnt="0"/>
      <dgm:spPr/>
    </dgm:pt>
    <dgm:pt modelId="{1BCBE61D-8176-6445-9C41-A455C05C9C81}" type="pres">
      <dgm:prSet presAssocID="{2BFF1074-8488-5544-A1F4-0071C9FDE50A}" presName="background3" presStyleLbl="node3" presStyleIdx="5" presStyleCnt="6"/>
      <dgm:spPr/>
    </dgm:pt>
    <dgm:pt modelId="{49B8FD4E-2AA7-7C4D-91A4-51CF526DC0B7}" type="pres">
      <dgm:prSet presAssocID="{2BFF1074-8488-5544-A1F4-0071C9FDE50A}" presName="text3" presStyleLbl="fgAcc3" presStyleIdx="5" presStyleCnt="6">
        <dgm:presLayoutVars>
          <dgm:chPref val="3"/>
        </dgm:presLayoutVars>
      </dgm:prSet>
      <dgm:spPr/>
    </dgm:pt>
    <dgm:pt modelId="{2C96E680-5132-704B-BD36-BF2757FC348F}" type="pres">
      <dgm:prSet presAssocID="{2BFF1074-8488-5544-A1F4-0071C9FDE50A}" presName="hierChild4" presStyleCnt="0"/>
      <dgm:spPr/>
    </dgm:pt>
  </dgm:ptLst>
  <dgm:cxnLst>
    <dgm:cxn modelId="{5266140B-2BEC-3241-9ABF-1DA12E1E6C1C}" type="presOf" srcId="{33914A37-CAA3-CE49-B7D1-DA0BB053F6E1}" destId="{E558DB1D-8E82-C74A-9D24-1098772975E8}" srcOrd="0" destOrd="0" presId="urn:microsoft.com/office/officeart/2005/8/layout/hierarchy1"/>
    <dgm:cxn modelId="{5DA72E0D-80B0-344C-8165-03FE90183EAE}" type="presOf" srcId="{99CA659C-5B00-BE45-AFA4-B143CD187D63}" destId="{2869AA7C-3670-5449-9C48-F82D7C9FB1D9}" srcOrd="0" destOrd="0" presId="urn:microsoft.com/office/officeart/2005/8/layout/hierarchy1"/>
    <dgm:cxn modelId="{EB24330D-1318-4245-90DA-2632CD88F219}" srcId="{7458A2EE-00E4-0440-8873-7B940B96B9BE}" destId="{99CA659C-5B00-BE45-AFA4-B143CD187D63}" srcOrd="0" destOrd="0" parTransId="{5A4EF2FA-2D7B-5F49-B514-42D7B0B42645}" sibTransId="{6D28519D-BA71-0D4D-93F9-92AF10402D75}"/>
    <dgm:cxn modelId="{D37D7A0E-89D6-C149-A85F-9C9B5DB5FA74}" type="presOf" srcId="{A939FE89-40CB-7A41-A42F-AF0EF60B4652}" destId="{ECB2219C-5349-FE4D-8F08-7F58FAA10C3B}" srcOrd="0" destOrd="0" presId="urn:microsoft.com/office/officeart/2005/8/layout/hierarchy1"/>
    <dgm:cxn modelId="{942C7311-2601-4146-8EA8-BC6FF3D5972A}" srcId="{A95FC6B8-E728-5D40-A31A-B9495CC251C3}" destId="{81C3E2FB-EB84-1B41-8E2F-F4A5C57A70B4}" srcOrd="2" destOrd="0" parTransId="{33914A37-CAA3-CE49-B7D1-DA0BB053F6E1}" sibTransId="{10261474-EEB7-2845-B99E-5CFA8176F94E}"/>
    <dgm:cxn modelId="{C3F07312-5F3D-044A-A52B-B84BD76D0A58}" srcId="{3133E41E-7CBF-1149-9962-8019FC9CDE42}" destId="{E1F491B5-28EA-A642-8CEC-BCEBD4EDFAB3}" srcOrd="1" destOrd="0" parTransId="{517FE3FB-1A2F-5B42-86B1-011CC382905E}" sibTransId="{4764BA56-C749-AE40-BAD5-45C4D5ACBDEF}"/>
    <dgm:cxn modelId="{5907EE12-B3EE-A34D-89B9-70577C410989}" type="presOf" srcId="{5B11B472-D48B-A143-90AE-AEF83494F96B}" destId="{54B0448A-F1E4-C94F-934A-46006353C0F4}" srcOrd="0" destOrd="0" presId="urn:microsoft.com/office/officeart/2005/8/layout/hierarchy1"/>
    <dgm:cxn modelId="{E8BB3B16-9DDE-2F4A-8288-BBC4701054B7}" srcId="{99CA659C-5B00-BE45-AFA4-B143CD187D63}" destId="{A95FC6B8-E728-5D40-A31A-B9495CC251C3}" srcOrd="0" destOrd="0" parTransId="{B2009749-981F-6B4C-B066-14600233E356}" sibTransId="{1D60D146-EE45-5C4B-8777-6A84F1E5C580}"/>
    <dgm:cxn modelId="{82189F20-0B25-274A-ABB6-2C8378521699}" type="presOf" srcId="{3133E41E-7CBF-1149-9962-8019FC9CDE42}" destId="{F5DC8BEC-F65A-D843-BB65-8AEA49B71512}" srcOrd="0" destOrd="0" presId="urn:microsoft.com/office/officeart/2005/8/layout/hierarchy1"/>
    <dgm:cxn modelId="{BEBD9331-0DC4-C64A-88D5-3D3E07D0F571}" srcId="{99CA659C-5B00-BE45-AFA4-B143CD187D63}" destId="{68D4B1EA-FB73-484E-A917-B75595FB346E}" srcOrd="2" destOrd="0" parTransId="{5376363E-754A-7647-AB97-E4C359BF5E0C}" sibTransId="{BA1A0A46-35A9-7347-A6A3-48BD722BE091}"/>
    <dgm:cxn modelId="{6E73A039-FC0F-0649-96A7-EDCB85488955}" type="presOf" srcId="{2BFF1074-8488-5544-A1F4-0071C9FDE50A}" destId="{49B8FD4E-2AA7-7C4D-91A4-51CF526DC0B7}" srcOrd="0" destOrd="0" presId="urn:microsoft.com/office/officeart/2005/8/layout/hierarchy1"/>
    <dgm:cxn modelId="{9786FC42-CF39-AA47-9DEE-F28A85B81FDB}" srcId="{68D4B1EA-FB73-484E-A917-B75595FB346E}" destId="{2BFF1074-8488-5544-A1F4-0071C9FDE50A}" srcOrd="0" destOrd="0" parTransId="{37074388-2A23-4043-952C-629FABD096B8}" sibTransId="{8B7B6632-E99D-4045-93FD-1EFBC7CD89C5}"/>
    <dgm:cxn modelId="{0A53114F-6D70-4442-9EB6-7C3EA3AEE48F}" type="presOf" srcId="{517FE3FB-1A2F-5B42-86B1-011CC382905E}" destId="{449811D3-8980-6349-9D5F-33CE7263A362}" srcOrd="0" destOrd="0" presId="urn:microsoft.com/office/officeart/2005/8/layout/hierarchy1"/>
    <dgm:cxn modelId="{B8CA9367-8690-7847-BB00-91D68F58F575}" type="presOf" srcId="{7458A2EE-00E4-0440-8873-7B940B96B9BE}" destId="{8F0EA983-10C2-2E49-B289-A16280132FA0}" srcOrd="0" destOrd="0" presId="urn:microsoft.com/office/officeart/2005/8/layout/hierarchy1"/>
    <dgm:cxn modelId="{4953646B-98B9-3C42-89A2-B7641824319A}" type="presOf" srcId="{F7679EFF-731B-944B-9C53-D4BEC8FF5E10}" destId="{D02C06C5-015A-9D41-A842-7158F8C74172}" srcOrd="0" destOrd="0" presId="urn:microsoft.com/office/officeart/2005/8/layout/hierarchy1"/>
    <dgm:cxn modelId="{FF77B170-69CB-CD4B-A7FB-43BAB9C7A07C}" srcId="{3133E41E-7CBF-1149-9962-8019FC9CDE42}" destId="{A939FE89-40CB-7A41-A42F-AF0EF60B4652}" srcOrd="0" destOrd="0" parTransId="{CC34771E-BBDC-EE42-830D-32C134E9EF22}" sibTransId="{9CE82027-A55B-F54C-8511-8507E1838FC5}"/>
    <dgm:cxn modelId="{5BB03577-C87B-AB4B-8707-97EE1F8F937A}" srcId="{99CA659C-5B00-BE45-AFA4-B143CD187D63}" destId="{3133E41E-7CBF-1149-9962-8019FC9CDE42}" srcOrd="1" destOrd="0" parTransId="{7810C501-09EB-2547-855F-F23A31BEAA78}" sibTransId="{D18B923C-3F1F-D049-9B42-45B6618BE8FE}"/>
    <dgm:cxn modelId="{E759518E-E2F5-184E-A3C5-860052794B70}" type="presOf" srcId="{68D4B1EA-FB73-484E-A917-B75595FB346E}" destId="{43DE28DE-D768-F241-A02C-5D15DD0F39B6}" srcOrd="0" destOrd="0" presId="urn:microsoft.com/office/officeart/2005/8/layout/hierarchy1"/>
    <dgm:cxn modelId="{482D879B-FCAA-8445-BCB0-EBB6FF32F4FB}" type="presOf" srcId="{5376363E-754A-7647-AB97-E4C359BF5E0C}" destId="{39C5D0E7-F281-1842-934B-DA8593733BF9}" srcOrd="0" destOrd="0" presId="urn:microsoft.com/office/officeart/2005/8/layout/hierarchy1"/>
    <dgm:cxn modelId="{E4F962A4-B1A3-044D-9795-108AB53F0253}" type="presOf" srcId="{B2009749-981F-6B4C-B066-14600233E356}" destId="{82C04421-6A67-3647-AF12-588AA0798460}" srcOrd="0" destOrd="0" presId="urn:microsoft.com/office/officeart/2005/8/layout/hierarchy1"/>
    <dgm:cxn modelId="{00835DA6-175D-7C42-A8D5-30629C26D12F}" type="presOf" srcId="{81C3E2FB-EB84-1B41-8E2F-F4A5C57A70B4}" destId="{A84A0636-9F75-164B-A4F2-8D6523652304}" srcOrd="0" destOrd="0" presId="urn:microsoft.com/office/officeart/2005/8/layout/hierarchy1"/>
    <dgm:cxn modelId="{A6F34AAF-C3F9-9140-AD09-0661CD9B6E9C}" srcId="{A95FC6B8-E728-5D40-A31A-B9495CC251C3}" destId="{32535EDB-9C11-2142-A8E8-00C37DDC8C5A}" srcOrd="0" destOrd="0" parTransId="{5B11B472-D48B-A143-90AE-AEF83494F96B}" sibTransId="{67A2AA12-4F72-3343-AC86-D7B4C2FB9B44}"/>
    <dgm:cxn modelId="{0BF663BF-AD92-9C43-8D80-D9650EAE9019}" type="presOf" srcId="{E1F491B5-28EA-A642-8CEC-BCEBD4EDFAB3}" destId="{7235B3C4-0BA8-C749-BA45-639E59BC9D37}" srcOrd="0" destOrd="0" presId="urn:microsoft.com/office/officeart/2005/8/layout/hierarchy1"/>
    <dgm:cxn modelId="{B08CBEC5-6440-2241-A68F-BC9554585BEA}" type="presOf" srcId="{CC34771E-BBDC-EE42-830D-32C134E9EF22}" destId="{B8497E43-DD17-784D-B083-E10DF8EDDCC8}" srcOrd="0" destOrd="0" presId="urn:microsoft.com/office/officeart/2005/8/layout/hierarchy1"/>
    <dgm:cxn modelId="{F95CBFD0-9C8F-FC43-8772-EA54C3445B65}" type="presOf" srcId="{9962A48D-E2A4-974F-A574-F69781FA47CC}" destId="{0AF5C7C8-C885-DC40-8714-1F5229D0B117}" srcOrd="0" destOrd="0" presId="urn:microsoft.com/office/officeart/2005/8/layout/hierarchy1"/>
    <dgm:cxn modelId="{622178D2-34AB-0840-9BDB-DFCDB54FD40C}" srcId="{A95FC6B8-E728-5D40-A31A-B9495CC251C3}" destId="{F7679EFF-731B-944B-9C53-D4BEC8FF5E10}" srcOrd="1" destOrd="0" parTransId="{9962A48D-E2A4-974F-A574-F69781FA47CC}" sibTransId="{4B512B17-F2D8-6B4E-9F7C-B4DE69D9E25B}"/>
    <dgm:cxn modelId="{F21629EB-4C79-0F4D-B3AB-AD8B2610435A}" type="presOf" srcId="{A95FC6B8-E728-5D40-A31A-B9495CC251C3}" destId="{5D773FD6-DFA2-0F47-89E8-449A65668CDD}" srcOrd="0" destOrd="0" presId="urn:microsoft.com/office/officeart/2005/8/layout/hierarchy1"/>
    <dgm:cxn modelId="{DBBA21FD-1103-114A-81A6-ACA9FFD80747}" type="presOf" srcId="{37074388-2A23-4043-952C-629FABD096B8}" destId="{DB11EB6D-2E32-2142-9A12-7E3DD110322E}" srcOrd="0" destOrd="0" presId="urn:microsoft.com/office/officeart/2005/8/layout/hierarchy1"/>
    <dgm:cxn modelId="{BF68FAFE-0B56-0B4F-996F-FAD5798ACDB0}" type="presOf" srcId="{32535EDB-9C11-2142-A8E8-00C37DDC8C5A}" destId="{650B3330-C166-1141-AD27-2EFC2030DFAB}" srcOrd="0" destOrd="0" presId="urn:microsoft.com/office/officeart/2005/8/layout/hierarchy1"/>
    <dgm:cxn modelId="{234808FF-D942-FD43-B9CC-5ADDBCAAC4AA}" type="presOf" srcId="{7810C501-09EB-2547-855F-F23A31BEAA78}" destId="{7487AD4B-AB9D-2442-A219-AED1A5A6CC3A}" srcOrd="0" destOrd="0" presId="urn:microsoft.com/office/officeart/2005/8/layout/hierarchy1"/>
    <dgm:cxn modelId="{1472B841-9B29-6444-ADBD-A020D9685B8C}" type="presParOf" srcId="{8F0EA983-10C2-2E49-B289-A16280132FA0}" destId="{216A04B4-BEF1-4E4D-9048-51F7051D95E3}" srcOrd="0" destOrd="0" presId="urn:microsoft.com/office/officeart/2005/8/layout/hierarchy1"/>
    <dgm:cxn modelId="{C2CC21A4-BF2C-F449-8FD1-BD4DDBC184F0}" type="presParOf" srcId="{216A04B4-BEF1-4E4D-9048-51F7051D95E3}" destId="{64696E4F-53F7-AB45-996F-0EFA816343AE}" srcOrd="0" destOrd="0" presId="urn:microsoft.com/office/officeart/2005/8/layout/hierarchy1"/>
    <dgm:cxn modelId="{FBC2F0B6-71BE-8442-97B0-4FCD3E8927D6}" type="presParOf" srcId="{64696E4F-53F7-AB45-996F-0EFA816343AE}" destId="{46093957-00C0-B340-9447-7902BF49B219}" srcOrd="0" destOrd="0" presId="urn:microsoft.com/office/officeart/2005/8/layout/hierarchy1"/>
    <dgm:cxn modelId="{063FB412-98E9-DB4B-AA42-0D37D29D8B53}" type="presParOf" srcId="{64696E4F-53F7-AB45-996F-0EFA816343AE}" destId="{2869AA7C-3670-5449-9C48-F82D7C9FB1D9}" srcOrd="1" destOrd="0" presId="urn:microsoft.com/office/officeart/2005/8/layout/hierarchy1"/>
    <dgm:cxn modelId="{F8F15E8C-607E-624C-B3F6-27AC8968031E}" type="presParOf" srcId="{216A04B4-BEF1-4E4D-9048-51F7051D95E3}" destId="{07CB8903-B14D-5B44-985F-48D31DF2DE4B}" srcOrd="1" destOrd="0" presId="urn:microsoft.com/office/officeart/2005/8/layout/hierarchy1"/>
    <dgm:cxn modelId="{B79794A2-9000-F041-B75A-D1E801042356}" type="presParOf" srcId="{07CB8903-B14D-5B44-985F-48D31DF2DE4B}" destId="{82C04421-6A67-3647-AF12-588AA0798460}" srcOrd="0" destOrd="0" presId="urn:microsoft.com/office/officeart/2005/8/layout/hierarchy1"/>
    <dgm:cxn modelId="{7AECB286-1E2D-7D4D-A7D0-6713FDF33E3D}" type="presParOf" srcId="{07CB8903-B14D-5B44-985F-48D31DF2DE4B}" destId="{4DAD0551-4251-A846-ABF6-1AB2A18FEF86}" srcOrd="1" destOrd="0" presId="urn:microsoft.com/office/officeart/2005/8/layout/hierarchy1"/>
    <dgm:cxn modelId="{BA8BB7EC-0852-EB41-8D2E-4665DE894AAE}" type="presParOf" srcId="{4DAD0551-4251-A846-ABF6-1AB2A18FEF86}" destId="{08ACB881-A003-A441-95DD-E88099DA6D5E}" srcOrd="0" destOrd="0" presId="urn:microsoft.com/office/officeart/2005/8/layout/hierarchy1"/>
    <dgm:cxn modelId="{A02753E3-56A1-304D-919E-38823E7F9966}" type="presParOf" srcId="{08ACB881-A003-A441-95DD-E88099DA6D5E}" destId="{FA9FAD76-4683-7F43-973B-BFC0EAF60727}" srcOrd="0" destOrd="0" presId="urn:microsoft.com/office/officeart/2005/8/layout/hierarchy1"/>
    <dgm:cxn modelId="{7B6401F8-C1ED-3B40-8228-7EB2E81CBB7C}" type="presParOf" srcId="{08ACB881-A003-A441-95DD-E88099DA6D5E}" destId="{5D773FD6-DFA2-0F47-89E8-449A65668CDD}" srcOrd="1" destOrd="0" presId="urn:microsoft.com/office/officeart/2005/8/layout/hierarchy1"/>
    <dgm:cxn modelId="{82C9A265-58F5-874B-B6CC-C37139EE7010}" type="presParOf" srcId="{4DAD0551-4251-A846-ABF6-1AB2A18FEF86}" destId="{046B9420-D412-244C-A84E-0D043CCB07E1}" srcOrd="1" destOrd="0" presId="urn:microsoft.com/office/officeart/2005/8/layout/hierarchy1"/>
    <dgm:cxn modelId="{1247324C-9F8E-694B-BEB5-F631684981B7}" type="presParOf" srcId="{046B9420-D412-244C-A84E-0D043CCB07E1}" destId="{54B0448A-F1E4-C94F-934A-46006353C0F4}" srcOrd="0" destOrd="0" presId="urn:microsoft.com/office/officeart/2005/8/layout/hierarchy1"/>
    <dgm:cxn modelId="{DA23F3C6-4438-7340-AD05-1F51115337BB}" type="presParOf" srcId="{046B9420-D412-244C-A84E-0D043CCB07E1}" destId="{12712173-92C8-3340-A304-64D10D0C9EE5}" srcOrd="1" destOrd="0" presId="urn:microsoft.com/office/officeart/2005/8/layout/hierarchy1"/>
    <dgm:cxn modelId="{375E40C5-750D-8643-9A87-952EF7FEF5D8}" type="presParOf" srcId="{12712173-92C8-3340-A304-64D10D0C9EE5}" destId="{95226215-1698-9B49-BB6E-73881E05261E}" srcOrd="0" destOrd="0" presId="urn:microsoft.com/office/officeart/2005/8/layout/hierarchy1"/>
    <dgm:cxn modelId="{6A77A502-1C10-664F-BC18-39ACE75C0AC6}" type="presParOf" srcId="{95226215-1698-9B49-BB6E-73881E05261E}" destId="{540A4149-16BC-E041-B0CC-F60F0CB88B9D}" srcOrd="0" destOrd="0" presId="urn:microsoft.com/office/officeart/2005/8/layout/hierarchy1"/>
    <dgm:cxn modelId="{7CE5ED86-8F80-2E4D-944E-C92F5C25079C}" type="presParOf" srcId="{95226215-1698-9B49-BB6E-73881E05261E}" destId="{650B3330-C166-1141-AD27-2EFC2030DFAB}" srcOrd="1" destOrd="0" presId="urn:microsoft.com/office/officeart/2005/8/layout/hierarchy1"/>
    <dgm:cxn modelId="{14C52603-C4C9-234E-BF3E-9DB2F968623E}" type="presParOf" srcId="{12712173-92C8-3340-A304-64D10D0C9EE5}" destId="{46D4D3D0-54C5-B644-B3F7-B3183A9AC4C3}" srcOrd="1" destOrd="0" presId="urn:microsoft.com/office/officeart/2005/8/layout/hierarchy1"/>
    <dgm:cxn modelId="{7EFCE4D6-B999-5646-A44F-39B83BECD946}" type="presParOf" srcId="{046B9420-D412-244C-A84E-0D043CCB07E1}" destId="{0AF5C7C8-C885-DC40-8714-1F5229D0B117}" srcOrd="2" destOrd="0" presId="urn:microsoft.com/office/officeart/2005/8/layout/hierarchy1"/>
    <dgm:cxn modelId="{8530F694-AD55-934F-8B58-BD1296C1E93D}" type="presParOf" srcId="{046B9420-D412-244C-A84E-0D043CCB07E1}" destId="{D86EB6E6-EBE6-2F4B-A59C-F8163220B6A8}" srcOrd="3" destOrd="0" presId="urn:microsoft.com/office/officeart/2005/8/layout/hierarchy1"/>
    <dgm:cxn modelId="{8610B029-A3EE-A544-871B-2E718AE2FFD3}" type="presParOf" srcId="{D86EB6E6-EBE6-2F4B-A59C-F8163220B6A8}" destId="{21396213-D346-3242-A077-91FAD376CA72}" srcOrd="0" destOrd="0" presId="urn:microsoft.com/office/officeart/2005/8/layout/hierarchy1"/>
    <dgm:cxn modelId="{717614DF-86FC-D64C-987A-51146CDD8C99}" type="presParOf" srcId="{21396213-D346-3242-A077-91FAD376CA72}" destId="{2E1BB168-DDE1-AC42-AA55-A40467746AFF}" srcOrd="0" destOrd="0" presId="urn:microsoft.com/office/officeart/2005/8/layout/hierarchy1"/>
    <dgm:cxn modelId="{BD0D2BA9-8D0C-C64A-8ED9-05125EF283C9}" type="presParOf" srcId="{21396213-D346-3242-A077-91FAD376CA72}" destId="{D02C06C5-015A-9D41-A842-7158F8C74172}" srcOrd="1" destOrd="0" presId="urn:microsoft.com/office/officeart/2005/8/layout/hierarchy1"/>
    <dgm:cxn modelId="{192C3DA0-198C-4544-A8A3-A08E098CA05A}" type="presParOf" srcId="{D86EB6E6-EBE6-2F4B-A59C-F8163220B6A8}" destId="{EA198FA3-24A1-DC48-B76F-E9EDAF8835F0}" srcOrd="1" destOrd="0" presId="urn:microsoft.com/office/officeart/2005/8/layout/hierarchy1"/>
    <dgm:cxn modelId="{ABFE7BCB-C900-FD40-8BC3-FE5D0E1D3A30}" type="presParOf" srcId="{046B9420-D412-244C-A84E-0D043CCB07E1}" destId="{E558DB1D-8E82-C74A-9D24-1098772975E8}" srcOrd="4" destOrd="0" presId="urn:microsoft.com/office/officeart/2005/8/layout/hierarchy1"/>
    <dgm:cxn modelId="{8C0A4897-C3D0-9E4A-BB7C-42975BF487F6}" type="presParOf" srcId="{046B9420-D412-244C-A84E-0D043CCB07E1}" destId="{AD175040-B473-8D44-AE12-CEC654768863}" srcOrd="5" destOrd="0" presId="urn:microsoft.com/office/officeart/2005/8/layout/hierarchy1"/>
    <dgm:cxn modelId="{B79B70F7-7CBD-D346-BF7B-6970DCFDAB3C}" type="presParOf" srcId="{AD175040-B473-8D44-AE12-CEC654768863}" destId="{26049341-717F-A040-A8DA-31C5CB2B2924}" srcOrd="0" destOrd="0" presId="urn:microsoft.com/office/officeart/2005/8/layout/hierarchy1"/>
    <dgm:cxn modelId="{4FEB94A9-710B-4048-ABB5-A74D711091C7}" type="presParOf" srcId="{26049341-717F-A040-A8DA-31C5CB2B2924}" destId="{D0E00849-7536-9144-9692-F24C66C5FA4C}" srcOrd="0" destOrd="0" presId="urn:microsoft.com/office/officeart/2005/8/layout/hierarchy1"/>
    <dgm:cxn modelId="{7DBBBBF7-7D67-7649-9CDE-D0FC751777ED}" type="presParOf" srcId="{26049341-717F-A040-A8DA-31C5CB2B2924}" destId="{A84A0636-9F75-164B-A4F2-8D6523652304}" srcOrd="1" destOrd="0" presId="urn:microsoft.com/office/officeart/2005/8/layout/hierarchy1"/>
    <dgm:cxn modelId="{D6770857-BC87-8D49-808A-6E47F6B21ECD}" type="presParOf" srcId="{AD175040-B473-8D44-AE12-CEC654768863}" destId="{EB349CFD-5543-4840-BACE-00F4D3793925}" srcOrd="1" destOrd="0" presId="urn:microsoft.com/office/officeart/2005/8/layout/hierarchy1"/>
    <dgm:cxn modelId="{57D9B3B5-810E-2341-B67E-D35715B4077A}" type="presParOf" srcId="{07CB8903-B14D-5B44-985F-48D31DF2DE4B}" destId="{7487AD4B-AB9D-2442-A219-AED1A5A6CC3A}" srcOrd="2" destOrd="0" presId="urn:microsoft.com/office/officeart/2005/8/layout/hierarchy1"/>
    <dgm:cxn modelId="{8D3C9ECE-2E16-D844-A769-86E92F5DCAF9}" type="presParOf" srcId="{07CB8903-B14D-5B44-985F-48D31DF2DE4B}" destId="{AD9630EA-2153-5440-A933-A85202D8F17C}" srcOrd="3" destOrd="0" presId="urn:microsoft.com/office/officeart/2005/8/layout/hierarchy1"/>
    <dgm:cxn modelId="{3EDD9B7C-6A8D-F247-B5D2-6ADB440E2936}" type="presParOf" srcId="{AD9630EA-2153-5440-A933-A85202D8F17C}" destId="{BACB1EE2-A602-5146-9AD9-1AF9D847680F}" srcOrd="0" destOrd="0" presId="urn:microsoft.com/office/officeart/2005/8/layout/hierarchy1"/>
    <dgm:cxn modelId="{5CCE48F4-9EFC-E24A-A35C-8B7D2A92C1EC}" type="presParOf" srcId="{BACB1EE2-A602-5146-9AD9-1AF9D847680F}" destId="{395450D7-352F-8641-A6CC-1841EB132CE9}" srcOrd="0" destOrd="0" presId="urn:microsoft.com/office/officeart/2005/8/layout/hierarchy1"/>
    <dgm:cxn modelId="{16661A7C-93C7-E246-9FF0-3E08567B4CE1}" type="presParOf" srcId="{BACB1EE2-A602-5146-9AD9-1AF9D847680F}" destId="{F5DC8BEC-F65A-D843-BB65-8AEA49B71512}" srcOrd="1" destOrd="0" presId="urn:microsoft.com/office/officeart/2005/8/layout/hierarchy1"/>
    <dgm:cxn modelId="{209DB7E0-1EDB-C64D-93F7-50359D6C6061}" type="presParOf" srcId="{AD9630EA-2153-5440-A933-A85202D8F17C}" destId="{49D732FF-064D-8D44-B8AD-0A8C78448B98}" srcOrd="1" destOrd="0" presId="urn:microsoft.com/office/officeart/2005/8/layout/hierarchy1"/>
    <dgm:cxn modelId="{0C4A3DF8-CCAC-254A-B040-78A2099BF942}" type="presParOf" srcId="{49D732FF-064D-8D44-B8AD-0A8C78448B98}" destId="{B8497E43-DD17-784D-B083-E10DF8EDDCC8}" srcOrd="0" destOrd="0" presId="urn:microsoft.com/office/officeart/2005/8/layout/hierarchy1"/>
    <dgm:cxn modelId="{ACF08832-4718-424D-8EBD-BD3D79B17030}" type="presParOf" srcId="{49D732FF-064D-8D44-B8AD-0A8C78448B98}" destId="{1D0CA7C3-87E8-C04A-B4B3-95E704F7C31E}" srcOrd="1" destOrd="0" presId="urn:microsoft.com/office/officeart/2005/8/layout/hierarchy1"/>
    <dgm:cxn modelId="{0E3859A6-F712-F345-A931-F22B08DE391D}" type="presParOf" srcId="{1D0CA7C3-87E8-C04A-B4B3-95E704F7C31E}" destId="{57C3DAE6-1997-4141-A11D-0106715437FE}" srcOrd="0" destOrd="0" presId="urn:microsoft.com/office/officeart/2005/8/layout/hierarchy1"/>
    <dgm:cxn modelId="{CE255A12-CBE0-1946-8558-72BA882818C0}" type="presParOf" srcId="{57C3DAE6-1997-4141-A11D-0106715437FE}" destId="{E9588F5E-0A5B-5342-ADBA-752DB642D8E2}" srcOrd="0" destOrd="0" presId="urn:microsoft.com/office/officeart/2005/8/layout/hierarchy1"/>
    <dgm:cxn modelId="{BF5CB4B3-E10D-F447-BD3C-66FC81688C45}" type="presParOf" srcId="{57C3DAE6-1997-4141-A11D-0106715437FE}" destId="{ECB2219C-5349-FE4D-8F08-7F58FAA10C3B}" srcOrd="1" destOrd="0" presId="urn:microsoft.com/office/officeart/2005/8/layout/hierarchy1"/>
    <dgm:cxn modelId="{F0E603F6-D41A-CA44-A904-9F9E646066EB}" type="presParOf" srcId="{1D0CA7C3-87E8-C04A-B4B3-95E704F7C31E}" destId="{B9FD40CB-1CB2-B146-B775-B121C989CB2D}" srcOrd="1" destOrd="0" presId="urn:microsoft.com/office/officeart/2005/8/layout/hierarchy1"/>
    <dgm:cxn modelId="{5DDE301F-6C82-5C48-BB6C-F40AF2ABEADF}" type="presParOf" srcId="{49D732FF-064D-8D44-B8AD-0A8C78448B98}" destId="{449811D3-8980-6349-9D5F-33CE7263A362}" srcOrd="2" destOrd="0" presId="urn:microsoft.com/office/officeart/2005/8/layout/hierarchy1"/>
    <dgm:cxn modelId="{103BBBDD-2433-184F-8D69-BC895994F1E6}" type="presParOf" srcId="{49D732FF-064D-8D44-B8AD-0A8C78448B98}" destId="{4BFCD1FD-E865-7F4D-9671-6C7368D4356C}" srcOrd="3" destOrd="0" presId="urn:microsoft.com/office/officeart/2005/8/layout/hierarchy1"/>
    <dgm:cxn modelId="{4C905654-57E0-9C4F-BB53-EED087E54CB2}" type="presParOf" srcId="{4BFCD1FD-E865-7F4D-9671-6C7368D4356C}" destId="{7DB1FE2F-8D61-6442-BDF4-3788B8BE81C2}" srcOrd="0" destOrd="0" presId="urn:microsoft.com/office/officeart/2005/8/layout/hierarchy1"/>
    <dgm:cxn modelId="{4B880D77-6BCC-EB40-882D-E7504F4938A7}" type="presParOf" srcId="{7DB1FE2F-8D61-6442-BDF4-3788B8BE81C2}" destId="{288419D0-0C87-B54E-958D-15768BF7A2AD}" srcOrd="0" destOrd="0" presId="urn:microsoft.com/office/officeart/2005/8/layout/hierarchy1"/>
    <dgm:cxn modelId="{E85983FC-58E2-D144-A09D-8663D148922B}" type="presParOf" srcId="{7DB1FE2F-8D61-6442-BDF4-3788B8BE81C2}" destId="{7235B3C4-0BA8-C749-BA45-639E59BC9D37}" srcOrd="1" destOrd="0" presId="urn:microsoft.com/office/officeart/2005/8/layout/hierarchy1"/>
    <dgm:cxn modelId="{1FAFD21B-D34F-EE48-86A5-78836751DD28}" type="presParOf" srcId="{4BFCD1FD-E865-7F4D-9671-6C7368D4356C}" destId="{D00D922C-4156-9B4A-AAB1-94A5531A8606}" srcOrd="1" destOrd="0" presId="urn:microsoft.com/office/officeart/2005/8/layout/hierarchy1"/>
    <dgm:cxn modelId="{443D5783-AA5D-3C45-8261-E7A1724E0A50}" type="presParOf" srcId="{07CB8903-B14D-5B44-985F-48D31DF2DE4B}" destId="{39C5D0E7-F281-1842-934B-DA8593733BF9}" srcOrd="4" destOrd="0" presId="urn:microsoft.com/office/officeart/2005/8/layout/hierarchy1"/>
    <dgm:cxn modelId="{6DD85AF2-A96A-9546-8191-325425B02C06}" type="presParOf" srcId="{07CB8903-B14D-5B44-985F-48D31DF2DE4B}" destId="{694CA9DA-2100-DA43-AC6D-936CA7CEB0E2}" srcOrd="5" destOrd="0" presId="urn:microsoft.com/office/officeart/2005/8/layout/hierarchy1"/>
    <dgm:cxn modelId="{78988E9B-2167-644F-9A5A-8E89155F4AE1}" type="presParOf" srcId="{694CA9DA-2100-DA43-AC6D-936CA7CEB0E2}" destId="{7A1414F3-4E19-EB40-AE54-CC192ABD1D70}" srcOrd="0" destOrd="0" presId="urn:microsoft.com/office/officeart/2005/8/layout/hierarchy1"/>
    <dgm:cxn modelId="{07A1B7E5-3AF0-064E-B27D-F2F85CD3C1BE}" type="presParOf" srcId="{7A1414F3-4E19-EB40-AE54-CC192ABD1D70}" destId="{06A59483-20A3-9647-B56E-71B4997BC8BA}" srcOrd="0" destOrd="0" presId="urn:microsoft.com/office/officeart/2005/8/layout/hierarchy1"/>
    <dgm:cxn modelId="{786C3A58-C77B-5B44-87D6-24B2C2A591E8}" type="presParOf" srcId="{7A1414F3-4E19-EB40-AE54-CC192ABD1D70}" destId="{43DE28DE-D768-F241-A02C-5D15DD0F39B6}" srcOrd="1" destOrd="0" presId="urn:microsoft.com/office/officeart/2005/8/layout/hierarchy1"/>
    <dgm:cxn modelId="{7425A0EA-C21F-9943-9F06-A7BB26A8EF28}" type="presParOf" srcId="{694CA9DA-2100-DA43-AC6D-936CA7CEB0E2}" destId="{1ED789F1-2FBA-F945-9126-E3A98823BE51}" srcOrd="1" destOrd="0" presId="urn:microsoft.com/office/officeart/2005/8/layout/hierarchy1"/>
    <dgm:cxn modelId="{4DFBEE50-3A21-344C-8F24-1A13DB80AF75}" type="presParOf" srcId="{1ED789F1-2FBA-F945-9126-E3A98823BE51}" destId="{DB11EB6D-2E32-2142-9A12-7E3DD110322E}" srcOrd="0" destOrd="0" presId="urn:microsoft.com/office/officeart/2005/8/layout/hierarchy1"/>
    <dgm:cxn modelId="{07CE87FD-BC26-6843-9462-C2D4C71D2BC1}" type="presParOf" srcId="{1ED789F1-2FBA-F945-9126-E3A98823BE51}" destId="{843C53A8-0842-BC4B-9A12-93E52E4856E4}" srcOrd="1" destOrd="0" presId="urn:microsoft.com/office/officeart/2005/8/layout/hierarchy1"/>
    <dgm:cxn modelId="{8BB20DF7-62C6-0D49-B5FF-B00CE89D4577}" type="presParOf" srcId="{843C53A8-0842-BC4B-9A12-93E52E4856E4}" destId="{B4D0673A-A166-4F4F-9D7F-9D94F729F5D3}" srcOrd="0" destOrd="0" presId="urn:microsoft.com/office/officeart/2005/8/layout/hierarchy1"/>
    <dgm:cxn modelId="{85345F18-32CD-D446-8118-B3A84629FFF9}" type="presParOf" srcId="{B4D0673A-A166-4F4F-9D7F-9D94F729F5D3}" destId="{1BCBE61D-8176-6445-9C41-A455C05C9C81}" srcOrd="0" destOrd="0" presId="urn:microsoft.com/office/officeart/2005/8/layout/hierarchy1"/>
    <dgm:cxn modelId="{A5E675FC-94A9-C24C-96FA-D5C35AF5127F}" type="presParOf" srcId="{B4D0673A-A166-4F4F-9D7F-9D94F729F5D3}" destId="{49B8FD4E-2AA7-7C4D-91A4-51CF526DC0B7}" srcOrd="1" destOrd="0" presId="urn:microsoft.com/office/officeart/2005/8/layout/hierarchy1"/>
    <dgm:cxn modelId="{A79B0868-19FA-CC49-8E38-2AC39AEA2507}" type="presParOf" srcId="{843C53A8-0842-BC4B-9A12-93E52E4856E4}" destId="{2C96E680-5132-704B-BD36-BF2757FC348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8AB075-73CD-2940-8F89-115D0299D48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0BFC0702-24F8-EC48-8AA6-32CBB721787D}">
      <dgm:prSet phldrT="[Text]"/>
      <dgm:spPr/>
      <dgm:t>
        <a:bodyPr/>
        <a:lstStyle/>
        <a:p>
          <a:r>
            <a:rPr lang="en-US" dirty="0"/>
            <a:t>50</a:t>
          </a:r>
        </a:p>
      </dgm:t>
    </dgm:pt>
    <dgm:pt modelId="{18AA1786-17E8-154B-9A1B-CEC34695B0A6}" type="parTrans" cxnId="{A063FD78-65E7-7047-AF1C-D6678818430D}">
      <dgm:prSet/>
      <dgm:spPr/>
      <dgm:t>
        <a:bodyPr/>
        <a:lstStyle/>
        <a:p>
          <a:endParaRPr lang="en-US"/>
        </a:p>
      </dgm:t>
    </dgm:pt>
    <dgm:pt modelId="{E3602530-E75B-DE43-8107-87E250C18913}" type="sibTrans" cxnId="{A063FD78-65E7-7047-AF1C-D6678818430D}">
      <dgm:prSet/>
      <dgm:spPr/>
      <dgm:t>
        <a:bodyPr/>
        <a:lstStyle/>
        <a:p>
          <a:endParaRPr lang="en-US"/>
        </a:p>
      </dgm:t>
    </dgm:pt>
    <dgm:pt modelId="{1D49F927-B76E-0942-A20E-C8D018F38AFC}">
      <dgm:prSet phldrT="[Text]"/>
      <dgm:spPr/>
      <dgm:t>
        <a:bodyPr/>
        <a:lstStyle/>
        <a:p>
          <a:r>
            <a:rPr lang="en-US" dirty="0"/>
            <a:t>40</a:t>
          </a:r>
        </a:p>
      </dgm:t>
    </dgm:pt>
    <dgm:pt modelId="{BCF53EA7-D270-8647-AFD2-CAA8E0FF3C7F}" type="parTrans" cxnId="{7915CD0E-93F2-784D-9612-DC36E0140178}">
      <dgm:prSet/>
      <dgm:spPr/>
      <dgm:t>
        <a:bodyPr/>
        <a:lstStyle/>
        <a:p>
          <a:endParaRPr lang="en-US"/>
        </a:p>
      </dgm:t>
    </dgm:pt>
    <dgm:pt modelId="{5014ED72-3029-EB46-AD0C-164CAF44912F}" type="sibTrans" cxnId="{7915CD0E-93F2-784D-9612-DC36E0140178}">
      <dgm:prSet/>
      <dgm:spPr/>
      <dgm:t>
        <a:bodyPr/>
        <a:lstStyle/>
        <a:p>
          <a:endParaRPr lang="en-US"/>
        </a:p>
      </dgm:t>
    </dgm:pt>
    <dgm:pt modelId="{C4D45869-37FB-8640-9EE5-C81741BCA9FC}">
      <dgm:prSet phldrT="[Text]"/>
      <dgm:spPr/>
      <dgm:t>
        <a:bodyPr/>
        <a:lstStyle/>
        <a:p>
          <a:r>
            <a:rPr lang="en-US" dirty="0"/>
            <a:t>20</a:t>
          </a:r>
        </a:p>
      </dgm:t>
    </dgm:pt>
    <dgm:pt modelId="{E6D730B1-0263-724F-837D-916591578F3C}" type="parTrans" cxnId="{A54DB261-5A5D-0C40-A52F-CBE7457BE686}">
      <dgm:prSet/>
      <dgm:spPr/>
      <dgm:t>
        <a:bodyPr/>
        <a:lstStyle/>
        <a:p>
          <a:endParaRPr lang="en-US"/>
        </a:p>
      </dgm:t>
    </dgm:pt>
    <dgm:pt modelId="{F29BD3D4-B39A-A24B-9D06-E250CB34003C}" type="sibTrans" cxnId="{A54DB261-5A5D-0C40-A52F-CBE7457BE686}">
      <dgm:prSet/>
      <dgm:spPr/>
      <dgm:t>
        <a:bodyPr/>
        <a:lstStyle/>
        <a:p>
          <a:endParaRPr lang="en-US"/>
        </a:p>
      </dgm:t>
    </dgm:pt>
    <dgm:pt modelId="{A193EC8C-4EEF-794C-8BE1-05DC481DA54B}">
      <dgm:prSet phldrT="[Text]"/>
      <dgm:spPr/>
      <dgm:t>
        <a:bodyPr/>
        <a:lstStyle/>
        <a:p>
          <a:r>
            <a:rPr lang="en-US" dirty="0"/>
            <a:t>null</a:t>
          </a:r>
        </a:p>
      </dgm:t>
    </dgm:pt>
    <dgm:pt modelId="{F7253BC8-FA0F-7047-B9CA-980B1B43559E}" type="parTrans" cxnId="{71B4A501-A8C9-FA4F-BC8F-8B0D2018D7CB}">
      <dgm:prSet/>
      <dgm:spPr/>
      <dgm:t>
        <a:bodyPr/>
        <a:lstStyle/>
        <a:p>
          <a:endParaRPr lang="en-US"/>
        </a:p>
      </dgm:t>
    </dgm:pt>
    <dgm:pt modelId="{F0F415C2-D46C-1947-B508-24E1DEC4F93F}" type="sibTrans" cxnId="{71B4A501-A8C9-FA4F-BC8F-8B0D2018D7CB}">
      <dgm:prSet/>
      <dgm:spPr/>
      <dgm:t>
        <a:bodyPr/>
        <a:lstStyle/>
        <a:p>
          <a:endParaRPr lang="en-US"/>
        </a:p>
      </dgm:t>
    </dgm:pt>
    <dgm:pt modelId="{002A9721-3889-4D4F-A500-5E97B2464B9F}">
      <dgm:prSet phldrT="[Text]"/>
      <dgm:spPr/>
      <dgm:t>
        <a:bodyPr/>
        <a:lstStyle/>
        <a:p>
          <a:r>
            <a:rPr lang="en-US" dirty="0"/>
            <a:t>80</a:t>
          </a:r>
        </a:p>
      </dgm:t>
    </dgm:pt>
    <dgm:pt modelId="{F39650F3-A171-BA42-93A7-4C44F02CB38B}" type="parTrans" cxnId="{7899ACBC-9522-D94A-AF03-61CB623FE1A8}">
      <dgm:prSet/>
      <dgm:spPr/>
      <dgm:t>
        <a:bodyPr/>
        <a:lstStyle/>
        <a:p>
          <a:endParaRPr lang="en-US"/>
        </a:p>
      </dgm:t>
    </dgm:pt>
    <dgm:pt modelId="{6595E5E8-422D-714F-B825-25DDA54611A7}" type="sibTrans" cxnId="{7899ACBC-9522-D94A-AF03-61CB623FE1A8}">
      <dgm:prSet/>
      <dgm:spPr/>
      <dgm:t>
        <a:bodyPr/>
        <a:lstStyle/>
        <a:p>
          <a:endParaRPr lang="en-US"/>
        </a:p>
      </dgm:t>
    </dgm:pt>
    <dgm:pt modelId="{31568A41-241E-AF4F-9BB5-0712D1BE4ACB}">
      <dgm:prSet phldrT="[Text]"/>
      <dgm:spPr/>
      <dgm:t>
        <a:bodyPr/>
        <a:lstStyle/>
        <a:p>
          <a:r>
            <a:rPr lang="en-US" dirty="0"/>
            <a:t>60</a:t>
          </a:r>
        </a:p>
      </dgm:t>
    </dgm:pt>
    <dgm:pt modelId="{00BD3641-924E-3E46-8480-9DE30367B581}" type="parTrans" cxnId="{4B9939DA-2F52-A645-9FB1-D236D055082D}">
      <dgm:prSet/>
      <dgm:spPr/>
      <dgm:t>
        <a:bodyPr/>
        <a:lstStyle/>
        <a:p>
          <a:endParaRPr lang="en-US"/>
        </a:p>
      </dgm:t>
    </dgm:pt>
    <dgm:pt modelId="{442B7284-2B42-B646-AB98-EF4992F8A032}" type="sibTrans" cxnId="{4B9939DA-2F52-A645-9FB1-D236D055082D}">
      <dgm:prSet/>
      <dgm:spPr/>
      <dgm:t>
        <a:bodyPr/>
        <a:lstStyle/>
        <a:p>
          <a:endParaRPr lang="en-US"/>
        </a:p>
      </dgm:t>
    </dgm:pt>
    <dgm:pt modelId="{7224CA80-7C98-EA46-956F-BC2412EADE2F}">
      <dgm:prSet phldrT="[Text]"/>
      <dgm:spPr/>
      <dgm:t>
        <a:bodyPr/>
        <a:lstStyle/>
        <a:p>
          <a:r>
            <a:rPr lang="en-US" dirty="0"/>
            <a:t>15</a:t>
          </a:r>
        </a:p>
      </dgm:t>
    </dgm:pt>
    <dgm:pt modelId="{9C5E3524-D39E-BF48-89A5-3CFE63669B51}" type="parTrans" cxnId="{172FE935-9815-0345-8AB4-EAAE4B27CEE9}">
      <dgm:prSet/>
      <dgm:spPr/>
      <dgm:t>
        <a:bodyPr/>
        <a:lstStyle/>
        <a:p>
          <a:endParaRPr lang="en-US"/>
        </a:p>
      </dgm:t>
    </dgm:pt>
    <dgm:pt modelId="{546AA154-154A-0244-8A60-8A9F0532B125}" type="sibTrans" cxnId="{172FE935-9815-0345-8AB4-EAAE4B27CEE9}">
      <dgm:prSet/>
      <dgm:spPr/>
      <dgm:t>
        <a:bodyPr/>
        <a:lstStyle/>
        <a:p>
          <a:endParaRPr lang="en-US"/>
        </a:p>
      </dgm:t>
    </dgm:pt>
    <dgm:pt modelId="{26C0AFD3-7155-CD44-9642-BF7A3D8E61AC}">
      <dgm:prSet phldrT="[Text]"/>
      <dgm:spPr/>
      <dgm:t>
        <a:bodyPr/>
        <a:lstStyle/>
        <a:p>
          <a:r>
            <a:rPr lang="en-US" dirty="0"/>
            <a:t>35</a:t>
          </a:r>
        </a:p>
      </dgm:t>
    </dgm:pt>
    <dgm:pt modelId="{147E759F-3602-A344-B3E8-1F19F9D60D3E}" type="parTrans" cxnId="{8AB669D3-C1E8-7741-97CE-E3BCF8A85568}">
      <dgm:prSet/>
      <dgm:spPr/>
      <dgm:t>
        <a:bodyPr/>
        <a:lstStyle/>
        <a:p>
          <a:endParaRPr lang="en-US"/>
        </a:p>
      </dgm:t>
    </dgm:pt>
    <dgm:pt modelId="{AF0736C2-DAC2-FA4E-A426-AAF788BC1B22}" type="sibTrans" cxnId="{8AB669D3-C1E8-7741-97CE-E3BCF8A85568}">
      <dgm:prSet/>
      <dgm:spPr/>
      <dgm:t>
        <a:bodyPr/>
        <a:lstStyle/>
        <a:p>
          <a:endParaRPr lang="en-US"/>
        </a:p>
      </dgm:t>
    </dgm:pt>
    <dgm:pt modelId="{2D7FB9AB-34C8-0A4C-86F4-ED1EA1C5A689}">
      <dgm:prSet phldrT="[Text]"/>
      <dgm:spPr/>
      <dgm:t>
        <a:bodyPr/>
        <a:lstStyle/>
        <a:p>
          <a:r>
            <a:rPr lang="en-US" dirty="0"/>
            <a:t>55</a:t>
          </a:r>
        </a:p>
      </dgm:t>
    </dgm:pt>
    <dgm:pt modelId="{5220BAC3-50A5-F849-AF35-BFB1298EEA92}" type="parTrans" cxnId="{351A72C0-D963-564F-B09D-B6B7B7F793C7}">
      <dgm:prSet/>
      <dgm:spPr/>
      <dgm:t>
        <a:bodyPr/>
        <a:lstStyle/>
        <a:p>
          <a:endParaRPr lang="en-US"/>
        </a:p>
      </dgm:t>
    </dgm:pt>
    <dgm:pt modelId="{4F11C195-21C4-C94F-A41E-5EDE2704B585}" type="sibTrans" cxnId="{351A72C0-D963-564F-B09D-B6B7B7F793C7}">
      <dgm:prSet/>
      <dgm:spPr/>
      <dgm:t>
        <a:bodyPr/>
        <a:lstStyle/>
        <a:p>
          <a:endParaRPr lang="en-US"/>
        </a:p>
      </dgm:t>
    </dgm:pt>
    <dgm:pt modelId="{E4EF7B39-8FF1-734A-929C-716D30D6D4CA}">
      <dgm:prSet phldrT="[Text]"/>
      <dgm:spPr/>
      <dgm:t>
        <a:bodyPr/>
        <a:lstStyle/>
        <a:p>
          <a:r>
            <a:rPr lang="en-US" dirty="0"/>
            <a:t>75</a:t>
          </a:r>
        </a:p>
      </dgm:t>
    </dgm:pt>
    <dgm:pt modelId="{DE71B298-2751-DC48-A315-9EA887848BD7}" type="parTrans" cxnId="{4AB96B90-1901-2944-BAEE-709B0FD21C0D}">
      <dgm:prSet/>
      <dgm:spPr/>
      <dgm:t>
        <a:bodyPr/>
        <a:lstStyle/>
        <a:p>
          <a:endParaRPr lang="en-US"/>
        </a:p>
      </dgm:t>
    </dgm:pt>
    <dgm:pt modelId="{78617F6B-51E9-8B4D-8971-BE659D5B4B12}" type="sibTrans" cxnId="{4AB96B90-1901-2944-BAEE-709B0FD21C0D}">
      <dgm:prSet/>
      <dgm:spPr/>
      <dgm:t>
        <a:bodyPr/>
        <a:lstStyle/>
        <a:p>
          <a:endParaRPr lang="en-US"/>
        </a:p>
      </dgm:t>
    </dgm:pt>
    <dgm:pt modelId="{03B5C653-F6FB-8A44-870F-592B16D2308F}">
      <dgm:prSet phldrT="[Text]"/>
      <dgm:spPr/>
      <dgm:t>
        <a:bodyPr/>
        <a:lstStyle/>
        <a:p>
          <a:r>
            <a:rPr lang="en-US" dirty="0"/>
            <a:t>null</a:t>
          </a:r>
        </a:p>
      </dgm:t>
    </dgm:pt>
    <dgm:pt modelId="{84A0D9B7-0484-2342-B0E8-7FE683ADCB64}" type="parTrans" cxnId="{74899693-E54C-F64F-8B6A-D839156B2518}">
      <dgm:prSet/>
      <dgm:spPr/>
      <dgm:t>
        <a:bodyPr/>
        <a:lstStyle/>
        <a:p>
          <a:endParaRPr lang="en-US"/>
        </a:p>
      </dgm:t>
    </dgm:pt>
    <dgm:pt modelId="{E7CEF5E9-054E-684C-BC4B-480C5BB48383}" type="sibTrans" cxnId="{74899693-E54C-F64F-8B6A-D839156B2518}">
      <dgm:prSet/>
      <dgm:spPr/>
      <dgm:t>
        <a:bodyPr/>
        <a:lstStyle/>
        <a:p>
          <a:endParaRPr lang="en-US"/>
        </a:p>
      </dgm:t>
    </dgm:pt>
    <dgm:pt modelId="{FF410BEB-174C-B344-B09D-DF5E8D774936}" type="pres">
      <dgm:prSet presAssocID="{B78AB075-73CD-2940-8F89-115D0299D48B}" presName="hierChild1" presStyleCnt="0">
        <dgm:presLayoutVars>
          <dgm:chPref val="1"/>
          <dgm:dir/>
          <dgm:animOne val="branch"/>
          <dgm:animLvl val="lvl"/>
          <dgm:resizeHandles/>
        </dgm:presLayoutVars>
      </dgm:prSet>
      <dgm:spPr/>
    </dgm:pt>
    <dgm:pt modelId="{1D0C390A-B1CC-9E4E-BC08-599331314D74}" type="pres">
      <dgm:prSet presAssocID="{0BFC0702-24F8-EC48-8AA6-32CBB721787D}" presName="hierRoot1" presStyleCnt="0"/>
      <dgm:spPr/>
    </dgm:pt>
    <dgm:pt modelId="{FF508F04-4363-3A47-B7E7-3028E803C394}" type="pres">
      <dgm:prSet presAssocID="{0BFC0702-24F8-EC48-8AA6-32CBB721787D}" presName="composite" presStyleCnt="0"/>
      <dgm:spPr/>
    </dgm:pt>
    <dgm:pt modelId="{CF08283A-23A9-1A47-85D5-078B3AC52617}" type="pres">
      <dgm:prSet presAssocID="{0BFC0702-24F8-EC48-8AA6-32CBB721787D}" presName="background" presStyleLbl="node0" presStyleIdx="0" presStyleCnt="1"/>
      <dgm:spPr/>
    </dgm:pt>
    <dgm:pt modelId="{020D72E0-80B3-4942-82A6-4104D60B2295}" type="pres">
      <dgm:prSet presAssocID="{0BFC0702-24F8-EC48-8AA6-32CBB721787D}" presName="text" presStyleLbl="fgAcc0" presStyleIdx="0" presStyleCnt="1">
        <dgm:presLayoutVars>
          <dgm:chPref val="3"/>
        </dgm:presLayoutVars>
      </dgm:prSet>
      <dgm:spPr/>
    </dgm:pt>
    <dgm:pt modelId="{AA93C2C0-CD88-1C43-B07B-1DD2D5C95309}" type="pres">
      <dgm:prSet presAssocID="{0BFC0702-24F8-EC48-8AA6-32CBB721787D}" presName="hierChild2" presStyleCnt="0"/>
      <dgm:spPr/>
    </dgm:pt>
    <dgm:pt modelId="{F1C0FDDA-100C-4C49-8E93-FA4346C0A9C0}" type="pres">
      <dgm:prSet presAssocID="{BCF53EA7-D270-8647-AFD2-CAA8E0FF3C7F}" presName="Name10" presStyleLbl="parChTrans1D2" presStyleIdx="0" presStyleCnt="2"/>
      <dgm:spPr/>
    </dgm:pt>
    <dgm:pt modelId="{48903E95-197B-5C45-8528-1C98DE3C69EE}" type="pres">
      <dgm:prSet presAssocID="{1D49F927-B76E-0942-A20E-C8D018F38AFC}" presName="hierRoot2" presStyleCnt="0"/>
      <dgm:spPr/>
    </dgm:pt>
    <dgm:pt modelId="{622219E7-05A9-5A42-BD4D-FF82D4D4F5FB}" type="pres">
      <dgm:prSet presAssocID="{1D49F927-B76E-0942-A20E-C8D018F38AFC}" presName="composite2" presStyleCnt="0"/>
      <dgm:spPr/>
    </dgm:pt>
    <dgm:pt modelId="{7F8CE77C-D8BF-C244-9230-5D2B6EC2E3C7}" type="pres">
      <dgm:prSet presAssocID="{1D49F927-B76E-0942-A20E-C8D018F38AFC}" presName="background2" presStyleLbl="node2" presStyleIdx="0" presStyleCnt="2"/>
      <dgm:spPr/>
    </dgm:pt>
    <dgm:pt modelId="{0A012559-6EDD-8C4F-8C4D-A1332562CA04}" type="pres">
      <dgm:prSet presAssocID="{1D49F927-B76E-0942-A20E-C8D018F38AFC}" presName="text2" presStyleLbl="fgAcc2" presStyleIdx="0" presStyleCnt="2">
        <dgm:presLayoutVars>
          <dgm:chPref val="3"/>
        </dgm:presLayoutVars>
      </dgm:prSet>
      <dgm:spPr/>
    </dgm:pt>
    <dgm:pt modelId="{5A64C039-3A7B-0642-B058-B91D5E4BA0F7}" type="pres">
      <dgm:prSet presAssocID="{1D49F927-B76E-0942-A20E-C8D018F38AFC}" presName="hierChild3" presStyleCnt="0"/>
      <dgm:spPr/>
    </dgm:pt>
    <dgm:pt modelId="{AD41E29C-3040-434F-8E86-D37BDF5CA153}" type="pres">
      <dgm:prSet presAssocID="{E6D730B1-0263-724F-837D-916591578F3C}" presName="Name17" presStyleLbl="parChTrans1D3" presStyleIdx="0" presStyleCnt="4"/>
      <dgm:spPr/>
    </dgm:pt>
    <dgm:pt modelId="{E3BD494B-F835-C843-8130-745D0E9ADDC3}" type="pres">
      <dgm:prSet presAssocID="{C4D45869-37FB-8640-9EE5-C81741BCA9FC}" presName="hierRoot3" presStyleCnt="0"/>
      <dgm:spPr/>
    </dgm:pt>
    <dgm:pt modelId="{396CA716-621D-B14F-9CAC-2ADABFAC3C8A}" type="pres">
      <dgm:prSet presAssocID="{C4D45869-37FB-8640-9EE5-C81741BCA9FC}" presName="composite3" presStyleCnt="0"/>
      <dgm:spPr/>
    </dgm:pt>
    <dgm:pt modelId="{504FD94E-E038-7F48-9ADC-FDC103349FFB}" type="pres">
      <dgm:prSet presAssocID="{C4D45869-37FB-8640-9EE5-C81741BCA9FC}" presName="background3" presStyleLbl="node3" presStyleIdx="0" presStyleCnt="4"/>
      <dgm:spPr/>
    </dgm:pt>
    <dgm:pt modelId="{AA09F921-6753-4B4D-A8E2-B6526009E21F}" type="pres">
      <dgm:prSet presAssocID="{C4D45869-37FB-8640-9EE5-C81741BCA9FC}" presName="text3" presStyleLbl="fgAcc3" presStyleIdx="0" presStyleCnt="4">
        <dgm:presLayoutVars>
          <dgm:chPref val="3"/>
        </dgm:presLayoutVars>
      </dgm:prSet>
      <dgm:spPr/>
    </dgm:pt>
    <dgm:pt modelId="{B20524C0-8659-3A41-9393-1F2E14E48D6E}" type="pres">
      <dgm:prSet presAssocID="{C4D45869-37FB-8640-9EE5-C81741BCA9FC}" presName="hierChild4" presStyleCnt="0"/>
      <dgm:spPr/>
    </dgm:pt>
    <dgm:pt modelId="{EC6CC7F2-1BA6-5142-816A-0749F8A735AC}" type="pres">
      <dgm:prSet presAssocID="{9C5E3524-D39E-BF48-89A5-3CFE63669B51}" presName="Name23" presStyleLbl="parChTrans1D4" presStyleIdx="0" presStyleCnt="4"/>
      <dgm:spPr/>
    </dgm:pt>
    <dgm:pt modelId="{3E6A97D7-53F2-6E49-9E60-D9FFF3EF7F11}" type="pres">
      <dgm:prSet presAssocID="{7224CA80-7C98-EA46-956F-BC2412EADE2F}" presName="hierRoot4" presStyleCnt="0"/>
      <dgm:spPr/>
    </dgm:pt>
    <dgm:pt modelId="{6BB1A6ED-6211-4645-B462-8A52496F07DA}" type="pres">
      <dgm:prSet presAssocID="{7224CA80-7C98-EA46-956F-BC2412EADE2F}" presName="composite4" presStyleCnt="0"/>
      <dgm:spPr/>
    </dgm:pt>
    <dgm:pt modelId="{5E970AF9-76C2-F74B-A471-1BA25FEE8FC4}" type="pres">
      <dgm:prSet presAssocID="{7224CA80-7C98-EA46-956F-BC2412EADE2F}" presName="background4" presStyleLbl="node4" presStyleIdx="0" presStyleCnt="4"/>
      <dgm:spPr/>
    </dgm:pt>
    <dgm:pt modelId="{4B40C4AF-C586-A24B-90AA-0E702970073B}" type="pres">
      <dgm:prSet presAssocID="{7224CA80-7C98-EA46-956F-BC2412EADE2F}" presName="text4" presStyleLbl="fgAcc4" presStyleIdx="0" presStyleCnt="4">
        <dgm:presLayoutVars>
          <dgm:chPref val="3"/>
        </dgm:presLayoutVars>
      </dgm:prSet>
      <dgm:spPr/>
    </dgm:pt>
    <dgm:pt modelId="{D81CE89D-0DC7-DA44-823A-54E8E2733061}" type="pres">
      <dgm:prSet presAssocID="{7224CA80-7C98-EA46-956F-BC2412EADE2F}" presName="hierChild5" presStyleCnt="0"/>
      <dgm:spPr/>
    </dgm:pt>
    <dgm:pt modelId="{5F4B6941-8235-574A-B60D-46F13BA03586}" type="pres">
      <dgm:prSet presAssocID="{147E759F-3602-A344-B3E8-1F19F9D60D3E}" presName="Name23" presStyleLbl="parChTrans1D4" presStyleIdx="1" presStyleCnt="4"/>
      <dgm:spPr/>
    </dgm:pt>
    <dgm:pt modelId="{5E7C4718-48FA-794E-9F6B-BC472088F30D}" type="pres">
      <dgm:prSet presAssocID="{26C0AFD3-7155-CD44-9642-BF7A3D8E61AC}" presName="hierRoot4" presStyleCnt="0"/>
      <dgm:spPr/>
    </dgm:pt>
    <dgm:pt modelId="{A80AF03C-A4DF-314A-9BFA-A0577D7E7441}" type="pres">
      <dgm:prSet presAssocID="{26C0AFD3-7155-CD44-9642-BF7A3D8E61AC}" presName="composite4" presStyleCnt="0"/>
      <dgm:spPr/>
    </dgm:pt>
    <dgm:pt modelId="{481C6EC4-C17C-554F-94A2-8530CF763D57}" type="pres">
      <dgm:prSet presAssocID="{26C0AFD3-7155-CD44-9642-BF7A3D8E61AC}" presName="background4" presStyleLbl="node4" presStyleIdx="1" presStyleCnt="4"/>
      <dgm:spPr/>
    </dgm:pt>
    <dgm:pt modelId="{5DE84FB4-F179-6242-9DCE-4C34A1AD2DF1}" type="pres">
      <dgm:prSet presAssocID="{26C0AFD3-7155-CD44-9642-BF7A3D8E61AC}" presName="text4" presStyleLbl="fgAcc4" presStyleIdx="1" presStyleCnt="4">
        <dgm:presLayoutVars>
          <dgm:chPref val="3"/>
        </dgm:presLayoutVars>
      </dgm:prSet>
      <dgm:spPr/>
    </dgm:pt>
    <dgm:pt modelId="{9F997B62-74F0-9944-A6D6-BED95A5F68AE}" type="pres">
      <dgm:prSet presAssocID="{26C0AFD3-7155-CD44-9642-BF7A3D8E61AC}" presName="hierChild5" presStyleCnt="0"/>
      <dgm:spPr/>
    </dgm:pt>
    <dgm:pt modelId="{6659EC31-8657-174E-9062-15A7877E4B90}" type="pres">
      <dgm:prSet presAssocID="{F7253BC8-FA0F-7047-B9CA-980B1B43559E}" presName="Name17" presStyleLbl="parChTrans1D3" presStyleIdx="1" presStyleCnt="4"/>
      <dgm:spPr/>
    </dgm:pt>
    <dgm:pt modelId="{6AF4B3E0-7A9C-0148-8F0A-D4EAE840EAB6}" type="pres">
      <dgm:prSet presAssocID="{A193EC8C-4EEF-794C-8BE1-05DC481DA54B}" presName="hierRoot3" presStyleCnt="0"/>
      <dgm:spPr/>
    </dgm:pt>
    <dgm:pt modelId="{99C87A5C-B057-AE42-AB11-FEE0027D287E}" type="pres">
      <dgm:prSet presAssocID="{A193EC8C-4EEF-794C-8BE1-05DC481DA54B}" presName="composite3" presStyleCnt="0"/>
      <dgm:spPr/>
    </dgm:pt>
    <dgm:pt modelId="{8EBF3DA6-4BE5-2647-8E95-7035CD64C6C8}" type="pres">
      <dgm:prSet presAssocID="{A193EC8C-4EEF-794C-8BE1-05DC481DA54B}" presName="background3" presStyleLbl="node3" presStyleIdx="1" presStyleCnt="4"/>
      <dgm:spPr/>
    </dgm:pt>
    <dgm:pt modelId="{C9A4FA05-8C51-744A-AF16-39FFE595EF34}" type="pres">
      <dgm:prSet presAssocID="{A193EC8C-4EEF-794C-8BE1-05DC481DA54B}" presName="text3" presStyleLbl="fgAcc3" presStyleIdx="1" presStyleCnt="4">
        <dgm:presLayoutVars>
          <dgm:chPref val="3"/>
        </dgm:presLayoutVars>
      </dgm:prSet>
      <dgm:spPr/>
    </dgm:pt>
    <dgm:pt modelId="{31C2C87D-6F6D-A14D-933F-6A79E3A56FE1}" type="pres">
      <dgm:prSet presAssocID="{A193EC8C-4EEF-794C-8BE1-05DC481DA54B}" presName="hierChild4" presStyleCnt="0"/>
      <dgm:spPr/>
    </dgm:pt>
    <dgm:pt modelId="{8918C214-B989-DA4E-8762-7A11AAB8CAD0}" type="pres">
      <dgm:prSet presAssocID="{F39650F3-A171-BA42-93A7-4C44F02CB38B}" presName="Name10" presStyleLbl="parChTrans1D2" presStyleIdx="1" presStyleCnt="2"/>
      <dgm:spPr/>
    </dgm:pt>
    <dgm:pt modelId="{73B8EE01-7656-5B4E-B92A-0AEC41627AF2}" type="pres">
      <dgm:prSet presAssocID="{002A9721-3889-4D4F-A500-5E97B2464B9F}" presName="hierRoot2" presStyleCnt="0"/>
      <dgm:spPr/>
    </dgm:pt>
    <dgm:pt modelId="{67873F9B-BF1F-F24E-98FC-8DC07D525976}" type="pres">
      <dgm:prSet presAssocID="{002A9721-3889-4D4F-A500-5E97B2464B9F}" presName="composite2" presStyleCnt="0"/>
      <dgm:spPr/>
    </dgm:pt>
    <dgm:pt modelId="{68A4ADC0-CB7A-DD4F-A515-549B3C9C4D98}" type="pres">
      <dgm:prSet presAssocID="{002A9721-3889-4D4F-A500-5E97B2464B9F}" presName="background2" presStyleLbl="node2" presStyleIdx="1" presStyleCnt="2"/>
      <dgm:spPr/>
    </dgm:pt>
    <dgm:pt modelId="{F4EB4C93-AF33-8C4F-A713-CDA4E95A1EF5}" type="pres">
      <dgm:prSet presAssocID="{002A9721-3889-4D4F-A500-5E97B2464B9F}" presName="text2" presStyleLbl="fgAcc2" presStyleIdx="1" presStyleCnt="2">
        <dgm:presLayoutVars>
          <dgm:chPref val="3"/>
        </dgm:presLayoutVars>
      </dgm:prSet>
      <dgm:spPr/>
    </dgm:pt>
    <dgm:pt modelId="{AD1B328C-13A8-3F4D-868B-87794FC5B413}" type="pres">
      <dgm:prSet presAssocID="{002A9721-3889-4D4F-A500-5E97B2464B9F}" presName="hierChild3" presStyleCnt="0"/>
      <dgm:spPr/>
    </dgm:pt>
    <dgm:pt modelId="{86209372-8AEA-6F41-99DC-88520D223E97}" type="pres">
      <dgm:prSet presAssocID="{00BD3641-924E-3E46-8480-9DE30367B581}" presName="Name17" presStyleLbl="parChTrans1D3" presStyleIdx="2" presStyleCnt="4"/>
      <dgm:spPr/>
    </dgm:pt>
    <dgm:pt modelId="{47262663-80A2-1548-A79D-6BB64775A5AA}" type="pres">
      <dgm:prSet presAssocID="{31568A41-241E-AF4F-9BB5-0712D1BE4ACB}" presName="hierRoot3" presStyleCnt="0"/>
      <dgm:spPr/>
    </dgm:pt>
    <dgm:pt modelId="{0C5D7800-8C79-1046-A7EB-A873633348BA}" type="pres">
      <dgm:prSet presAssocID="{31568A41-241E-AF4F-9BB5-0712D1BE4ACB}" presName="composite3" presStyleCnt="0"/>
      <dgm:spPr/>
    </dgm:pt>
    <dgm:pt modelId="{8E8BD657-55CE-2E4E-A77B-506E6D6C47E1}" type="pres">
      <dgm:prSet presAssocID="{31568A41-241E-AF4F-9BB5-0712D1BE4ACB}" presName="background3" presStyleLbl="node3" presStyleIdx="2" presStyleCnt="4"/>
      <dgm:spPr/>
    </dgm:pt>
    <dgm:pt modelId="{670554F8-1A82-ED47-8EF9-7942AF082A00}" type="pres">
      <dgm:prSet presAssocID="{31568A41-241E-AF4F-9BB5-0712D1BE4ACB}" presName="text3" presStyleLbl="fgAcc3" presStyleIdx="2" presStyleCnt="4">
        <dgm:presLayoutVars>
          <dgm:chPref val="3"/>
        </dgm:presLayoutVars>
      </dgm:prSet>
      <dgm:spPr/>
    </dgm:pt>
    <dgm:pt modelId="{1055FF32-213D-0B4E-AB63-DC184E47687B}" type="pres">
      <dgm:prSet presAssocID="{31568A41-241E-AF4F-9BB5-0712D1BE4ACB}" presName="hierChild4" presStyleCnt="0"/>
      <dgm:spPr/>
    </dgm:pt>
    <dgm:pt modelId="{3A9C803C-27B0-4A47-A4D7-970F74AF1762}" type="pres">
      <dgm:prSet presAssocID="{5220BAC3-50A5-F849-AF35-BFB1298EEA92}" presName="Name23" presStyleLbl="parChTrans1D4" presStyleIdx="2" presStyleCnt="4"/>
      <dgm:spPr/>
    </dgm:pt>
    <dgm:pt modelId="{93BA926A-2927-0A47-98C9-FEF5512BB761}" type="pres">
      <dgm:prSet presAssocID="{2D7FB9AB-34C8-0A4C-86F4-ED1EA1C5A689}" presName="hierRoot4" presStyleCnt="0"/>
      <dgm:spPr/>
    </dgm:pt>
    <dgm:pt modelId="{0DFC70E9-F3C8-984E-8A14-98841B83F21B}" type="pres">
      <dgm:prSet presAssocID="{2D7FB9AB-34C8-0A4C-86F4-ED1EA1C5A689}" presName="composite4" presStyleCnt="0"/>
      <dgm:spPr/>
    </dgm:pt>
    <dgm:pt modelId="{AF202DAD-4081-EA46-B4F8-E934C8B06400}" type="pres">
      <dgm:prSet presAssocID="{2D7FB9AB-34C8-0A4C-86F4-ED1EA1C5A689}" presName="background4" presStyleLbl="node4" presStyleIdx="2" presStyleCnt="4"/>
      <dgm:spPr/>
    </dgm:pt>
    <dgm:pt modelId="{CF8FA68E-E3EA-274A-86C3-485FBE2322E5}" type="pres">
      <dgm:prSet presAssocID="{2D7FB9AB-34C8-0A4C-86F4-ED1EA1C5A689}" presName="text4" presStyleLbl="fgAcc4" presStyleIdx="2" presStyleCnt="4">
        <dgm:presLayoutVars>
          <dgm:chPref val="3"/>
        </dgm:presLayoutVars>
      </dgm:prSet>
      <dgm:spPr/>
    </dgm:pt>
    <dgm:pt modelId="{B17A949C-7006-3C45-B961-CA7D8A9384A4}" type="pres">
      <dgm:prSet presAssocID="{2D7FB9AB-34C8-0A4C-86F4-ED1EA1C5A689}" presName="hierChild5" presStyleCnt="0"/>
      <dgm:spPr/>
    </dgm:pt>
    <dgm:pt modelId="{DFD2C4EF-22FF-824A-85D1-228BEDB790C9}" type="pres">
      <dgm:prSet presAssocID="{DE71B298-2751-DC48-A315-9EA887848BD7}" presName="Name23" presStyleLbl="parChTrans1D4" presStyleIdx="3" presStyleCnt="4"/>
      <dgm:spPr/>
    </dgm:pt>
    <dgm:pt modelId="{D4BD1486-4B10-DF4A-AB45-8062BF67894C}" type="pres">
      <dgm:prSet presAssocID="{E4EF7B39-8FF1-734A-929C-716D30D6D4CA}" presName="hierRoot4" presStyleCnt="0"/>
      <dgm:spPr/>
    </dgm:pt>
    <dgm:pt modelId="{A2218CF6-8FA2-AF46-B405-8B63A4881B79}" type="pres">
      <dgm:prSet presAssocID="{E4EF7B39-8FF1-734A-929C-716D30D6D4CA}" presName="composite4" presStyleCnt="0"/>
      <dgm:spPr/>
    </dgm:pt>
    <dgm:pt modelId="{F973F66F-12B8-D24F-9273-A58AE54D4E78}" type="pres">
      <dgm:prSet presAssocID="{E4EF7B39-8FF1-734A-929C-716D30D6D4CA}" presName="background4" presStyleLbl="node4" presStyleIdx="3" presStyleCnt="4"/>
      <dgm:spPr/>
    </dgm:pt>
    <dgm:pt modelId="{D6303D29-4616-D640-9787-55597E9E687A}" type="pres">
      <dgm:prSet presAssocID="{E4EF7B39-8FF1-734A-929C-716D30D6D4CA}" presName="text4" presStyleLbl="fgAcc4" presStyleIdx="3" presStyleCnt="4">
        <dgm:presLayoutVars>
          <dgm:chPref val="3"/>
        </dgm:presLayoutVars>
      </dgm:prSet>
      <dgm:spPr/>
    </dgm:pt>
    <dgm:pt modelId="{2EF5DB01-7228-0F43-961F-109408237533}" type="pres">
      <dgm:prSet presAssocID="{E4EF7B39-8FF1-734A-929C-716D30D6D4CA}" presName="hierChild5" presStyleCnt="0"/>
      <dgm:spPr/>
    </dgm:pt>
    <dgm:pt modelId="{7DEBEF5B-0CCA-1343-A9E0-50D78E6F6E6A}" type="pres">
      <dgm:prSet presAssocID="{84A0D9B7-0484-2342-B0E8-7FE683ADCB64}" presName="Name17" presStyleLbl="parChTrans1D3" presStyleIdx="3" presStyleCnt="4"/>
      <dgm:spPr/>
    </dgm:pt>
    <dgm:pt modelId="{2750914B-5971-8042-AEA7-9E9047EABF32}" type="pres">
      <dgm:prSet presAssocID="{03B5C653-F6FB-8A44-870F-592B16D2308F}" presName="hierRoot3" presStyleCnt="0"/>
      <dgm:spPr/>
    </dgm:pt>
    <dgm:pt modelId="{78CF1501-5170-9046-9DC8-C3EA23932093}" type="pres">
      <dgm:prSet presAssocID="{03B5C653-F6FB-8A44-870F-592B16D2308F}" presName="composite3" presStyleCnt="0"/>
      <dgm:spPr/>
    </dgm:pt>
    <dgm:pt modelId="{6B0C60B3-ECBE-C941-8ED3-D3B16B616647}" type="pres">
      <dgm:prSet presAssocID="{03B5C653-F6FB-8A44-870F-592B16D2308F}" presName="background3" presStyleLbl="node3" presStyleIdx="3" presStyleCnt="4"/>
      <dgm:spPr/>
    </dgm:pt>
    <dgm:pt modelId="{32736095-8C92-D54B-8023-E8C7198DDBF7}" type="pres">
      <dgm:prSet presAssocID="{03B5C653-F6FB-8A44-870F-592B16D2308F}" presName="text3" presStyleLbl="fgAcc3" presStyleIdx="3" presStyleCnt="4">
        <dgm:presLayoutVars>
          <dgm:chPref val="3"/>
        </dgm:presLayoutVars>
      </dgm:prSet>
      <dgm:spPr/>
    </dgm:pt>
    <dgm:pt modelId="{1003970B-B2D3-D14C-9F04-4422E9449687}" type="pres">
      <dgm:prSet presAssocID="{03B5C653-F6FB-8A44-870F-592B16D2308F}" presName="hierChild4" presStyleCnt="0"/>
      <dgm:spPr/>
    </dgm:pt>
  </dgm:ptLst>
  <dgm:cxnLst>
    <dgm:cxn modelId="{71B4A501-A8C9-FA4F-BC8F-8B0D2018D7CB}" srcId="{1D49F927-B76E-0942-A20E-C8D018F38AFC}" destId="{A193EC8C-4EEF-794C-8BE1-05DC481DA54B}" srcOrd="1" destOrd="0" parTransId="{F7253BC8-FA0F-7047-B9CA-980B1B43559E}" sibTransId="{F0F415C2-D46C-1947-B508-24E1DEC4F93F}"/>
    <dgm:cxn modelId="{7915CD0E-93F2-784D-9612-DC36E0140178}" srcId="{0BFC0702-24F8-EC48-8AA6-32CBB721787D}" destId="{1D49F927-B76E-0942-A20E-C8D018F38AFC}" srcOrd="0" destOrd="0" parTransId="{BCF53EA7-D270-8647-AFD2-CAA8E0FF3C7F}" sibTransId="{5014ED72-3029-EB46-AD0C-164CAF44912F}"/>
    <dgm:cxn modelId="{257DD410-95E6-3547-8F6E-71E4F6EF117B}" type="presOf" srcId="{F7253BC8-FA0F-7047-B9CA-980B1B43559E}" destId="{6659EC31-8657-174E-9062-15A7877E4B90}" srcOrd="0" destOrd="0" presId="urn:microsoft.com/office/officeart/2005/8/layout/hierarchy1"/>
    <dgm:cxn modelId="{D7A12F17-9A29-CA4A-966C-CD0F53D57D62}" type="presOf" srcId="{B78AB075-73CD-2940-8F89-115D0299D48B}" destId="{FF410BEB-174C-B344-B09D-DF5E8D774936}" srcOrd="0" destOrd="0" presId="urn:microsoft.com/office/officeart/2005/8/layout/hierarchy1"/>
    <dgm:cxn modelId="{01BD261D-0C0A-EF4B-A3C4-F25EF3E3756B}" type="presOf" srcId="{1D49F927-B76E-0942-A20E-C8D018F38AFC}" destId="{0A012559-6EDD-8C4F-8C4D-A1332562CA04}" srcOrd="0" destOrd="0" presId="urn:microsoft.com/office/officeart/2005/8/layout/hierarchy1"/>
    <dgm:cxn modelId="{9FFFE02C-1A6A-8F40-A01F-EDC8B3E3F811}" type="presOf" srcId="{C4D45869-37FB-8640-9EE5-C81741BCA9FC}" destId="{AA09F921-6753-4B4D-A8E2-B6526009E21F}" srcOrd="0" destOrd="0" presId="urn:microsoft.com/office/officeart/2005/8/layout/hierarchy1"/>
    <dgm:cxn modelId="{E93BCA30-6793-064C-BF98-57ACF3B76A94}" type="presOf" srcId="{BCF53EA7-D270-8647-AFD2-CAA8E0FF3C7F}" destId="{F1C0FDDA-100C-4C49-8E93-FA4346C0A9C0}" srcOrd="0" destOrd="0" presId="urn:microsoft.com/office/officeart/2005/8/layout/hierarchy1"/>
    <dgm:cxn modelId="{527A7F35-76F8-3F40-81BF-B3CDA72452C7}" type="presOf" srcId="{147E759F-3602-A344-B3E8-1F19F9D60D3E}" destId="{5F4B6941-8235-574A-B60D-46F13BA03586}" srcOrd="0" destOrd="0" presId="urn:microsoft.com/office/officeart/2005/8/layout/hierarchy1"/>
    <dgm:cxn modelId="{172FE935-9815-0345-8AB4-EAAE4B27CEE9}" srcId="{C4D45869-37FB-8640-9EE5-C81741BCA9FC}" destId="{7224CA80-7C98-EA46-956F-BC2412EADE2F}" srcOrd="0" destOrd="0" parTransId="{9C5E3524-D39E-BF48-89A5-3CFE63669B51}" sibTransId="{546AA154-154A-0244-8A60-8A9F0532B125}"/>
    <dgm:cxn modelId="{8FEB813E-B8DD-1E41-8B5F-7605829095E7}" type="presOf" srcId="{0BFC0702-24F8-EC48-8AA6-32CBB721787D}" destId="{020D72E0-80B3-4942-82A6-4104D60B2295}" srcOrd="0" destOrd="0" presId="urn:microsoft.com/office/officeart/2005/8/layout/hierarchy1"/>
    <dgm:cxn modelId="{B17E8B44-844B-7346-A5D1-78D693AC05CE}" type="presOf" srcId="{DE71B298-2751-DC48-A315-9EA887848BD7}" destId="{DFD2C4EF-22FF-824A-85D1-228BEDB790C9}" srcOrd="0" destOrd="0" presId="urn:microsoft.com/office/officeart/2005/8/layout/hierarchy1"/>
    <dgm:cxn modelId="{6BABCE4C-6F4A-1143-861B-3372CB6005B3}" type="presOf" srcId="{26C0AFD3-7155-CD44-9642-BF7A3D8E61AC}" destId="{5DE84FB4-F179-6242-9DCE-4C34A1AD2DF1}" srcOrd="0" destOrd="0" presId="urn:microsoft.com/office/officeart/2005/8/layout/hierarchy1"/>
    <dgm:cxn modelId="{A54DB261-5A5D-0C40-A52F-CBE7457BE686}" srcId="{1D49F927-B76E-0942-A20E-C8D018F38AFC}" destId="{C4D45869-37FB-8640-9EE5-C81741BCA9FC}" srcOrd="0" destOrd="0" parTransId="{E6D730B1-0263-724F-837D-916591578F3C}" sibTransId="{F29BD3D4-B39A-A24B-9D06-E250CB34003C}"/>
    <dgm:cxn modelId="{9884E16C-EF3B-CA42-8024-AFE1925F2D12}" type="presOf" srcId="{2D7FB9AB-34C8-0A4C-86F4-ED1EA1C5A689}" destId="{CF8FA68E-E3EA-274A-86C3-485FBE2322E5}" srcOrd="0" destOrd="0" presId="urn:microsoft.com/office/officeart/2005/8/layout/hierarchy1"/>
    <dgm:cxn modelId="{B24B3171-1A3A-6542-9382-C3277D86967A}" type="presOf" srcId="{00BD3641-924E-3E46-8480-9DE30367B581}" destId="{86209372-8AEA-6F41-99DC-88520D223E97}" srcOrd="0" destOrd="0" presId="urn:microsoft.com/office/officeart/2005/8/layout/hierarchy1"/>
    <dgm:cxn modelId="{7EFFEE73-8122-EB40-AD0D-62FECA7D9D1E}" type="presOf" srcId="{E6D730B1-0263-724F-837D-916591578F3C}" destId="{AD41E29C-3040-434F-8E86-D37BDF5CA153}" srcOrd="0" destOrd="0" presId="urn:microsoft.com/office/officeart/2005/8/layout/hierarchy1"/>
    <dgm:cxn modelId="{A063FD78-65E7-7047-AF1C-D6678818430D}" srcId="{B78AB075-73CD-2940-8F89-115D0299D48B}" destId="{0BFC0702-24F8-EC48-8AA6-32CBB721787D}" srcOrd="0" destOrd="0" parTransId="{18AA1786-17E8-154B-9A1B-CEC34695B0A6}" sibTransId="{E3602530-E75B-DE43-8107-87E250C18913}"/>
    <dgm:cxn modelId="{A284AB89-F9DF-0640-9B3F-7EC8589E0908}" type="presOf" srcId="{84A0D9B7-0484-2342-B0E8-7FE683ADCB64}" destId="{7DEBEF5B-0CCA-1343-A9E0-50D78E6F6E6A}" srcOrd="0" destOrd="0" presId="urn:microsoft.com/office/officeart/2005/8/layout/hierarchy1"/>
    <dgm:cxn modelId="{4AB96B90-1901-2944-BAEE-709B0FD21C0D}" srcId="{31568A41-241E-AF4F-9BB5-0712D1BE4ACB}" destId="{E4EF7B39-8FF1-734A-929C-716D30D6D4CA}" srcOrd="1" destOrd="0" parTransId="{DE71B298-2751-DC48-A315-9EA887848BD7}" sibTransId="{78617F6B-51E9-8B4D-8971-BE659D5B4B12}"/>
    <dgm:cxn modelId="{74899693-E54C-F64F-8B6A-D839156B2518}" srcId="{002A9721-3889-4D4F-A500-5E97B2464B9F}" destId="{03B5C653-F6FB-8A44-870F-592B16D2308F}" srcOrd="1" destOrd="0" parTransId="{84A0D9B7-0484-2342-B0E8-7FE683ADCB64}" sibTransId="{E7CEF5E9-054E-684C-BC4B-480C5BB48383}"/>
    <dgm:cxn modelId="{DB0D5397-2FDB-D347-B530-299388EAB436}" type="presOf" srcId="{5220BAC3-50A5-F849-AF35-BFB1298EEA92}" destId="{3A9C803C-27B0-4A47-A4D7-970F74AF1762}" srcOrd="0" destOrd="0" presId="urn:microsoft.com/office/officeart/2005/8/layout/hierarchy1"/>
    <dgm:cxn modelId="{3C0FA5A1-80E7-CA4C-B0D6-A7A48BD1D622}" type="presOf" srcId="{002A9721-3889-4D4F-A500-5E97B2464B9F}" destId="{F4EB4C93-AF33-8C4F-A713-CDA4E95A1EF5}" srcOrd="0" destOrd="0" presId="urn:microsoft.com/office/officeart/2005/8/layout/hierarchy1"/>
    <dgm:cxn modelId="{470701AA-2286-DB40-AB58-5BBE20EEF59B}" type="presOf" srcId="{7224CA80-7C98-EA46-956F-BC2412EADE2F}" destId="{4B40C4AF-C586-A24B-90AA-0E702970073B}" srcOrd="0" destOrd="0" presId="urn:microsoft.com/office/officeart/2005/8/layout/hierarchy1"/>
    <dgm:cxn modelId="{7899ACBC-9522-D94A-AF03-61CB623FE1A8}" srcId="{0BFC0702-24F8-EC48-8AA6-32CBB721787D}" destId="{002A9721-3889-4D4F-A500-5E97B2464B9F}" srcOrd="1" destOrd="0" parTransId="{F39650F3-A171-BA42-93A7-4C44F02CB38B}" sibTransId="{6595E5E8-422D-714F-B825-25DDA54611A7}"/>
    <dgm:cxn modelId="{F9E5C7BC-CB35-B64E-8DAE-5651AE90BDF9}" type="presOf" srcId="{F39650F3-A171-BA42-93A7-4C44F02CB38B}" destId="{8918C214-B989-DA4E-8762-7A11AAB8CAD0}" srcOrd="0" destOrd="0" presId="urn:microsoft.com/office/officeart/2005/8/layout/hierarchy1"/>
    <dgm:cxn modelId="{351A72C0-D963-564F-B09D-B6B7B7F793C7}" srcId="{31568A41-241E-AF4F-9BB5-0712D1BE4ACB}" destId="{2D7FB9AB-34C8-0A4C-86F4-ED1EA1C5A689}" srcOrd="0" destOrd="0" parTransId="{5220BAC3-50A5-F849-AF35-BFB1298EEA92}" sibTransId="{4F11C195-21C4-C94F-A41E-5EDE2704B585}"/>
    <dgm:cxn modelId="{46A2E7C7-20D7-DF43-AE7C-6FB9D2636FE6}" type="presOf" srcId="{03B5C653-F6FB-8A44-870F-592B16D2308F}" destId="{32736095-8C92-D54B-8023-E8C7198DDBF7}" srcOrd="0" destOrd="0" presId="urn:microsoft.com/office/officeart/2005/8/layout/hierarchy1"/>
    <dgm:cxn modelId="{8AB669D3-C1E8-7741-97CE-E3BCF8A85568}" srcId="{C4D45869-37FB-8640-9EE5-C81741BCA9FC}" destId="{26C0AFD3-7155-CD44-9642-BF7A3D8E61AC}" srcOrd="1" destOrd="0" parTransId="{147E759F-3602-A344-B3E8-1F19F9D60D3E}" sibTransId="{AF0736C2-DAC2-FA4E-A426-AAF788BC1B22}"/>
    <dgm:cxn modelId="{33548FD4-B5C7-E64C-97F4-B42811A0ECBA}" type="presOf" srcId="{E4EF7B39-8FF1-734A-929C-716D30D6D4CA}" destId="{D6303D29-4616-D640-9787-55597E9E687A}" srcOrd="0" destOrd="0" presId="urn:microsoft.com/office/officeart/2005/8/layout/hierarchy1"/>
    <dgm:cxn modelId="{58DB79D8-6BAA-764C-9A7B-2B6565DCEC8A}" type="presOf" srcId="{31568A41-241E-AF4F-9BB5-0712D1BE4ACB}" destId="{670554F8-1A82-ED47-8EF9-7942AF082A00}" srcOrd="0" destOrd="0" presId="urn:microsoft.com/office/officeart/2005/8/layout/hierarchy1"/>
    <dgm:cxn modelId="{4B9939DA-2F52-A645-9FB1-D236D055082D}" srcId="{002A9721-3889-4D4F-A500-5E97B2464B9F}" destId="{31568A41-241E-AF4F-9BB5-0712D1BE4ACB}" srcOrd="0" destOrd="0" parTransId="{00BD3641-924E-3E46-8480-9DE30367B581}" sibTransId="{442B7284-2B42-B646-AB98-EF4992F8A032}"/>
    <dgm:cxn modelId="{2D0054E7-5345-3F4D-BEDF-DFFEC72B35DC}" type="presOf" srcId="{A193EC8C-4EEF-794C-8BE1-05DC481DA54B}" destId="{C9A4FA05-8C51-744A-AF16-39FFE595EF34}" srcOrd="0" destOrd="0" presId="urn:microsoft.com/office/officeart/2005/8/layout/hierarchy1"/>
    <dgm:cxn modelId="{9C22AFEA-FD47-024F-88F0-EBE24D254B27}" type="presOf" srcId="{9C5E3524-D39E-BF48-89A5-3CFE63669B51}" destId="{EC6CC7F2-1BA6-5142-816A-0749F8A735AC}" srcOrd="0" destOrd="0" presId="urn:microsoft.com/office/officeart/2005/8/layout/hierarchy1"/>
    <dgm:cxn modelId="{25FBDB18-C194-B94F-858C-3C71A1B0CF97}" type="presParOf" srcId="{FF410BEB-174C-B344-B09D-DF5E8D774936}" destId="{1D0C390A-B1CC-9E4E-BC08-599331314D74}" srcOrd="0" destOrd="0" presId="urn:microsoft.com/office/officeart/2005/8/layout/hierarchy1"/>
    <dgm:cxn modelId="{9A4A6E92-6E42-B748-97F7-5EF8D2E013BC}" type="presParOf" srcId="{1D0C390A-B1CC-9E4E-BC08-599331314D74}" destId="{FF508F04-4363-3A47-B7E7-3028E803C394}" srcOrd="0" destOrd="0" presId="urn:microsoft.com/office/officeart/2005/8/layout/hierarchy1"/>
    <dgm:cxn modelId="{A02B92A9-31BF-AE40-9D64-FFA37D8E796A}" type="presParOf" srcId="{FF508F04-4363-3A47-B7E7-3028E803C394}" destId="{CF08283A-23A9-1A47-85D5-078B3AC52617}" srcOrd="0" destOrd="0" presId="urn:microsoft.com/office/officeart/2005/8/layout/hierarchy1"/>
    <dgm:cxn modelId="{595F00E7-F1EB-D84E-A7CE-C7A0B6F80E07}" type="presParOf" srcId="{FF508F04-4363-3A47-B7E7-3028E803C394}" destId="{020D72E0-80B3-4942-82A6-4104D60B2295}" srcOrd="1" destOrd="0" presId="urn:microsoft.com/office/officeart/2005/8/layout/hierarchy1"/>
    <dgm:cxn modelId="{59BF4F00-4F5E-1249-B747-9A3C351DD096}" type="presParOf" srcId="{1D0C390A-B1CC-9E4E-BC08-599331314D74}" destId="{AA93C2C0-CD88-1C43-B07B-1DD2D5C95309}" srcOrd="1" destOrd="0" presId="urn:microsoft.com/office/officeart/2005/8/layout/hierarchy1"/>
    <dgm:cxn modelId="{ABA193EF-A86B-C345-8E42-326B1025F3D5}" type="presParOf" srcId="{AA93C2C0-CD88-1C43-B07B-1DD2D5C95309}" destId="{F1C0FDDA-100C-4C49-8E93-FA4346C0A9C0}" srcOrd="0" destOrd="0" presId="urn:microsoft.com/office/officeart/2005/8/layout/hierarchy1"/>
    <dgm:cxn modelId="{53AC8A12-AF13-004A-8B22-96E63A9524AF}" type="presParOf" srcId="{AA93C2C0-CD88-1C43-B07B-1DD2D5C95309}" destId="{48903E95-197B-5C45-8528-1C98DE3C69EE}" srcOrd="1" destOrd="0" presId="urn:microsoft.com/office/officeart/2005/8/layout/hierarchy1"/>
    <dgm:cxn modelId="{75A08B96-B9D9-9945-A4D4-F338DF4E66B2}" type="presParOf" srcId="{48903E95-197B-5C45-8528-1C98DE3C69EE}" destId="{622219E7-05A9-5A42-BD4D-FF82D4D4F5FB}" srcOrd="0" destOrd="0" presId="urn:microsoft.com/office/officeart/2005/8/layout/hierarchy1"/>
    <dgm:cxn modelId="{5C84544F-BCF6-B043-80F3-91B02A18B64B}" type="presParOf" srcId="{622219E7-05A9-5A42-BD4D-FF82D4D4F5FB}" destId="{7F8CE77C-D8BF-C244-9230-5D2B6EC2E3C7}" srcOrd="0" destOrd="0" presId="urn:microsoft.com/office/officeart/2005/8/layout/hierarchy1"/>
    <dgm:cxn modelId="{3C0F3422-CAA1-8B45-9A0F-848CCA31077C}" type="presParOf" srcId="{622219E7-05A9-5A42-BD4D-FF82D4D4F5FB}" destId="{0A012559-6EDD-8C4F-8C4D-A1332562CA04}" srcOrd="1" destOrd="0" presId="urn:microsoft.com/office/officeart/2005/8/layout/hierarchy1"/>
    <dgm:cxn modelId="{B3C34D60-ACE0-9C4E-B6EB-2155B8C2CCBD}" type="presParOf" srcId="{48903E95-197B-5C45-8528-1C98DE3C69EE}" destId="{5A64C039-3A7B-0642-B058-B91D5E4BA0F7}" srcOrd="1" destOrd="0" presId="urn:microsoft.com/office/officeart/2005/8/layout/hierarchy1"/>
    <dgm:cxn modelId="{C6163F42-B69D-3C41-B67B-9330C2315FD3}" type="presParOf" srcId="{5A64C039-3A7B-0642-B058-B91D5E4BA0F7}" destId="{AD41E29C-3040-434F-8E86-D37BDF5CA153}" srcOrd="0" destOrd="0" presId="urn:microsoft.com/office/officeart/2005/8/layout/hierarchy1"/>
    <dgm:cxn modelId="{984C3D28-C19F-A448-8A86-E4CA6DE5A0BD}" type="presParOf" srcId="{5A64C039-3A7B-0642-B058-B91D5E4BA0F7}" destId="{E3BD494B-F835-C843-8130-745D0E9ADDC3}" srcOrd="1" destOrd="0" presId="urn:microsoft.com/office/officeart/2005/8/layout/hierarchy1"/>
    <dgm:cxn modelId="{904176CA-CFE1-8742-B6CC-4A42F7D43B25}" type="presParOf" srcId="{E3BD494B-F835-C843-8130-745D0E9ADDC3}" destId="{396CA716-621D-B14F-9CAC-2ADABFAC3C8A}" srcOrd="0" destOrd="0" presId="urn:microsoft.com/office/officeart/2005/8/layout/hierarchy1"/>
    <dgm:cxn modelId="{9E8D50A1-EA38-D24B-8311-6FAFD7373F16}" type="presParOf" srcId="{396CA716-621D-B14F-9CAC-2ADABFAC3C8A}" destId="{504FD94E-E038-7F48-9ADC-FDC103349FFB}" srcOrd="0" destOrd="0" presId="urn:microsoft.com/office/officeart/2005/8/layout/hierarchy1"/>
    <dgm:cxn modelId="{E9F11C32-C928-F040-ABFF-4266EEE9F3A9}" type="presParOf" srcId="{396CA716-621D-B14F-9CAC-2ADABFAC3C8A}" destId="{AA09F921-6753-4B4D-A8E2-B6526009E21F}" srcOrd="1" destOrd="0" presId="urn:microsoft.com/office/officeart/2005/8/layout/hierarchy1"/>
    <dgm:cxn modelId="{22741612-1DF8-534D-B2A6-F949F0A8A88C}" type="presParOf" srcId="{E3BD494B-F835-C843-8130-745D0E9ADDC3}" destId="{B20524C0-8659-3A41-9393-1F2E14E48D6E}" srcOrd="1" destOrd="0" presId="urn:microsoft.com/office/officeart/2005/8/layout/hierarchy1"/>
    <dgm:cxn modelId="{74EA29BC-8802-CA4E-AF62-7BAFD28B528D}" type="presParOf" srcId="{B20524C0-8659-3A41-9393-1F2E14E48D6E}" destId="{EC6CC7F2-1BA6-5142-816A-0749F8A735AC}" srcOrd="0" destOrd="0" presId="urn:microsoft.com/office/officeart/2005/8/layout/hierarchy1"/>
    <dgm:cxn modelId="{2405D8E2-6774-6E4D-BBA4-C47160280110}" type="presParOf" srcId="{B20524C0-8659-3A41-9393-1F2E14E48D6E}" destId="{3E6A97D7-53F2-6E49-9E60-D9FFF3EF7F11}" srcOrd="1" destOrd="0" presId="urn:microsoft.com/office/officeart/2005/8/layout/hierarchy1"/>
    <dgm:cxn modelId="{0FE561F6-84AA-384F-BBB3-055FEB56E603}" type="presParOf" srcId="{3E6A97D7-53F2-6E49-9E60-D9FFF3EF7F11}" destId="{6BB1A6ED-6211-4645-B462-8A52496F07DA}" srcOrd="0" destOrd="0" presId="urn:microsoft.com/office/officeart/2005/8/layout/hierarchy1"/>
    <dgm:cxn modelId="{A44AA810-6C3C-634D-AA98-781AD6BBFA6C}" type="presParOf" srcId="{6BB1A6ED-6211-4645-B462-8A52496F07DA}" destId="{5E970AF9-76C2-F74B-A471-1BA25FEE8FC4}" srcOrd="0" destOrd="0" presId="urn:microsoft.com/office/officeart/2005/8/layout/hierarchy1"/>
    <dgm:cxn modelId="{B7EDB5C9-3812-D34C-965E-FB3ED526E41D}" type="presParOf" srcId="{6BB1A6ED-6211-4645-B462-8A52496F07DA}" destId="{4B40C4AF-C586-A24B-90AA-0E702970073B}" srcOrd="1" destOrd="0" presId="urn:microsoft.com/office/officeart/2005/8/layout/hierarchy1"/>
    <dgm:cxn modelId="{E9E5259F-7DE3-2C4E-8A0F-7601DDCA0D57}" type="presParOf" srcId="{3E6A97D7-53F2-6E49-9E60-D9FFF3EF7F11}" destId="{D81CE89D-0DC7-DA44-823A-54E8E2733061}" srcOrd="1" destOrd="0" presId="urn:microsoft.com/office/officeart/2005/8/layout/hierarchy1"/>
    <dgm:cxn modelId="{362D8933-66C6-0240-ABEC-67F179B70862}" type="presParOf" srcId="{B20524C0-8659-3A41-9393-1F2E14E48D6E}" destId="{5F4B6941-8235-574A-B60D-46F13BA03586}" srcOrd="2" destOrd="0" presId="urn:microsoft.com/office/officeart/2005/8/layout/hierarchy1"/>
    <dgm:cxn modelId="{79316299-FA18-F545-BDE0-B6E432B98487}" type="presParOf" srcId="{B20524C0-8659-3A41-9393-1F2E14E48D6E}" destId="{5E7C4718-48FA-794E-9F6B-BC472088F30D}" srcOrd="3" destOrd="0" presId="urn:microsoft.com/office/officeart/2005/8/layout/hierarchy1"/>
    <dgm:cxn modelId="{D8B280DC-5A80-AD4A-A0B8-79A273823A7C}" type="presParOf" srcId="{5E7C4718-48FA-794E-9F6B-BC472088F30D}" destId="{A80AF03C-A4DF-314A-9BFA-A0577D7E7441}" srcOrd="0" destOrd="0" presId="urn:microsoft.com/office/officeart/2005/8/layout/hierarchy1"/>
    <dgm:cxn modelId="{76AA769D-C5C9-1E41-AED9-ABAD30A05939}" type="presParOf" srcId="{A80AF03C-A4DF-314A-9BFA-A0577D7E7441}" destId="{481C6EC4-C17C-554F-94A2-8530CF763D57}" srcOrd="0" destOrd="0" presId="urn:microsoft.com/office/officeart/2005/8/layout/hierarchy1"/>
    <dgm:cxn modelId="{6419EAF7-8E5C-B342-98E2-D38117698414}" type="presParOf" srcId="{A80AF03C-A4DF-314A-9BFA-A0577D7E7441}" destId="{5DE84FB4-F179-6242-9DCE-4C34A1AD2DF1}" srcOrd="1" destOrd="0" presId="urn:microsoft.com/office/officeart/2005/8/layout/hierarchy1"/>
    <dgm:cxn modelId="{A35E872E-FD3E-B240-8FB5-2818E4F2A780}" type="presParOf" srcId="{5E7C4718-48FA-794E-9F6B-BC472088F30D}" destId="{9F997B62-74F0-9944-A6D6-BED95A5F68AE}" srcOrd="1" destOrd="0" presId="urn:microsoft.com/office/officeart/2005/8/layout/hierarchy1"/>
    <dgm:cxn modelId="{31B97F1C-04C2-2840-A7B9-FD8B8AF0113F}" type="presParOf" srcId="{5A64C039-3A7B-0642-B058-B91D5E4BA0F7}" destId="{6659EC31-8657-174E-9062-15A7877E4B90}" srcOrd="2" destOrd="0" presId="urn:microsoft.com/office/officeart/2005/8/layout/hierarchy1"/>
    <dgm:cxn modelId="{4126879E-B2B3-524B-BE33-E247D3B9341B}" type="presParOf" srcId="{5A64C039-3A7B-0642-B058-B91D5E4BA0F7}" destId="{6AF4B3E0-7A9C-0148-8F0A-D4EAE840EAB6}" srcOrd="3" destOrd="0" presId="urn:microsoft.com/office/officeart/2005/8/layout/hierarchy1"/>
    <dgm:cxn modelId="{38EF0300-C193-574A-9C26-4F4A2BDEDEDD}" type="presParOf" srcId="{6AF4B3E0-7A9C-0148-8F0A-D4EAE840EAB6}" destId="{99C87A5C-B057-AE42-AB11-FEE0027D287E}" srcOrd="0" destOrd="0" presId="urn:microsoft.com/office/officeart/2005/8/layout/hierarchy1"/>
    <dgm:cxn modelId="{FFF510B4-A553-4148-A32A-A1D420D70B48}" type="presParOf" srcId="{99C87A5C-B057-AE42-AB11-FEE0027D287E}" destId="{8EBF3DA6-4BE5-2647-8E95-7035CD64C6C8}" srcOrd="0" destOrd="0" presId="urn:microsoft.com/office/officeart/2005/8/layout/hierarchy1"/>
    <dgm:cxn modelId="{F12B1486-0E7C-714D-BD4B-D3A2604DF15A}" type="presParOf" srcId="{99C87A5C-B057-AE42-AB11-FEE0027D287E}" destId="{C9A4FA05-8C51-744A-AF16-39FFE595EF34}" srcOrd="1" destOrd="0" presId="urn:microsoft.com/office/officeart/2005/8/layout/hierarchy1"/>
    <dgm:cxn modelId="{190A0DEC-6EE6-1542-9050-C21771BA8370}" type="presParOf" srcId="{6AF4B3E0-7A9C-0148-8F0A-D4EAE840EAB6}" destId="{31C2C87D-6F6D-A14D-933F-6A79E3A56FE1}" srcOrd="1" destOrd="0" presId="urn:microsoft.com/office/officeart/2005/8/layout/hierarchy1"/>
    <dgm:cxn modelId="{070DD2C6-BB77-4445-803B-ED8D0DCF0D0A}" type="presParOf" srcId="{AA93C2C0-CD88-1C43-B07B-1DD2D5C95309}" destId="{8918C214-B989-DA4E-8762-7A11AAB8CAD0}" srcOrd="2" destOrd="0" presId="urn:microsoft.com/office/officeart/2005/8/layout/hierarchy1"/>
    <dgm:cxn modelId="{F0E4365F-D272-BB49-81EF-405ADC230207}" type="presParOf" srcId="{AA93C2C0-CD88-1C43-B07B-1DD2D5C95309}" destId="{73B8EE01-7656-5B4E-B92A-0AEC41627AF2}" srcOrd="3" destOrd="0" presId="urn:microsoft.com/office/officeart/2005/8/layout/hierarchy1"/>
    <dgm:cxn modelId="{7C34F2B8-35B7-1243-AEA8-2F0DB7B9F46A}" type="presParOf" srcId="{73B8EE01-7656-5B4E-B92A-0AEC41627AF2}" destId="{67873F9B-BF1F-F24E-98FC-8DC07D525976}" srcOrd="0" destOrd="0" presId="urn:microsoft.com/office/officeart/2005/8/layout/hierarchy1"/>
    <dgm:cxn modelId="{0C004AC8-BBB8-DF49-94F6-3C33173805D8}" type="presParOf" srcId="{67873F9B-BF1F-F24E-98FC-8DC07D525976}" destId="{68A4ADC0-CB7A-DD4F-A515-549B3C9C4D98}" srcOrd="0" destOrd="0" presId="urn:microsoft.com/office/officeart/2005/8/layout/hierarchy1"/>
    <dgm:cxn modelId="{20E72D4D-3D1C-C042-9C0C-018748D501C9}" type="presParOf" srcId="{67873F9B-BF1F-F24E-98FC-8DC07D525976}" destId="{F4EB4C93-AF33-8C4F-A713-CDA4E95A1EF5}" srcOrd="1" destOrd="0" presId="urn:microsoft.com/office/officeart/2005/8/layout/hierarchy1"/>
    <dgm:cxn modelId="{2EBF0C06-C183-EF4F-84D1-8FEAAEB8C0E4}" type="presParOf" srcId="{73B8EE01-7656-5B4E-B92A-0AEC41627AF2}" destId="{AD1B328C-13A8-3F4D-868B-87794FC5B413}" srcOrd="1" destOrd="0" presId="urn:microsoft.com/office/officeart/2005/8/layout/hierarchy1"/>
    <dgm:cxn modelId="{A11AA508-6C3F-4E4C-B8B5-521AA1739C73}" type="presParOf" srcId="{AD1B328C-13A8-3F4D-868B-87794FC5B413}" destId="{86209372-8AEA-6F41-99DC-88520D223E97}" srcOrd="0" destOrd="0" presId="urn:microsoft.com/office/officeart/2005/8/layout/hierarchy1"/>
    <dgm:cxn modelId="{C98B6414-ABA4-C94C-88D7-B747A1E7C17D}" type="presParOf" srcId="{AD1B328C-13A8-3F4D-868B-87794FC5B413}" destId="{47262663-80A2-1548-A79D-6BB64775A5AA}" srcOrd="1" destOrd="0" presId="urn:microsoft.com/office/officeart/2005/8/layout/hierarchy1"/>
    <dgm:cxn modelId="{BB90AFD9-677A-3045-A0DF-1523970A407E}" type="presParOf" srcId="{47262663-80A2-1548-A79D-6BB64775A5AA}" destId="{0C5D7800-8C79-1046-A7EB-A873633348BA}" srcOrd="0" destOrd="0" presId="urn:microsoft.com/office/officeart/2005/8/layout/hierarchy1"/>
    <dgm:cxn modelId="{24A079F3-E2E9-554F-820A-4B9F1C3E8896}" type="presParOf" srcId="{0C5D7800-8C79-1046-A7EB-A873633348BA}" destId="{8E8BD657-55CE-2E4E-A77B-506E6D6C47E1}" srcOrd="0" destOrd="0" presId="urn:microsoft.com/office/officeart/2005/8/layout/hierarchy1"/>
    <dgm:cxn modelId="{79A9D143-D4DF-C54F-BA37-581D51B647CB}" type="presParOf" srcId="{0C5D7800-8C79-1046-A7EB-A873633348BA}" destId="{670554F8-1A82-ED47-8EF9-7942AF082A00}" srcOrd="1" destOrd="0" presId="urn:microsoft.com/office/officeart/2005/8/layout/hierarchy1"/>
    <dgm:cxn modelId="{59A18C4F-03BC-2E48-9EBA-52A1E28DB26D}" type="presParOf" srcId="{47262663-80A2-1548-A79D-6BB64775A5AA}" destId="{1055FF32-213D-0B4E-AB63-DC184E47687B}" srcOrd="1" destOrd="0" presId="urn:microsoft.com/office/officeart/2005/8/layout/hierarchy1"/>
    <dgm:cxn modelId="{E12B0955-636F-C342-AD9B-142F6052866D}" type="presParOf" srcId="{1055FF32-213D-0B4E-AB63-DC184E47687B}" destId="{3A9C803C-27B0-4A47-A4D7-970F74AF1762}" srcOrd="0" destOrd="0" presId="urn:microsoft.com/office/officeart/2005/8/layout/hierarchy1"/>
    <dgm:cxn modelId="{1A8D1C5E-7A32-194D-8B1A-5C3BDAC663B4}" type="presParOf" srcId="{1055FF32-213D-0B4E-AB63-DC184E47687B}" destId="{93BA926A-2927-0A47-98C9-FEF5512BB761}" srcOrd="1" destOrd="0" presId="urn:microsoft.com/office/officeart/2005/8/layout/hierarchy1"/>
    <dgm:cxn modelId="{4862DC77-7E5E-074A-97E1-E13CC9B06115}" type="presParOf" srcId="{93BA926A-2927-0A47-98C9-FEF5512BB761}" destId="{0DFC70E9-F3C8-984E-8A14-98841B83F21B}" srcOrd="0" destOrd="0" presId="urn:microsoft.com/office/officeart/2005/8/layout/hierarchy1"/>
    <dgm:cxn modelId="{FF33A91A-803D-204A-80F3-28CDBA787F32}" type="presParOf" srcId="{0DFC70E9-F3C8-984E-8A14-98841B83F21B}" destId="{AF202DAD-4081-EA46-B4F8-E934C8B06400}" srcOrd="0" destOrd="0" presId="urn:microsoft.com/office/officeart/2005/8/layout/hierarchy1"/>
    <dgm:cxn modelId="{22587A76-14A2-4243-A260-12898E79DE69}" type="presParOf" srcId="{0DFC70E9-F3C8-984E-8A14-98841B83F21B}" destId="{CF8FA68E-E3EA-274A-86C3-485FBE2322E5}" srcOrd="1" destOrd="0" presId="urn:microsoft.com/office/officeart/2005/8/layout/hierarchy1"/>
    <dgm:cxn modelId="{3F397DBB-D2D9-7A44-87E1-70E18D1708FB}" type="presParOf" srcId="{93BA926A-2927-0A47-98C9-FEF5512BB761}" destId="{B17A949C-7006-3C45-B961-CA7D8A9384A4}" srcOrd="1" destOrd="0" presId="urn:microsoft.com/office/officeart/2005/8/layout/hierarchy1"/>
    <dgm:cxn modelId="{1B589E36-6D0A-1A47-A883-55E89CE85FB5}" type="presParOf" srcId="{1055FF32-213D-0B4E-AB63-DC184E47687B}" destId="{DFD2C4EF-22FF-824A-85D1-228BEDB790C9}" srcOrd="2" destOrd="0" presId="urn:microsoft.com/office/officeart/2005/8/layout/hierarchy1"/>
    <dgm:cxn modelId="{560BF911-5A00-514E-86C5-6671C18A1C7B}" type="presParOf" srcId="{1055FF32-213D-0B4E-AB63-DC184E47687B}" destId="{D4BD1486-4B10-DF4A-AB45-8062BF67894C}" srcOrd="3" destOrd="0" presId="urn:microsoft.com/office/officeart/2005/8/layout/hierarchy1"/>
    <dgm:cxn modelId="{7370A0D3-E958-B14E-9C4D-72796342969F}" type="presParOf" srcId="{D4BD1486-4B10-DF4A-AB45-8062BF67894C}" destId="{A2218CF6-8FA2-AF46-B405-8B63A4881B79}" srcOrd="0" destOrd="0" presId="urn:microsoft.com/office/officeart/2005/8/layout/hierarchy1"/>
    <dgm:cxn modelId="{358D26DF-8991-A34F-B814-23FBA56D9A66}" type="presParOf" srcId="{A2218CF6-8FA2-AF46-B405-8B63A4881B79}" destId="{F973F66F-12B8-D24F-9273-A58AE54D4E78}" srcOrd="0" destOrd="0" presId="urn:microsoft.com/office/officeart/2005/8/layout/hierarchy1"/>
    <dgm:cxn modelId="{CA162FF3-6A59-B841-8D0F-A906A93BDD19}" type="presParOf" srcId="{A2218CF6-8FA2-AF46-B405-8B63A4881B79}" destId="{D6303D29-4616-D640-9787-55597E9E687A}" srcOrd="1" destOrd="0" presId="urn:microsoft.com/office/officeart/2005/8/layout/hierarchy1"/>
    <dgm:cxn modelId="{946444E1-FCA3-2C4A-9C44-01BB88A2FCC3}" type="presParOf" srcId="{D4BD1486-4B10-DF4A-AB45-8062BF67894C}" destId="{2EF5DB01-7228-0F43-961F-109408237533}" srcOrd="1" destOrd="0" presId="urn:microsoft.com/office/officeart/2005/8/layout/hierarchy1"/>
    <dgm:cxn modelId="{CEFADB63-3F44-A644-AA1B-C81E9610388C}" type="presParOf" srcId="{AD1B328C-13A8-3F4D-868B-87794FC5B413}" destId="{7DEBEF5B-0CCA-1343-A9E0-50D78E6F6E6A}" srcOrd="2" destOrd="0" presId="urn:microsoft.com/office/officeart/2005/8/layout/hierarchy1"/>
    <dgm:cxn modelId="{CA722A22-5A3F-3C49-8A7A-A192A3BB89A4}" type="presParOf" srcId="{AD1B328C-13A8-3F4D-868B-87794FC5B413}" destId="{2750914B-5971-8042-AEA7-9E9047EABF32}" srcOrd="3" destOrd="0" presId="urn:microsoft.com/office/officeart/2005/8/layout/hierarchy1"/>
    <dgm:cxn modelId="{A58AFF32-BDCD-DB45-AF78-E74BA9DCD031}" type="presParOf" srcId="{2750914B-5971-8042-AEA7-9E9047EABF32}" destId="{78CF1501-5170-9046-9DC8-C3EA23932093}" srcOrd="0" destOrd="0" presId="urn:microsoft.com/office/officeart/2005/8/layout/hierarchy1"/>
    <dgm:cxn modelId="{D67384F2-8AE7-DF4E-A2A1-457B454C19B8}" type="presParOf" srcId="{78CF1501-5170-9046-9DC8-C3EA23932093}" destId="{6B0C60B3-ECBE-C941-8ED3-D3B16B616647}" srcOrd="0" destOrd="0" presId="urn:microsoft.com/office/officeart/2005/8/layout/hierarchy1"/>
    <dgm:cxn modelId="{80032B26-D98E-C34D-B2FA-540D215DE2B7}" type="presParOf" srcId="{78CF1501-5170-9046-9DC8-C3EA23932093}" destId="{32736095-8C92-D54B-8023-E8C7198DDBF7}" srcOrd="1" destOrd="0" presId="urn:microsoft.com/office/officeart/2005/8/layout/hierarchy1"/>
    <dgm:cxn modelId="{6ABC72E5-6835-284E-B8E9-7242E7C21A66}" type="presParOf" srcId="{2750914B-5971-8042-AEA7-9E9047EABF32}" destId="{1003970B-B2D3-D14C-9F04-4422E94496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8AB075-73CD-2940-8F89-115D0299D48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0BFC0702-24F8-EC48-8AA6-32CBB721787D}">
      <dgm:prSet phldrT="[Text]"/>
      <dgm:spPr/>
      <dgm:t>
        <a:bodyPr/>
        <a:lstStyle/>
        <a:p>
          <a:r>
            <a:rPr lang="en-US" dirty="0"/>
            <a:t>45</a:t>
          </a:r>
        </a:p>
      </dgm:t>
    </dgm:pt>
    <dgm:pt modelId="{18AA1786-17E8-154B-9A1B-CEC34695B0A6}" type="parTrans" cxnId="{A063FD78-65E7-7047-AF1C-D6678818430D}">
      <dgm:prSet/>
      <dgm:spPr/>
      <dgm:t>
        <a:bodyPr/>
        <a:lstStyle/>
        <a:p>
          <a:endParaRPr lang="en-US"/>
        </a:p>
      </dgm:t>
    </dgm:pt>
    <dgm:pt modelId="{E3602530-E75B-DE43-8107-87E250C18913}" type="sibTrans" cxnId="{A063FD78-65E7-7047-AF1C-D6678818430D}">
      <dgm:prSet/>
      <dgm:spPr/>
      <dgm:t>
        <a:bodyPr/>
        <a:lstStyle/>
        <a:p>
          <a:endParaRPr lang="en-US"/>
        </a:p>
      </dgm:t>
    </dgm:pt>
    <dgm:pt modelId="{1D49F927-B76E-0942-A20E-C8D018F38AFC}">
      <dgm:prSet phldrT="[Text]"/>
      <dgm:spPr/>
      <dgm:t>
        <a:bodyPr/>
        <a:lstStyle/>
        <a:p>
          <a:r>
            <a:rPr lang="en-US" dirty="0"/>
            <a:t>40</a:t>
          </a:r>
        </a:p>
      </dgm:t>
    </dgm:pt>
    <dgm:pt modelId="{BCF53EA7-D270-8647-AFD2-CAA8E0FF3C7F}" type="parTrans" cxnId="{7915CD0E-93F2-784D-9612-DC36E0140178}">
      <dgm:prSet/>
      <dgm:spPr/>
      <dgm:t>
        <a:bodyPr/>
        <a:lstStyle/>
        <a:p>
          <a:endParaRPr lang="en-US"/>
        </a:p>
      </dgm:t>
    </dgm:pt>
    <dgm:pt modelId="{5014ED72-3029-EB46-AD0C-164CAF44912F}" type="sibTrans" cxnId="{7915CD0E-93F2-784D-9612-DC36E0140178}">
      <dgm:prSet/>
      <dgm:spPr/>
      <dgm:t>
        <a:bodyPr/>
        <a:lstStyle/>
        <a:p>
          <a:endParaRPr lang="en-US"/>
        </a:p>
      </dgm:t>
    </dgm:pt>
    <dgm:pt modelId="{C4D45869-37FB-8640-9EE5-C81741BCA9FC}">
      <dgm:prSet phldrT="[Text]"/>
      <dgm:spPr/>
      <dgm:t>
        <a:bodyPr/>
        <a:lstStyle/>
        <a:p>
          <a:r>
            <a:rPr lang="en-US" dirty="0"/>
            <a:t>20</a:t>
          </a:r>
        </a:p>
      </dgm:t>
    </dgm:pt>
    <dgm:pt modelId="{E6D730B1-0263-724F-837D-916591578F3C}" type="parTrans" cxnId="{A54DB261-5A5D-0C40-A52F-CBE7457BE686}">
      <dgm:prSet/>
      <dgm:spPr/>
      <dgm:t>
        <a:bodyPr/>
        <a:lstStyle/>
        <a:p>
          <a:endParaRPr lang="en-US"/>
        </a:p>
      </dgm:t>
    </dgm:pt>
    <dgm:pt modelId="{F29BD3D4-B39A-A24B-9D06-E250CB34003C}" type="sibTrans" cxnId="{A54DB261-5A5D-0C40-A52F-CBE7457BE686}">
      <dgm:prSet/>
      <dgm:spPr/>
      <dgm:t>
        <a:bodyPr/>
        <a:lstStyle/>
        <a:p>
          <a:endParaRPr lang="en-US"/>
        </a:p>
      </dgm:t>
    </dgm:pt>
    <dgm:pt modelId="{A193EC8C-4EEF-794C-8BE1-05DC481DA54B}">
      <dgm:prSet phldrT="[Text]"/>
      <dgm:spPr/>
      <dgm:t>
        <a:bodyPr/>
        <a:lstStyle/>
        <a:p>
          <a:r>
            <a:rPr lang="en-US" dirty="0"/>
            <a:t>null</a:t>
          </a:r>
        </a:p>
      </dgm:t>
    </dgm:pt>
    <dgm:pt modelId="{F7253BC8-FA0F-7047-B9CA-980B1B43559E}" type="parTrans" cxnId="{71B4A501-A8C9-FA4F-BC8F-8B0D2018D7CB}">
      <dgm:prSet/>
      <dgm:spPr/>
      <dgm:t>
        <a:bodyPr/>
        <a:lstStyle/>
        <a:p>
          <a:endParaRPr lang="en-US"/>
        </a:p>
      </dgm:t>
    </dgm:pt>
    <dgm:pt modelId="{F0F415C2-D46C-1947-B508-24E1DEC4F93F}" type="sibTrans" cxnId="{71B4A501-A8C9-FA4F-BC8F-8B0D2018D7CB}">
      <dgm:prSet/>
      <dgm:spPr/>
      <dgm:t>
        <a:bodyPr/>
        <a:lstStyle/>
        <a:p>
          <a:endParaRPr lang="en-US"/>
        </a:p>
      </dgm:t>
    </dgm:pt>
    <dgm:pt modelId="{002A9721-3889-4D4F-A500-5E97B2464B9F}">
      <dgm:prSet phldrT="[Text]"/>
      <dgm:spPr/>
      <dgm:t>
        <a:bodyPr/>
        <a:lstStyle/>
        <a:p>
          <a:r>
            <a:rPr lang="en-US" dirty="0"/>
            <a:t>60</a:t>
          </a:r>
        </a:p>
      </dgm:t>
    </dgm:pt>
    <dgm:pt modelId="{F39650F3-A171-BA42-93A7-4C44F02CB38B}" type="parTrans" cxnId="{7899ACBC-9522-D94A-AF03-61CB623FE1A8}">
      <dgm:prSet/>
      <dgm:spPr/>
      <dgm:t>
        <a:bodyPr/>
        <a:lstStyle/>
        <a:p>
          <a:endParaRPr lang="en-US"/>
        </a:p>
      </dgm:t>
    </dgm:pt>
    <dgm:pt modelId="{6595E5E8-422D-714F-B825-25DDA54611A7}" type="sibTrans" cxnId="{7899ACBC-9522-D94A-AF03-61CB623FE1A8}">
      <dgm:prSet/>
      <dgm:spPr/>
      <dgm:t>
        <a:bodyPr/>
        <a:lstStyle/>
        <a:p>
          <a:endParaRPr lang="en-US"/>
        </a:p>
      </dgm:t>
    </dgm:pt>
    <dgm:pt modelId="{31568A41-241E-AF4F-9BB5-0712D1BE4ACB}">
      <dgm:prSet phldrT="[Text]"/>
      <dgm:spPr/>
      <dgm:t>
        <a:bodyPr/>
        <a:lstStyle/>
        <a:p>
          <a:r>
            <a:rPr lang="en-US" dirty="0"/>
            <a:t>55</a:t>
          </a:r>
        </a:p>
      </dgm:t>
    </dgm:pt>
    <dgm:pt modelId="{00BD3641-924E-3E46-8480-9DE30367B581}" type="parTrans" cxnId="{4B9939DA-2F52-A645-9FB1-D236D055082D}">
      <dgm:prSet/>
      <dgm:spPr/>
      <dgm:t>
        <a:bodyPr/>
        <a:lstStyle/>
        <a:p>
          <a:endParaRPr lang="en-US"/>
        </a:p>
      </dgm:t>
    </dgm:pt>
    <dgm:pt modelId="{442B7284-2B42-B646-AB98-EF4992F8A032}" type="sibTrans" cxnId="{4B9939DA-2F52-A645-9FB1-D236D055082D}">
      <dgm:prSet/>
      <dgm:spPr/>
      <dgm:t>
        <a:bodyPr/>
        <a:lstStyle/>
        <a:p>
          <a:endParaRPr lang="en-US"/>
        </a:p>
      </dgm:t>
    </dgm:pt>
    <dgm:pt modelId="{7224CA80-7C98-EA46-956F-BC2412EADE2F}">
      <dgm:prSet phldrT="[Text]"/>
      <dgm:spPr/>
      <dgm:t>
        <a:bodyPr/>
        <a:lstStyle/>
        <a:p>
          <a:r>
            <a:rPr lang="en-US" dirty="0"/>
            <a:t>15</a:t>
          </a:r>
        </a:p>
      </dgm:t>
    </dgm:pt>
    <dgm:pt modelId="{9C5E3524-D39E-BF48-89A5-3CFE63669B51}" type="parTrans" cxnId="{172FE935-9815-0345-8AB4-EAAE4B27CEE9}">
      <dgm:prSet/>
      <dgm:spPr/>
      <dgm:t>
        <a:bodyPr/>
        <a:lstStyle/>
        <a:p>
          <a:endParaRPr lang="en-US"/>
        </a:p>
      </dgm:t>
    </dgm:pt>
    <dgm:pt modelId="{546AA154-154A-0244-8A60-8A9F0532B125}" type="sibTrans" cxnId="{172FE935-9815-0345-8AB4-EAAE4B27CEE9}">
      <dgm:prSet/>
      <dgm:spPr/>
      <dgm:t>
        <a:bodyPr/>
        <a:lstStyle/>
        <a:p>
          <a:endParaRPr lang="en-US"/>
        </a:p>
      </dgm:t>
    </dgm:pt>
    <dgm:pt modelId="{26C0AFD3-7155-CD44-9642-BF7A3D8E61AC}">
      <dgm:prSet phldrT="[Text]"/>
      <dgm:spPr/>
      <dgm:t>
        <a:bodyPr/>
        <a:lstStyle/>
        <a:p>
          <a:r>
            <a:rPr lang="en-US" dirty="0"/>
            <a:t>35</a:t>
          </a:r>
        </a:p>
      </dgm:t>
    </dgm:pt>
    <dgm:pt modelId="{147E759F-3602-A344-B3E8-1F19F9D60D3E}" type="parTrans" cxnId="{8AB669D3-C1E8-7741-97CE-E3BCF8A85568}">
      <dgm:prSet/>
      <dgm:spPr/>
      <dgm:t>
        <a:bodyPr/>
        <a:lstStyle/>
        <a:p>
          <a:endParaRPr lang="en-US"/>
        </a:p>
      </dgm:t>
    </dgm:pt>
    <dgm:pt modelId="{AF0736C2-DAC2-FA4E-A426-AAF788BC1B22}" type="sibTrans" cxnId="{8AB669D3-C1E8-7741-97CE-E3BCF8A85568}">
      <dgm:prSet/>
      <dgm:spPr/>
      <dgm:t>
        <a:bodyPr/>
        <a:lstStyle/>
        <a:p>
          <a:endParaRPr lang="en-US"/>
        </a:p>
      </dgm:t>
    </dgm:pt>
    <dgm:pt modelId="{2D7FB9AB-34C8-0A4C-86F4-ED1EA1C5A689}">
      <dgm:prSet phldrT="[Text]"/>
      <dgm:spPr/>
      <dgm:t>
        <a:bodyPr/>
        <a:lstStyle/>
        <a:p>
          <a:r>
            <a:rPr lang="en-US" dirty="0"/>
            <a:t>null</a:t>
          </a:r>
        </a:p>
      </dgm:t>
    </dgm:pt>
    <dgm:pt modelId="{5220BAC3-50A5-F849-AF35-BFB1298EEA92}" type="parTrans" cxnId="{351A72C0-D963-564F-B09D-B6B7B7F793C7}">
      <dgm:prSet/>
      <dgm:spPr/>
      <dgm:t>
        <a:bodyPr/>
        <a:lstStyle/>
        <a:p>
          <a:endParaRPr lang="en-US"/>
        </a:p>
      </dgm:t>
    </dgm:pt>
    <dgm:pt modelId="{4F11C195-21C4-C94F-A41E-5EDE2704B585}" type="sibTrans" cxnId="{351A72C0-D963-564F-B09D-B6B7B7F793C7}">
      <dgm:prSet/>
      <dgm:spPr/>
      <dgm:t>
        <a:bodyPr/>
        <a:lstStyle/>
        <a:p>
          <a:endParaRPr lang="en-US"/>
        </a:p>
      </dgm:t>
    </dgm:pt>
    <dgm:pt modelId="{E4EF7B39-8FF1-734A-929C-716D30D6D4CA}">
      <dgm:prSet phldrT="[Text]"/>
      <dgm:spPr/>
      <dgm:t>
        <a:bodyPr/>
        <a:lstStyle/>
        <a:p>
          <a:r>
            <a:rPr lang="en-US" dirty="0"/>
            <a:t>57</a:t>
          </a:r>
        </a:p>
      </dgm:t>
    </dgm:pt>
    <dgm:pt modelId="{DE71B298-2751-DC48-A315-9EA887848BD7}" type="parTrans" cxnId="{4AB96B90-1901-2944-BAEE-709B0FD21C0D}">
      <dgm:prSet/>
      <dgm:spPr/>
      <dgm:t>
        <a:bodyPr/>
        <a:lstStyle/>
        <a:p>
          <a:endParaRPr lang="en-US"/>
        </a:p>
      </dgm:t>
    </dgm:pt>
    <dgm:pt modelId="{78617F6B-51E9-8B4D-8971-BE659D5B4B12}" type="sibTrans" cxnId="{4AB96B90-1901-2944-BAEE-709B0FD21C0D}">
      <dgm:prSet/>
      <dgm:spPr/>
      <dgm:t>
        <a:bodyPr/>
        <a:lstStyle/>
        <a:p>
          <a:endParaRPr lang="en-US"/>
        </a:p>
      </dgm:t>
    </dgm:pt>
    <dgm:pt modelId="{03B5C653-F6FB-8A44-870F-592B16D2308F}">
      <dgm:prSet phldrT="[Text]"/>
      <dgm:spPr/>
      <dgm:t>
        <a:bodyPr/>
        <a:lstStyle/>
        <a:p>
          <a:r>
            <a:rPr lang="en-US" dirty="0"/>
            <a:t>75</a:t>
          </a:r>
        </a:p>
      </dgm:t>
    </dgm:pt>
    <dgm:pt modelId="{84A0D9B7-0484-2342-B0E8-7FE683ADCB64}" type="parTrans" cxnId="{74899693-E54C-F64F-8B6A-D839156B2518}">
      <dgm:prSet/>
      <dgm:spPr/>
      <dgm:t>
        <a:bodyPr/>
        <a:lstStyle/>
        <a:p>
          <a:endParaRPr lang="en-US"/>
        </a:p>
      </dgm:t>
    </dgm:pt>
    <dgm:pt modelId="{E7CEF5E9-054E-684C-BC4B-480C5BB48383}" type="sibTrans" cxnId="{74899693-E54C-F64F-8B6A-D839156B2518}">
      <dgm:prSet/>
      <dgm:spPr/>
      <dgm:t>
        <a:bodyPr/>
        <a:lstStyle/>
        <a:p>
          <a:endParaRPr lang="en-US"/>
        </a:p>
      </dgm:t>
    </dgm:pt>
    <dgm:pt modelId="{FF410BEB-174C-B344-B09D-DF5E8D774936}" type="pres">
      <dgm:prSet presAssocID="{B78AB075-73CD-2940-8F89-115D0299D48B}" presName="hierChild1" presStyleCnt="0">
        <dgm:presLayoutVars>
          <dgm:chPref val="1"/>
          <dgm:dir/>
          <dgm:animOne val="branch"/>
          <dgm:animLvl val="lvl"/>
          <dgm:resizeHandles/>
        </dgm:presLayoutVars>
      </dgm:prSet>
      <dgm:spPr/>
    </dgm:pt>
    <dgm:pt modelId="{1D0C390A-B1CC-9E4E-BC08-599331314D74}" type="pres">
      <dgm:prSet presAssocID="{0BFC0702-24F8-EC48-8AA6-32CBB721787D}" presName="hierRoot1" presStyleCnt="0"/>
      <dgm:spPr/>
    </dgm:pt>
    <dgm:pt modelId="{FF508F04-4363-3A47-B7E7-3028E803C394}" type="pres">
      <dgm:prSet presAssocID="{0BFC0702-24F8-EC48-8AA6-32CBB721787D}" presName="composite" presStyleCnt="0"/>
      <dgm:spPr/>
    </dgm:pt>
    <dgm:pt modelId="{CF08283A-23A9-1A47-85D5-078B3AC52617}" type="pres">
      <dgm:prSet presAssocID="{0BFC0702-24F8-EC48-8AA6-32CBB721787D}" presName="background" presStyleLbl="node0" presStyleIdx="0" presStyleCnt="1"/>
      <dgm:spPr/>
    </dgm:pt>
    <dgm:pt modelId="{020D72E0-80B3-4942-82A6-4104D60B2295}" type="pres">
      <dgm:prSet presAssocID="{0BFC0702-24F8-EC48-8AA6-32CBB721787D}" presName="text" presStyleLbl="fgAcc0" presStyleIdx="0" presStyleCnt="1">
        <dgm:presLayoutVars>
          <dgm:chPref val="3"/>
        </dgm:presLayoutVars>
      </dgm:prSet>
      <dgm:spPr/>
    </dgm:pt>
    <dgm:pt modelId="{AA93C2C0-CD88-1C43-B07B-1DD2D5C95309}" type="pres">
      <dgm:prSet presAssocID="{0BFC0702-24F8-EC48-8AA6-32CBB721787D}" presName="hierChild2" presStyleCnt="0"/>
      <dgm:spPr/>
    </dgm:pt>
    <dgm:pt modelId="{F1C0FDDA-100C-4C49-8E93-FA4346C0A9C0}" type="pres">
      <dgm:prSet presAssocID="{BCF53EA7-D270-8647-AFD2-CAA8E0FF3C7F}" presName="Name10" presStyleLbl="parChTrans1D2" presStyleIdx="0" presStyleCnt="2"/>
      <dgm:spPr/>
    </dgm:pt>
    <dgm:pt modelId="{48903E95-197B-5C45-8528-1C98DE3C69EE}" type="pres">
      <dgm:prSet presAssocID="{1D49F927-B76E-0942-A20E-C8D018F38AFC}" presName="hierRoot2" presStyleCnt="0"/>
      <dgm:spPr/>
    </dgm:pt>
    <dgm:pt modelId="{622219E7-05A9-5A42-BD4D-FF82D4D4F5FB}" type="pres">
      <dgm:prSet presAssocID="{1D49F927-B76E-0942-A20E-C8D018F38AFC}" presName="composite2" presStyleCnt="0"/>
      <dgm:spPr/>
    </dgm:pt>
    <dgm:pt modelId="{7F8CE77C-D8BF-C244-9230-5D2B6EC2E3C7}" type="pres">
      <dgm:prSet presAssocID="{1D49F927-B76E-0942-A20E-C8D018F38AFC}" presName="background2" presStyleLbl="node2" presStyleIdx="0" presStyleCnt="2"/>
      <dgm:spPr/>
    </dgm:pt>
    <dgm:pt modelId="{0A012559-6EDD-8C4F-8C4D-A1332562CA04}" type="pres">
      <dgm:prSet presAssocID="{1D49F927-B76E-0942-A20E-C8D018F38AFC}" presName="text2" presStyleLbl="fgAcc2" presStyleIdx="0" presStyleCnt="2">
        <dgm:presLayoutVars>
          <dgm:chPref val="3"/>
        </dgm:presLayoutVars>
      </dgm:prSet>
      <dgm:spPr/>
    </dgm:pt>
    <dgm:pt modelId="{5A64C039-3A7B-0642-B058-B91D5E4BA0F7}" type="pres">
      <dgm:prSet presAssocID="{1D49F927-B76E-0942-A20E-C8D018F38AFC}" presName="hierChild3" presStyleCnt="0"/>
      <dgm:spPr/>
    </dgm:pt>
    <dgm:pt modelId="{AD41E29C-3040-434F-8E86-D37BDF5CA153}" type="pres">
      <dgm:prSet presAssocID="{E6D730B1-0263-724F-837D-916591578F3C}" presName="Name17" presStyleLbl="parChTrans1D3" presStyleIdx="0" presStyleCnt="4"/>
      <dgm:spPr/>
    </dgm:pt>
    <dgm:pt modelId="{E3BD494B-F835-C843-8130-745D0E9ADDC3}" type="pres">
      <dgm:prSet presAssocID="{C4D45869-37FB-8640-9EE5-C81741BCA9FC}" presName="hierRoot3" presStyleCnt="0"/>
      <dgm:spPr/>
    </dgm:pt>
    <dgm:pt modelId="{396CA716-621D-B14F-9CAC-2ADABFAC3C8A}" type="pres">
      <dgm:prSet presAssocID="{C4D45869-37FB-8640-9EE5-C81741BCA9FC}" presName="composite3" presStyleCnt="0"/>
      <dgm:spPr/>
    </dgm:pt>
    <dgm:pt modelId="{504FD94E-E038-7F48-9ADC-FDC103349FFB}" type="pres">
      <dgm:prSet presAssocID="{C4D45869-37FB-8640-9EE5-C81741BCA9FC}" presName="background3" presStyleLbl="node3" presStyleIdx="0" presStyleCnt="4"/>
      <dgm:spPr/>
    </dgm:pt>
    <dgm:pt modelId="{AA09F921-6753-4B4D-A8E2-B6526009E21F}" type="pres">
      <dgm:prSet presAssocID="{C4D45869-37FB-8640-9EE5-C81741BCA9FC}" presName="text3" presStyleLbl="fgAcc3" presStyleIdx="0" presStyleCnt="4">
        <dgm:presLayoutVars>
          <dgm:chPref val="3"/>
        </dgm:presLayoutVars>
      </dgm:prSet>
      <dgm:spPr/>
    </dgm:pt>
    <dgm:pt modelId="{B20524C0-8659-3A41-9393-1F2E14E48D6E}" type="pres">
      <dgm:prSet presAssocID="{C4D45869-37FB-8640-9EE5-C81741BCA9FC}" presName="hierChild4" presStyleCnt="0"/>
      <dgm:spPr/>
    </dgm:pt>
    <dgm:pt modelId="{EC6CC7F2-1BA6-5142-816A-0749F8A735AC}" type="pres">
      <dgm:prSet presAssocID="{9C5E3524-D39E-BF48-89A5-3CFE63669B51}" presName="Name23" presStyleLbl="parChTrans1D4" presStyleIdx="0" presStyleCnt="4"/>
      <dgm:spPr/>
    </dgm:pt>
    <dgm:pt modelId="{3E6A97D7-53F2-6E49-9E60-D9FFF3EF7F11}" type="pres">
      <dgm:prSet presAssocID="{7224CA80-7C98-EA46-956F-BC2412EADE2F}" presName="hierRoot4" presStyleCnt="0"/>
      <dgm:spPr/>
    </dgm:pt>
    <dgm:pt modelId="{6BB1A6ED-6211-4645-B462-8A52496F07DA}" type="pres">
      <dgm:prSet presAssocID="{7224CA80-7C98-EA46-956F-BC2412EADE2F}" presName="composite4" presStyleCnt="0"/>
      <dgm:spPr/>
    </dgm:pt>
    <dgm:pt modelId="{5E970AF9-76C2-F74B-A471-1BA25FEE8FC4}" type="pres">
      <dgm:prSet presAssocID="{7224CA80-7C98-EA46-956F-BC2412EADE2F}" presName="background4" presStyleLbl="node4" presStyleIdx="0" presStyleCnt="4"/>
      <dgm:spPr/>
    </dgm:pt>
    <dgm:pt modelId="{4B40C4AF-C586-A24B-90AA-0E702970073B}" type="pres">
      <dgm:prSet presAssocID="{7224CA80-7C98-EA46-956F-BC2412EADE2F}" presName="text4" presStyleLbl="fgAcc4" presStyleIdx="0" presStyleCnt="4">
        <dgm:presLayoutVars>
          <dgm:chPref val="3"/>
        </dgm:presLayoutVars>
      </dgm:prSet>
      <dgm:spPr/>
    </dgm:pt>
    <dgm:pt modelId="{D81CE89D-0DC7-DA44-823A-54E8E2733061}" type="pres">
      <dgm:prSet presAssocID="{7224CA80-7C98-EA46-956F-BC2412EADE2F}" presName="hierChild5" presStyleCnt="0"/>
      <dgm:spPr/>
    </dgm:pt>
    <dgm:pt modelId="{5F4B6941-8235-574A-B60D-46F13BA03586}" type="pres">
      <dgm:prSet presAssocID="{147E759F-3602-A344-B3E8-1F19F9D60D3E}" presName="Name23" presStyleLbl="parChTrans1D4" presStyleIdx="1" presStyleCnt="4"/>
      <dgm:spPr/>
    </dgm:pt>
    <dgm:pt modelId="{5E7C4718-48FA-794E-9F6B-BC472088F30D}" type="pres">
      <dgm:prSet presAssocID="{26C0AFD3-7155-CD44-9642-BF7A3D8E61AC}" presName="hierRoot4" presStyleCnt="0"/>
      <dgm:spPr/>
    </dgm:pt>
    <dgm:pt modelId="{A80AF03C-A4DF-314A-9BFA-A0577D7E7441}" type="pres">
      <dgm:prSet presAssocID="{26C0AFD3-7155-CD44-9642-BF7A3D8E61AC}" presName="composite4" presStyleCnt="0"/>
      <dgm:spPr/>
    </dgm:pt>
    <dgm:pt modelId="{481C6EC4-C17C-554F-94A2-8530CF763D57}" type="pres">
      <dgm:prSet presAssocID="{26C0AFD3-7155-CD44-9642-BF7A3D8E61AC}" presName="background4" presStyleLbl="node4" presStyleIdx="1" presStyleCnt="4"/>
      <dgm:spPr/>
    </dgm:pt>
    <dgm:pt modelId="{5DE84FB4-F179-6242-9DCE-4C34A1AD2DF1}" type="pres">
      <dgm:prSet presAssocID="{26C0AFD3-7155-CD44-9642-BF7A3D8E61AC}" presName="text4" presStyleLbl="fgAcc4" presStyleIdx="1" presStyleCnt="4">
        <dgm:presLayoutVars>
          <dgm:chPref val="3"/>
        </dgm:presLayoutVars>
      </dgm:prSet>
      <dgm:spPr/>
    </dgm:pt>
    <dgm:pt modelId="{9F997B62-74F0-9944-A6D6-BED95A5F68AE}" type="pres">
      <dgm:prSet presAssocID="{26C0AFD3-7155-CD44-9642-BF7A3D8E61AC}" presName="hierChild5" presStyleCnt="0"/>
      <dgm:spPr/>
    </dgm:pt>
    <dgm:pt modelId="{6659EC31-8657-174E-9062-15A7877E4B90}" type="pres">
      <dgm:prSet presAssocID="{F7253BC8-FA0F-7047-B9CA-980B1B43559E}" presName="Name17" presStyleLbl="parChTrans1D3" presStyleIdx="1" presStyleCnt="4"/>
      <dgm:spPr/>
    </dgm:pt>
    <dgm:pt modelId="{6AF4B3E0-7A9C-0148-8F0A-D4EAE840EAB6}" type="pres">
      <dgm:prSet presAssocID="{A193EC8C-4EEF-794C-8BE1-05DC481DA54B}" presName="hierRoot3" presStyleCnt="0"/>
      <dgm:spPr/>
    </dgm:pt>
    <dgm:pt modelId="{99C87A5C-B057-AE42-AB11-FEE0027D287E}" type="pres">
      <dgm:prSet presAssocID="{A193EC8C-4EEF-794C-8BE1-05DC481DA54B}" presName="composite3" presStyleCnt="0"/>
      <dgm:spPr/>
    </dgm:pt>
    <dgm:pt modelId="{8EBF3DA6-4BE5-2647-8E95-7035CD64C6C8}" type="pres">
      <dgm:prSet presAssocID="{A193EC8C-4EEF-794C-8BE1-05DC481DA54B}" presName="background3" presStyleLbl="node3" presStyleIdx="1" presStyleCnt="4"/>
      <dgm:spPr/>
    </dgm:pt>
    <dgm:pt modelId="{C9A4FA05-8C51-744A-AF16-39FFE595EF34}" type="pres">
      <dgm:prSet presAssocID="{A193EC8C-4EEF-794C-8BE1-05DC481DA54B}" presName="text3" presStyleLbl="fgAcc3" presStyleIdx="1" presStyleCnt="4">
        <dgm:presLayoutVars>
          <dgm:chPref val="3"/>
        </dgm:presLayoutVars>
      </dgm:prSet>
      <dgm:spPr/>
    </dgm:pt>
    <dgm:pt modelId="{31C2C87D-6F6D-A14D-933F-6A79E3A56FE1}" type="pres">
      <dgm:prSet presAssocID="{A193EC8C-4EEF-794C-8BE1-05DC481DA54B}" presName="hierChild4" presStyleCnt="0"/>
      <dgm:spPr/>
    </dgm:pt>
    <dgm:pt modelId="{8918C214-B989-DA4E-8762-7A11AAB8CAD0}" type="pres">
      <dgm:prSet presAssocID="{F39650F3-A171-BA42-93A7-4C44F02CB38B}" presName="Name10" presStyleLbl="parChTrans1D2" presStyleIdx="1" presStyleCnt="2"/>
      <dgm:spPr/>
    </dgm:pt>
    <dgm:pt modelId="{73B8EE01-7656-5B4E-B92A-0AEC41627AF2}" type="pres">
      <dgm:prSet presAssocID="{002A9721-3889-4D4F-A500-5E97B2464B9F}" presName="hierRoot2" presStyleCnt="0"/>
      <dgm:spPr/>
    </dgm:pt>
    <dgm:pt modelId="{67873F9B-BF1F-F24E-98FC-8DC07D525976}" type="pres">
      <dgm:prSet presAssocID="{002A9721-3889-4D4F-A500-5E97B2464B9F}" presName="composite2" presStyleCnt="0"/>
      <dgm:spPr/>
    </dgm:pt>
    <dgm:pt modelId="{68A4ADC0-CB7A-DD4F-A515-549B3C9C4D98}" type="pres">
      <dgm:prSet presAssocID="{002A9721-3889-4D4F-A500-5E97B2464B9F}" presName="background2" presStyleLbl="node2" presStyleIdx="1" presStyleCnt="2"/>
      <dgm:spPr/>
    </dgm:pt>
    <dgm:pt modelId="{F4EB4C93-AF33-8C4F-A713-CDA4E95A1EF5}" type="pres">
      <dgm:prSet presAssocID="{002A9721-3889-4D4F-A500-5E97B2464B9F}" presName="text2" presStyleLbl="fgAcc2" presStyleIdx="1" presStyleCnt="2">
        <dgm:presLayoutVars>
          <dgm:chPref val="3"/>
        </dgm:presLayoutVars>
      </dgm:prSet>
      <dgm:spPr/>
    </dgm:pt>
    <dgm:pt modelId="{AD1B328C-13A8-3F4D-868B-87794FC5B413}" type="pres">
      <dgm:prSet presAssocID="{002A9721-3889-4D4F-A500-5E97B2464B9F}" presName="hierChild3" presStyleCnt="0"/>
      <dgm:spPr/>
    </dgm:pt>
    <dgm:pt modelId="{86209372-8AEA-6F41-99DC-88520D223E97}" type="pres">
      <dgm:prSet presAssocID="{00BD3641-924E-3E46-8480-9DE30367B581}" presName="Name17" presStyleLbl="parChTrans1D3" presStyleIdx="2" presStyleCnt="4"/>
      <dgm:spPr/>
    </dgm:pt>
    <dgm:pt modelId="{47262663-80A2-1548-A79D-6BB64775A5AA}" type="pres">
      <dgm:prSet presAssocID="{31568A41-241E-AF4F-9BB5-0712D1BE4ACB}" presName="hierRoot3" presStyleCnt="0"/>
      <dgm:spPr/>
    </dgm:pt>
    <dgm:pt modelId="{0C5D7800-8C79-1046-A7EB-A873633348BA}" type="pres">
      <dgm:prSet presAssocID="{31568A41-241E-AF4F-9BB5-0712D1BE4ACB}" presName="composite3" presStyleCnt="0"/>
      <dgm:spPr/>
    </dgm:pt>
    <dgm:pt modelId="{8E8BD657-55CE-2E4E-A77B-506E6D6C47E1}" type="pres">
      <dgm:prSet presAssocID="{31568A41-241E-AF4F-9BB5-0712D1BE4ACB}" presName="background3" presStyleLbl="node3" presStyleIdx="2" presStyleCnt="4"/>
      <dgm:spPr/>
    </dgm:pt>
    <dgm:pt modelId="{670554F8-1A82-ED47-8EF9-7942AF082A00}" type="pres">
      <dgm:prSet presAssocID="{31568A41-241E-AF4F-9BB5-0712D1BE4ACB}" presName="text3" presStyleLbl="fgAcc3" presStyleIdx="2" presStyleCnt="4">
        <dgm:presLayoutVars>
          <dgm:chPref val="3"/>
        </dgm:presLayoutVars>
      </dgm:prSet>
      <dgm:spPr/>
    </dgm:pt>
    <dgm:pt modelId="{1055FF32-213D-0B4E-AB63-DC184E47687B}" type="pres">
      <dgm:prSet presAssocID="{31568A41-241E-AF4F-9BB5-0712D1BE4ACB}" presName="hierChild4" presStyleCnt="0"/>
      <dgm:spPr/>
    </dgm:pt>
    <dgm:pt modelId="{3A9C803C-27B0-4A47-A4D7-970F74AF1762}" type="pres">
      <dgm:prSet presAssocID="{5220BAC3-50A5-F849-AF35-BFB1298EEA92}" presName="Name23" presStyleLbl="parChTrans1D4" presStyleIdx="2" presStyleCnt="4"/>
      <dgm:spPr/>
    </dgm:pt>
    <dgm:pt modelId="{93BA926A-2927-0A47-98C9-FEF5512BB761}" type="pres">
      <dgm:prSet presAssocID="{2D7FB9AB-34C8-0A4C-86F4-ED1EA1C5A689}" presName="hierRoot4" presStyleCnt="0"/>
      <dgm:spPr/>
    </dgm:pt>
    <dgm:pt modelId="{0DFC70E9-F3C8-984E-8A14-98841B83F21B}" type="pres">
      <dgm:prSet presAssocID="{2D7FB9AB-34C8-0A4C-86F4-ED1EA1C5A689}" presName="composite4" presStyleCnt="0"/>
      <dgm:spPr/>
    </dgm:pt>
    <dgm:pt modelId="{AF202DAD-4081-EA46-B4F8-E934C8B06400}" type="pres">
      <dgm:prSet presAssocID="{2D7FB9AB-34C8-0A4C-86F4-ED1EA1C5A689}" presName="background4" presStyleLbl="node4" presStyleIdx="2" presStyleCnt="4"/>
      <dgm:spPr/>
    </dgm:pt>
    <dgm:pt modelId="{CF8FA68E-E3EA-274A-86C3-485FBE2322E5}" type="pres">
      <dgm:prSet presAssocID="{2D7FB9AB-34C8-0A4C-86F4-ED1EA1C5A689}" presName="text4" presStyleLbl="fgAcc4" presStyleIdx="2" presStyleCnt="4">
        <dgm:presLayoutVars>
          <dgm:chPref val="3"/>
        </dgm:presLayoutVars>
      </dgm:prSet>
      <dgm:spPr/>
    </dgm:pt>
    <dgm:pt modelId="{B17A949C-7006-3C45-B961-CA7D8A9384A4}" type="pres">
      <dgm:prSet presAssocID="{2D7FB9AB-34C8-0A4C-86F4-ED1EA1C5A689}" presName="hierChild5" presStyleCnt="0"/>
      <dgm:spPr/>
    </dgm:pt>
    <dgm:pt modelId="{DFD2C4EF-22FF-824A-85D1-228BEDB790C9}" type="pres">
      <dgm:prSet presAssocID="{DE71B298-2751-DC48-A315-9EA887848BD7}" presName="Name23" presStyleLbl="parChTrans1D4" presStyleIdx="3" presStyleCnt="4"/>
      <dgm:spPr/>
    </dgm:pt>
    <dgm:pt modelId="{D4BD1486-4B10-DF4A-AB45-8062BF67894C}" type="pres">
      <dgm:prSet presAssocID="{E4EF7B39-8FF1-734A-929C-716D30D6D4CA}" presName="hierRoot4" presStyleCnt="0"/>
      <dgm:spPr/>
    </dgm:pt>
    <dgm:pt modelId="{A2218CF6-8FA2-AF46-B405-8B63A4881B79}" type="pres">
      <dgm:prSet presAssocID="{E4EF7B39-8FF1-734A-929C-716D30D6D4CA}" presName="composite4" presStyleCnt="0"/>
      <dgm:spPr/>
    </dgm:pt>
    <dgm:pt modelId="{F973F66F-12B8-D24F-9273-A58AE54D4E78}" type="pres">
      <dgm:prSet presAssocID="{E4EF7B39-8FF1-734A-929C-716D30D6D4CA}" presName="background4" presStyleLbl="node4" presStyleIdx="3" presStyleCnt="4"/>
      <dgm:spPr/>
    </dgm:pt>
    <dgm:pt modelId="{D6303D29-4616-D640-9787-55597E9E687A}" type="pres">
      <dgm:prSet presAssocID="{E4EF7B39-8FF1-734A-929C-716D30D6D4CA}" presName="text4" presStyleLbl="fgAcc4" presStyleIdx="3" presStyleCnt="4">
        <dgm:presLayoutVars>
          <dgm:chPref val="3"/>
        </dgm:presLayoutVars>
      </dgm:prSet>
      <dgm:spPr/>
    </dgm:pt>
    <dgm:pt modelId="{2EF5DB01-7228-0F43-961F-109408237533}" type="pres">
      <dgm:prSet presAssocID="{E4EF7B39-8FF1-734A-929C-716D30D6D4CA}" presName="hierChild5" presStyleCnt="0"/>
      <dgm:spPr/>
    </dgm:pt>
    <dgm:pt modelId="{7DEBEF5B-0CCA-1343-A9E0-50D78E6F6E6A}" type="pres">
      <dgm:prSet presAssocID="{84A0D9B7-0484-2342-B0E8-7FE683ADCB64}" presName="Name17" presStyleLbl="parChTrans1D3" presStyleIdx="3" presStyleCnt="4"/>
      <dgm:spPr/>
    </dgm:pt>
    <dgm:pt modelId="{2750914B-5971-8042-AEA7-9E9047EABF32}" type="pres">
      <dgm:prSet presAssocID="{03B5C653-F6FB-8A44-870F-592B16D2308F}" presName="hierRoot3" presStyleCnt="0"/>
      <dgm:spPr/>
    </dgm:pt>
    <dgm:pt modelId="{78CF1501-5170-9046-9DC8-C3EA23932093}" type="pres">
      <dgm:prSet presAssocID="{03B5C653-F6FB-8A44-870F-592B16D2308F}" presName="composite3" presStyleCnt="0"/>
      <dgm:spPr/>
    </dgm:pt>
    <dgm:pt modelId="{6B0C60B3-ECBE-C941-8ED3-D3B16B616647}" type="pres">
      <dgm:prSet presAssocID="{03B5C653-F6FB-8A44-870F-592B16D2308F}" presName="background3" presStyleLbl="node3" presStyleIdx="3" presStyleCnt="4"/>
      <dgm:spPr/>
    </dgm:pt>
    <dgm:pt modelId="{32736095-8C92-D54B-8023-E8C7198DDBF7}" type="pres">
      <dgm:prSet presAssocID="{03B5C653-F6FB-8A44-870F-592B16D2308F}" presName="text3" presStyleLbl="fgAcc3" presStyleIdx="3" presStyleCnt="4">
        <dgm:presLayoutVars>
          <dgm:chPref val="3"/>
        </dgm:presLayoutVars>
      </dgm:prSet>
      <dgm:spPr/>
    </dgm:pt>
    <dgm:pt modelId="{1003970B-B2D3-D14C-9F04-4422E9449687}" type="pres">
      <dgm:prSet presAssocID="{03B5C653-F6FB-8A44-870F-592B16D2308F}" presName="hierChild4" presStyleCnt="0"/>
      <dgm:spPr/>
    </dgm:pt>
  </dgm:ptLst>
  <dgm:cxnLst>
    <dgm:cxn modelId="{71B4A501-A8C9-FA4F-BC8F-8B0D2018D7CB}" srcId="{1D49F927-B76E-0942-A20E-C8D018F38AFC}" destId="{A193EC8C-4EEF-794C-8BE1-05DC481DA54B}" srcOrd="1" destOrd="0" parTransId="{F7253BC8-FA0F-7047-B9CA-980B1B43559E}" sibTransId="{F0F415C2-D46C-1947-B508-24E1DEC4F93F}"/>
    <dgm:cxn modelId="{7915CD0E-93F2-784D-9612-DC36E0140178}" srcId="{0BFC0702-24F8-EC48-8AA6-32CBB721787D}" destId="{1D49F927-B76E-0942-A20E-C8D018F38AFC}" srcOrd="0" destOrd="0" parTransId="{BCF53EA7-D270-8647-AFD2-CAA8E0FF3C7F}" sibTransId="{5014ED72-3029-EB46-AD0C-164CAF44912F}"/>
    <dgm:cxn modelId="{257DD410-95E6-3547-8F6E-71E4F6EF117B}" type="presOf" srcId="{F7253BC8-FA0F-7047-B9CA-980B1B43559E}" destId="{6659EC31-8657-174E-9062-15A7877E4B90}" srcOrd="0" destOrd="0" presId="urn:microsoft.com/office/officeart/2005/8/layout/hierarchy1"/>
    <dgm:cxn modelId="{D7A12F17-9A29-CA4A-966C-CD0F53D57D62}" type="presOf" srcId="{B78AB075-73CD-2940-8F89-115D0299D48B}" destId="{FF410BEB-174C-B344-B09D-DF5E8D774936}" srcOrd="0" destOrd="0" presId="urn:microsoft.com/office/officeart/2005/8/layout/hierarchy1"/>
    <dgm:cxn modelId="{01BD261D-0C0A-EF4B-A3C4-F25EF3E3756B}" type="presOf" srcId="{1D49F927-B76E-0942-A20E-C8D018F38AFC}" destId="{0A012559-6EDD-8C4F-8C4D-A1332562CA04}" srcOrd="0" destOrd="0" presId="urn:microsoft.com/office/officeart/2005/8/layout/hierarchy1"/>
    <dgm:cxn modelId="{9FFFE02C-1A6A-8F40-A01F-EDC8B3E3F811}" type="presOf" srcId="{C4D45869-37FB-8640-9EE5-C81741BCA9FC}" destId="{AA09F921-6753-4B4D-A8E2-B6526009E21F}" srcOrd="0" destOrd="0" presId="urn:microsoft.com/office/officeart/2005/8/layout/hierarchy1"/>
    <dgm:cxn modelId="{E93BCA30-6793-064C-BF98-57ACF3B76A94}" type="presOf" srcId="{BCF53EA7-D270-8647-AFD2-CAA8E0FF3C7F}" destId="{F1C0FDDA-100C-4C49-8E93-FA4346C0A9C0}" srcOrd="0" destOrd="0" presId="urn:microsoft.com/office/officeart/2005/8/layout/hierarchy1"/>
    <dgm:cxn modelId="{527A7F35-76F8-3F40-81BF-B3CDA72452C7}" type="presOf" srcId="{147E759F-3602-A344-B3E8-1F19F9D60D3E}" destId="{5F4B6941-8235-574A-B60D-46F13BA03586}" srcOrd="0" destOrd="0" presId="urn:microsoft.com/office/officeart/2005/8/layout/hierarchy1"/>
    <dgm:cxn modelId="{172FE935-9815-0345-8AB4-EAAE4B27CEE9}" srcId="{C4D45869-37FB-8640-9EE5-C81741BCA9FC}" destId="{7224CA80-7C98-EA46-956F-BC2412EADE2F}" srcOrd="0" destOrd="0" parTransId="{9C5E3524-D39E-BF48-89A5-3CFE63669B51}" sibTransId="{546AA154-154A-0244-8A60-8A9F0532B125}"/>
    <dgm:cxn modelId="{8FEB813E-B8DD-1E41-8B5F-7605829095E7}" type="presOf" srcId="{0BFC0702-24F8-EC48-8AA6-32CBB721787D}" destId="{020D72E0-80B3-4942-82A6-4104D60B2295}" srcOrd="0" destOrd="0" presId="urn:microsoft.com/office/officeart/2005/8/layout/hierarchy1"/>
    <dgm:cxn modelId="{B17E8B44-844B-7346-A5D1-78D693AC05CE}" type="presOf" srcId="{DE71B298-2751-DC48-A315-9EA887848BD7}" destId="{DFD2C4EF-22FF-824A-85D1-228BEDB790C9}" srcOrd="0" destOrd="0" presId="urn:microsoft.com/office/officeart/2005/8/layout/hierarchy1"/>
    <dgm:cxn modelId="{6BABCE4C-6F4A-1143-861B-3372CB6005B3}" type="presOf" srcId="{26C0AFD3-7155-CD44-9642-BF7A3D8E61AC}" destId="{5DE84FB4-F179-6242-9DCE-4C34A1AD2DF1}" srcOrd="0" destOrd="0" presId="urn:microsoft.com/office/officeart/2005/8/layout/hierarchy1"/>
    <dgm:cxn modelId="{A54DB261-5A5D-0C40-A52F-CBE7457BE686}" srcId="{1D49F927-B76E-0942-A20E-C8D018F38AFC}" destId="{C4D45869-37FB-8640-9EE5-C81741BCA9FC}" srcOrd="0" destOrd="0" parTransId="{E6D730B1-0263-724F-837D-916591578F3C}" sibTransId="{F29BD3D4-B39A-A24B-9D06-E250CB34003C}"/>
    <dgm:cxn modelId="{9884E16C-EF3B-CA42-8024-AFE1925F2D12}" type="presOf" srcId="{2D7FB9AB-34C8-0A4C-86F4-ED1EA1C5A689}" destId="{CF8FA68E-E3EA-274A-86C3-485FBE2322E5}" srcOrd="0" destOrd="0" presId="urn:microsoft.com/office/officeart/2005/8/layout/hierarchy1"/>
    <dgm:cxn modelId="{B24B3171-1A3A-6542-9382-C3277D86967A}" type="presOf" srcId="{00BD3641-924E-3E46-8480-9DE30367B581}" destId="{86209372-8AEA-6F41-99DC-88520D223E97}" srcOrd="0" destOrd="0" presId="urn:microsoft.com/office/officeart/2005/8/layout/hierarchy1"/>
    <dgm:cxn modelId="{7EFFEE73-8122-EB40-AD0D-62FECA7D9D1E}" type="presOf" srcId="{E6D730B1-0263-724F-837D-916591578F3C}" destId="{AD41E29C-3040-434F-8E86-D37BDF5CA153}" srcOrd="0" destOrd="0" presId="urn:microsoft.com/office/officeart/2005/8/layout/hierarchy1"/>
    <dgm:cxn modelId="{A063FD78-65E7-7047-AF1C-D6678818430D}" srcId="{B78AB075-73CD-2940-8F89-115D0299D48B}" destId="{0BFC0702-24F8-EC48-8AA6-32CBB721787D}" srcOrd="0" destOrd="0" parTransId="{18AA1786-17E8-154B-9A1B-CEC34695B0A6}" sibTransId="{E3602530-E75B-DE43-8107-87E250C18913}"/>
    <dgm:cxn modelId="{A284AB89-F9DF-0640-9B3F-7EC8589E0908}" type="presOf" srcId="{84A0D9B7-0484-2342-B0E8-7FE683ADCB64}" destId="{7DEBEF5B-0CCA-1343-A9E0-50D78E6F6E6A}" srcOrd="0" destOrd="0" presId="urn:microsoft.com/office/officeart/2005/8/layout/hierarchy1"/>
    <dgm:cxn modelId="{4AB96B90-1901-2944-BAEE-709B0FD21C0D}" srcId="{31568A41-241E-AF4F-9BB5-0712D1BE4ACB}" destId="{E4EF7B39-8FF1-734A-929C-716D30D6D4CA}" srcOrd="1" destOrd="0" parTransId="{DE71B298-2751-DC48-A315-9EA887848BD7}" sibTransId="{78617F6B-51E9-8B4D-8971-BE659D5B4B12}"/>
    <dgm:cxn modelId="{74899693-E54C-F64F-8B6A-D839156B2518}" srcId="{002A9721-3889-4D4F-A500-5E97B2464B9F}" destId="{03B5C653-F6FB-8A44-870F-592B16D2308F}" srcOrd="1" destOrd="0" parTransId="{84A0D9B7-0484-2342-B0E8-7FE683ADCB64}" sibTransId="{E7CEF5E9-054E-684C-BC4B-480C5BB48383}"/>
    <dgm:cxn modelId="{DB0D5397-2FDB-D347-B530-299388EAB436}" type="presOf" srcId="{5220BAC3-50A5-F849-AF35-BFB1298EEA92}" destId="{3A9C803C-27B0-4A47-A4D7-970F74AF1762}" srcOrd="0" destOrd="0" presId="urn:microsoft.com/office/officeart/2005/8/layout/hierarchy1"/>
    <dgm:cxn modelId="{3C0FA5A1-80E7-CA4C-B0D6-A7A48BD1D622}" type="presOf" srcId="{002A9721-3889-4D4F-A500-5E97B2464B9F}" destId="{F4EB4C93-AF33-8C4F-A713-CDA4E95A1EF5}" srcOrd="0" destOrd="0" presId="urn:microsoft.com/office/officeart/2005/8/layout/hierarchy1"/>
    <dgm:cxn modelId="{470701AA-2286-DB40-AB58-5BBE20EEF59B}" type="presOf" srcId="{7224CA80-7C98-EA46-956F-BC2412EADE2F}" destId="{4B40C4AF-C586-A24B-90AA-0E702970073B}" srcOrd="0" destOrd="0" presId="urn:microsoft.com/office/officeart/2005/8/layout/hierarchy1"/>
    <dgm:cxn modelId="{7899ACBC-9522-D94A-AF03-61CB623FE1A8}" srcId="{0BFC0702-24F8-EC48-8AA6-32CBB721787D}" destId="{002A9721-3889-4D4F-A500-5E97B2464B9F}" srcOrd="1" destOrd="0" parTransId="{F39650F3-A171-BA42-93A7-4C44F02CB38B}" sibTransId="{6595E5E8-422D-714F-B825-25DDA54611A7}"/>
    <dgm:cxn modelId="{F9E5C7BC-CB35-B64E-8DAE-5651AE90BDF9}" type="presOf" srcId="{F39650F3-A171-BA42-93A7-4C44F02CB38B}" destId="{8918C214-B989-DA4E-8762-7A11AAB8CAD0}" srcOrd="0" destOrd="0" presId="urn:microsoft.com/office/officeart/2005/8/layout/hierarchy1"/>
    <dgm:cxn modelId="{351A72C0-D963-564F-B09D-B6B7B7F793C7}" srcId="{31568A41-241E-AF4F-9BB5-0712D1BE4ACB}" destId="{2D7FB9AB-34C8-0A4C-86F4-ED1EA1C5A689}" srcOrd="0" destOrd="0" parTransId="{5220BAC3-50A5-F849-AF35-BFB1298EEA92}" sibTransId="{4F11C195-21C4-C94F-A41E-5EDE2704B585}"/>
    <dgm:cxn modelId="{46A2E7C7-20D7-DF43-AE7C-6FB9D2636FE6}" type="presOf" srcId="{03B5C653-F6FB-8A44-870F-592B16D2308F}" destId="{32736095-8C92-D54B-8023-E8C7198DDBF7}" srcOrd="0" destOrd="0" presId="urn:microsoft.com/office/officeart/2005/8/layout/hierarchy1"/>
    <dgm:cxn modelId="{8AB669D3-C1E8-7741-97CE-E3BCF8A85568}" srcId="{C4D45869-37FB-8640-9EE5-C81741BCA9FC}" destId="{26C0AFD3-7155-CD44-9642-BF7A3D8E61AC}" srcOrd="1" destOrd="0" parTransId="{147E759F-3602-A344-B3E8-1F19F9D60D3E}" sibTransId="{AF0736C2-DAC2-FA4E-A426-AAF788BC1B22}"/>
    <dgm:cxn modelId="{33548FD4-B5C7-E64C-97F4-B42811A0ECBA}" type="presOf" srcId="{E4EF7B39-8FF1-734A-929C-716D30D6D4CA}" destId="{D6303D29-4616-D640-9787-55597E9E687A}" srcOrd="0" destOrd="0" presId="urn:microsoft.com/office/officeart/2005/8/layout/hierarchy1"/>
    <dgm:cxn modelId="{58DB79D8-6BAA-764C-9A7B-2B6565DCEC8A}" type="presOf" srcId="{31568A41-241E-AF4F-9BB5-0712D1BE4ACB}" destId="{670554F8-1A82-ED47-8EF9-7942AF082A00}" srcOrd="0" destOrd="0" presId="urn:microsoft.com/office/officeart/2005/8/layout/hierarchy1"/>
    <dgm:cxn modelId="{4B9939DA-2F52-A645-9FB1-D236D055082D}" srcId="{002A9721-3889-4D4F-A500-5E97B2464B9F}" destId="{31568A41-241E-AF4F-9BB5-0712D1BE4ACB}" srcOrd="0" destOrd="0" parTransId="{00BD3641-924E-3E46-8480-9DE30367B581}" sibTransId="{442B7284-2B42-B646-AB98-EF4992F8A032}"/>
    <dgm:cxn modelId="{2D0054E7-5345-3F4D-BEDF-DFFEC72B35DC}" type="presOf" srcId="{A193EC8C-4EEF-794C-8BE1-05DC481DA54B}" destId="{C9A4FA05-8C51-744A-AF16-39FFE595EF34}" srcOrd="0" destOrd="0" presId="urn:microsoft.com/office/officeart/2005/8/layout/hierarchy1"/>
    <dgm:cxn modelId="{9C22AFEA-FD47-024F-88F0-EBE24D254B27}" type="presOf" srcId="{9C5E3524-D39E-BF48-89A5-3CFE63669B51}" destId="{EC6CC7F2-1BA6-5142-816A-0749F8A735AC}" srcOrd="0" destOrd="0" presId="urn:microsoft.com/office/officeart/2005/8/layout/hierarchy1"/>
    <dgm:cxn modelId="{25FBDB18-C194-B94F-858C-3C71A1B0CF97}" type="presParOf" srcId="{FF410BEB-174C-B344-B09D-DF5E8D774936}" destId="{1D0C390A-B1CC-9E4E-BC08-599331314D74}" srcOrd="0" destOrd="0" presId="urn:microsoft.com/office/officeart/2005/8/layout/hierarchy1"/>
    <dgm:cxn modelId="{9A4A6E92-6E42-B748-97F7-5EF8D2E013BC}" type="presParOf" srcId="{1D0C390A-B1CC-9E4E-BC08-599331314D74}" destId="{FF508F04-4363-3A47-B7E7-3028E803C394}" srcOrd="0" destOrd="0" presId="urn:microsoft.com/office/officeart/2005/8/layout/hierarchy1"/>
    <dgm:cxn modelId="{A02B92A9-31BF-AE40-9D64-FFA37D8E796A}" type="presParOf" srcId="{FF508F04-4363-3A47-B7E7-3028E803C394}" destId="{CF08283A-23A9-1A47-85D5-078B3AC52617}" srcOrd="0" destOrd="0" presId="urn:microsoft.com/office/officeart/2005/8/layout/hierarchy1"/>
    <dgm:cxn modelId="{595F00E7-F1EB-D84E-A7CE-C7A0B6F80E07}" type="presParOf" srcId="{FF508F04-4363-3A47-B7E7-3028E803C394}" destId="{020D72E0-80B3-4942-82A6-4104D60B2295}" srcOrd="1" destOrd="0" presId="urn:microsoft.com/office/officeart/2005/8/layout/hierarchy1"/>
    <dgm:cxn modelId="{59BF4F00-4F5E-1249-B747-9A3C351DD096}" type="presParOf" srcId="{1D0C390A-B1CC-9E4E-BC08-599331314D74}" destId="{AA93C2C0-CD88-1C43-B07B-1DD2D5C95309}" srcOrd="1" destOrd="0" presId="urn:microsoft.com/office/officeart/2005/8/layout/hierarchy1"/>
    <dgm:cxn modelId="{ABA193EF-A86B-C345-8E42-326B1025F3D5}" type="presParOf" srcId="{AA93C2C0-CD88-1C43-B07B-1DD2D5C95309}" destId="{F1C0FDDA-100C-4C49-8E93-FA4346C0A9C0}" srcOrd="0" destOrd="0" presId="urn:microsoft.com/office/officeart/2005/8/layout/hierarchy1"/>
    <dgm:cxn modelId="{53AC8A12-AF13-004A-8B22-96E63A9524AF}" type="presParOf" srcId="{AA93C2C0-CD88-1C43-B07B-1DD2D5C95309}" destId="{48903E95-197B-5C45-8528-1C98DE3C69EE}" srcOrd="1" destOrd="0" presId="urn:microsoft.com/office/officeart/2005/8/layout/hierarchy1"/>
    <dgm:cxn modelId="{75A08B96-B9D9-9945-A4D4-F338DF4E66B2}" type="presParOf" srcId="{48903E95-197B-5C45-8528-1C98DE3C69EE}" destId="{622219E7-05A9-5A42-BD4D-FF82D4D4F5FB}" srcOrd="0" destOrd="0" presId="urn:microsoft.com/office/officeart/2005/8/layout/hierarchy1"/>
    <dgm:cxn modelId="{5C84544F-BCF6-B043-80F3-91B02A18B64B}" type="presParOf" srcId="{622219E7-05A9-5A42-BD4D-FF82D4D4F5FB}" destId="{7F8CE77C-D8BF-C244-9230-5D2B6EC2E3C7}" srcOrd="0" destOrd="0" presId="urn:microsoft.com/office/officeart/2005/8/layout/hierarchy1"/>
    <dgm:cxn modelId="{3C0F3422-CAA1-8B45-9A0F-848CCA31077C}" type="presParOf" srcId="{622219E7-05A9-5A42-BD4D-FF82D4D4F5FB}" destId="{0A012559-6EDD-8C4F-8C4D-A1332562CA04}" srcOrd="1" destOrd="0" presId="urn:microsoft.com/office/officeart/2005/8/layout/hierarchy1"/>
    <dgm:cxn modelId="{B3C34D60-ACE0-9C4E-B6EB-2155B8C2CCBD}" type="presParOf" srcId="{48903E95-197B-5C45-8528-1C98DE3C69EE}" destId="{5A64C039-3A7B-0642-B058-B91D5E4BA0F7}" srcOrd="1" destOrd="0" presId="urn:microsoft.com/office/officeart/2005/8/layout/hierarchy1"/>
    <dgm:cxn modelId="{C6163F42-B69D-3C41-B67B-9330C2315FD3}" type="presParOf" srcId="{5A64C039-3A7B-0642-B058-B91D5E4BA0F7}" destId="{AD41E29C-3040-434F-8E86-D37BDF5CA153}" srcOrd="0" destOrd="0" presId="urn:microsoft.com/office/officeart/2005/8/layout/hierarchy1"/>
    <dgm:cxn modelId="{984C3D28-C19F-A448-8A86-E4CA6DE5A0BD}" type="presParOf" srcId="{5A64C039-3A7B-0642-B058-B91D5E4BA0F7}" destId="{E3BD494B-F835-C843-8130-745D0E9ADDC3}" srcOrd="1" destOrd="0" presId="urn:microsoft.com/office/officeart/2005/8/layout/hierarchy1"/>
    <dgm:cxn modelId="{904176CA-CFE1-8742-B6CC-4A42F7D43B25}" type="presParOf" srcId="{E3BD494B-F835-C843-8130-745D0E9ADDC3}" destId="{396CA716-621D-B14F-9CAC-2ADABFAC3C8A}" srcOrd="0" destOrd="0" presId="urn:microsoft.com/office/officeart/2005/8/layout/hierarchy1"/>
    <dgm:cxn modelId="{9E8D50A1-EA38-D24B-8311-6FAFD7373F16}" type="presParOf" srcId="{396CA716-621D-B14F-9CAC-2ADABFAC3C8A}" destId="{504FD94E-E038-7F48-9ADC-FDC103349FFB}" srcOrd="0" destOrd="0" presId="urn:microsoft.com/office/officeart/2005/8/layout/hierarchy1"/>
    <dgm:cxn modelId="{E9F11C32-C928-F040-ABFF-4266EEE9F3A9}" type="presParOf" srcId="{396CA716-621D-B14F-9CAC-2ADABFAC3C8A}" destId="{AA09F921-6753-4B4D-A8E2-B6526009E21F}" srcOrd="1" destOrd="0" presId="urn:microsoft.com/office/officeart/2005/8/layout/hierarchy1"/>
    <dgm:cxn modelId="{22741612-1DF8-534D-B2A6-F949F0A8A88C}" type="presParOf" srcId="{E3BD494B-F835-C843-8130-745D0E9ADDC3}" destId="{B20524C0-8659-3A41-9393-1F2E14E48D6E}" srcOrd="1" destOrd="0" presId="urn:microsoft.com/office/officeart/2005/8/layout/hierarchy1"/>
    <dgm:cxn modelId="{74EA29BC-8802-CA4E-AF62-7BAFD28B528D}" type="presParOf" srcId="{B20524C0-8659-3A41-9393-1F2E14E48D6E}" destId="{EC6CC7F2-1BA6-5142-816A-0749F8A735AC}" srcOrd="0" destOrd="0" presId="urn:microsoft.com/office/officeart/2005/8/layout/hierarchy1"/>
    <dgm:cxn modelId="{2405D8E2-6774-6E4D-BBA4-C47160280110}" type="presParOf" srcId="{B20524C0-8659-3A41-9393-1F2E14E48D6E}" destId="{3E6A97D7-53F2-6E49-9E60-D9FFF3EF7F11}" srcOrd="1" destOrd="0" presId="urn:microsoft.com/office/officeart/2005/8/layout/hierarchy1"/>
    <dgm:cxn modelId="{0FE561F6-84AA-384F-BBB3-055FEB56E603}" type="presParOf" srcId="{3E6A97D7-53F2-6E49-9E60-D9FFF3EF7F11}" destId="{6BB1A6ED-6211-4645-B462-8A52496F07DA}" srcOrd="0" destOrd="0" presId="urn:microsoft.com/office/officeart/2005/8/layout/hierarchy1"/>
    <dgm:cxn modelId="{A44AA810-6C3C-634D-AA98-781AD6BBFA6C}" type="presParOf" srcId="{6BB1A6ED-6211-4645-B462-8A52496F07DA}" destId="{5E970AF9-76C2-F74B-A471-1BA25FEE8FC4}" srcOrd="0" destOrd="0" presId="urn:microsoft.com/office/officeart/2005/8/layout/hierarchy1"/>
    <dgm:cxn modelId="{B7EDB5C9-3812-D34C-965E-FB3ED526E41D}" type="presParOf" srcId="{6BB1A6ED-6211-4645-B462-8A52496F07DA}" destId="{4B40C4AF-C586-A24B-90AA-0E702970073B}" srcOrd="1" destOrd="0" presId="urn:microsoft.com/office/officeart/2005/8/layout/hierarchy1"/>
    <dgm:cxn modelId="{E9E5259F-7DE3-2C4E-8A0F-7601DDCA0D57}" type="presParOf" srcId="{3E6A97D7-53F2-6E49-9E60-D9FFF3EF7F11}" destId="{D81CE89D-0DC7-DA44-823A-54E8E2733061}" srcOrd="1" destOrd="0" presId="urn:microsoft.com/office/officeart/2005/8/layout/hierarchy1"/>
    <dgm:cxn modelId="{362D8933-66C6-0240-ABEC-67F179B70862}" type="presParOf" srcId="{B20524C0-8659-3A41-9393-1F2E14E48D6E}" destId="{5F4B6941-8235-574A-B60D-46F13BA03586}" srcOrd="2" destOrd="0" presId="urn:microsoft.com/office/officeart/2005/8/layout/hierarchy1"/>
    <dgm:cxn modelId="{79316299-FA18-F545-BDE0-B6E432B98487}" type="presParOf" srcId="{B20524C0-8659-3A41-9393-1F2E14E48D6E}" destId="{5E7C4718-48FA-794E-9F6B-BC472088F30D}" srcOrd="3" destOrd="0" presId="urn:microsoft.com/office/officeart/2005/8/layout/hierarchy1"/>
    <dgm:cxn modelId="{D8B280DC-5A80-AD4A-A0B8-79A273823A7C}" type="presParOf" srcId="{5E7C4718-48FA-794E-9F6B-BC472088F30D}" destId="{A80AF03C-A4DF-314A-9BFA-A0577D7E7441}" srcOrd="0" destOrd="0" presId="urn:microsoft.com/office/officeart/2005/8/layout/hierarchy1"/>
    <dgm:cxn modelId="{76AA769D-C5C9-1E41-AED9-ABAD30A05939}" type="presParOf" srcId="{A80AF03C-A4DF-314A-9BFA-A0577D7E7441}" destId="{481C6EC4-C17C-554F-94A2-8530CF763D57}" srcOrd="0" destOrd="0" presId="urn:microsoft.com/office/officeart/2005/8/layout/hierarchy1"/>
    <dgm:cxn modelId="{6419EAF7-8E5C-B342-98E2-D38117698414}" type="presParOf" srcId="{A80AF03C-A4DF-314A-9BFA-A0577D7E7441}" destId="{5DE84FB4-F179-6242-9DCE-4C34A1AD2DF1}" srcOrd="1" destOrd="0" presId="urn:microsoft.com/office/officeart/2005/8/layout/hierarchy1"/>
    <dgm:cxn modelId="{A35E872E-FD3E-B240-8FB5-2818E4F2A780}" type="presParOf" srcId="{5E7C4718-48FA-794E-9F6B-BC472088F30D}" destId="{9F997B62-74F0-9944-A6D6-BED95A5F68AE}" srcOrd="1" destOrd="0" presId="urn:microsoft.com/office/officeart/2005/8/layout/hierarchy1"/>
    <dgm:cxn modelId="{31B97F1C-04C2-2840-A7B9-FD8B8AF0113F}" type="presParOf" srcId="{5A64C039-3A7B-0642-B058-B91D5E4BA0F7}" destId="{6659EC31-8657-174E-9062-15A7877E4B90}" srcOrd="2" destOrd="0" presId="urn:microsoft.com/office/officeart/2005/8/layout/hierarchy1"/>
    <dgm:cxn modelId="{4126879E-B2B3-524B-BE33-E247D3B9341B}" type="presParOf" srcId="{5A64C039-3A7B-0642-B058-B91D5E4BA0F7}" destId="{6AF4B3E0-7A9C-0148-8F0A-D4EAE840EAB6}" srcOrd="3" destOrd="0" presId="urn:microsoft.com/office/officeart/2005/8/layout/hierarchy1"/>
    <dgm:cxn modelId="{38EF0300-C193-574A-9C26-4F4A2BDEDEDD}" type="presParOf" srcId="{6AF4B3E0-7A9C-0148-8F0A-D4EAE840EAB6}" destId="{99C87A5C-B057-AE42-AB11-FEE0027D287E}" srcOrd="0" destOrd="0" presId="urn:microsoft.com/office/officeart/2005/8/layout/hierarchy1"/>
    <dgm:cxn modelId="{FFF510B4-A553-4148-A32A-A1D420D70B48}" type="presParOf" srcId="{99C87A5C-B057-AE42-AB11-FEE0027D287E}" destId="{8EBF3DA6-4BE5-2647-8E95-7035CD64C6C8}" srcOrd="0" destOrd="0" presId="urn:microsoft.com/office/officeart/2005/8/layout/hierarchy1"/>
    <dgm:cxn modelId="{F12B1486-0E7C-714D-BD4B-D3A2604DF15A}" type="presParOf" srcId="{99C87A5C-B057-AE42-AB11-FEE0027D287E}" destId="{C9A4FA05-8C51-744A-AF16-39FFE595EF34}" srcOrd="1" destOrd="0" presId="urn:microsoft.com/office/officeart/2005/8/layout/hierarchy1"/>
    <dgm:cxn modelId="{190A0DEC-6EE6-1542-9050-C21771BA8370}" type="presParOf" srcId="{6AF4B3E0-7A9C-0148-8F0A-D4EAE840EAB6}" destId="{31C2C87D-6F6D-A14D-933F-6A79E3A56FE1}" srcOrd="1" destOrd="0" presId="urn:microsoft.com/office/officeart/2005/8/layout/hierarchy1"/>
    <dgm:cxn modelId="{070DD2C6-BB77-4445-803B-ED8D0DCF0D0A}" type="presParOf" srcId="{AA93C2C0-CD88-1C43-B07B-1DD2D5C95309}" destId="{8918C214-B989-DA4E-8762-7A11AAB8CAD0}" srcOrd="2" destOrd="0" presId="urn:microsoft.com/office/officeart/2005/8/layout/hierarchy1"/>
    <dgm:cxn modelId="{F0E4365F-D272-BB49-81EF-405ADC230207}" type="presParOf" srcId="{AA93C2C0-CD88-1C43-B07B-1DD2D5C95309}" destId="{73B8EE01-7656-5B4E-B92A-0AEC41627AF2}" srcOrd="3" destOrd="0" presId="urn:microsoft.com/office/officeart/2005/8/layout/hierarchy1"/>
    <dgm:cxn modelId="{7C34F2B8-35B7-1243-AEA8-2F0DB7B9F46A}" type="presParOf" srcId="{73B8EE01-7656-5B4E-B92A-0AEC41627AF2}" destId="{67873F9B-BF1F-F24E-98FC-8DC07D525976}" srcOrd="0" destOrd="0" presId="urn:microsoft.com/office/officeart/2005/8/layout/hierarchy1"/>
    <dgm:cxn modelId="{0C004AC8-BBB8-DF49-94F6-3C33173805D8}" type="presParOf" srcId="{67873F9B-BF1F-F24E-98FC-8DC07D525976}" destId="{68A4ADC0-CB7A-DD4F-A515-549B3C9C4D98}" srcOrd="0" destOrd="0" presId="urn:microsoft.com/office/officeart/2005/8/layout/hierarchy1"/>
    <dgm:cxn modelId="{20E72D4D-3D1C-C042-9C0C-018748D501C9}" type="presParOf" srcId="{67873F9B-BF1F-F24E-98FC-8DC07D525976}" destId="{F4EB4C93-AF33-8C4F-A713-CDA4E95A1EF5}" srcOrd="1" destOrd="0" presId="urn:microsoft.com/office/officeart/2005/8/layout/hierarchy1"/>
    <dgm:cxn modelId="{2EBF0C06-C183-EF4F-84D1-8FEAAEB8C0E4}" type="presParOf" srcId="{73B8EE01-7656-5B4E-B92A-0AEC41627AF2}" destId="{AD1B328C-13A8-3F4D-868B-87794FC5B413}" srcOrd="1" destOrd="0" presId="urn:microsoft.com/office/officeart/2005/8/layout/hierarchy1"/>
    <dgm:cxn modelId="{A11AA508-6C3F-4E4C-B8B5-521AA1739C73}" type="presParOf" srcId="{AD1B328C-13A8-3F4D-868B-87794FC5B413}" destId="{86209372-8AEA-6F41-99DC-88520D223E97}" srcOrd="0" destOrd="0" presId="urn:microsoft.com/office/officeart/2005/8/layout/hierarchy1"/>
    <dgm:cxn modelId="{C98B6414-ABA4-C94C-88D7-B747A1E7C17D}" type="presParOf" srcId="{AD1B328C-13A8-3F4D-868B-87794FC5B413}" destId="{47262663-80A2-1548-A79D-6BB64775A5AA}" srcOrd="1" destOrd="0" presId="urn:microsoft.com/office/officeart/2005/8/layout/hierarchy1"/>
    <dgm:cxn modelId="{BB90AFD9-677A-3045-A0DF-1523970A407E}" type="presParOf" srcId="{47262663-80A2-1548-A79D-6BB64775A5AA}" destId="{0C5D7800-8C79-1046-A7EB-A873633348BA}" srcOrd="0" destOrd="0" presId="urn:microsoft.com/office/officeart/2005/8/layout/hierarchy1"/>
    <dgm:cxn modelId="{24A079F3-E2E9-554F-820A-4B9F1C3E8896}" type="presParOf" srcId="{0C5D7800-8C79-1046-A7EB-A873633348BA}" destId="{8E8BD657-55CE-2E4E-A77B-506E6D6C47E1}" srcOrd="0" destOrd="0" presId="urn:microsoft.com/office/officeart/2005/8/layout/hierarchy1"/>
    <dgm:cxn modelId="{79A9D143-D4DF-C54F-BA37-581D51B647CB}" type="presParOf" srcId="{0C5D7800-8C79-1046-A7EB-A873633348BA}" destId="{670554F8-1A82-ED47-8EF9-7942AF082A00}" srcOrd="1" destOrd="0" presId="urn:microsoft.com/office/officeart/2005/8/layout/hierarchy1"/>
    <dgm:cxn modelId="{59A18C4F-03BC-2E48-9EBA-52A1E28DB26D}" type="presParOf" srcId="{47262663-80A2-1548-A79D-6BB64775A5AA}" destId="{1055FF32-213D-0B4E-AB63-DC184E47687B}" srcOrd="1" destOrd="0" presId="urn:microsoft.com/office/officeart/2005/8/layout/hierarchy1"/>
    <dgm:cxn modelId="{E12B0955-636F-C342-AD9B-142F6052866D}" type="presParOf" srcId="{1055FF32-213D-0B4E-AB63-DC184E47687B}" destId="{3A9C803C-27B0-4A47-A4D7-970F74AF1762}" srcOrd="0" destOrd="0" presId="urn:microsoft.com/office/officeart/2005/8/layout/hierarchy1"/>
    <dgm:cxn modelId="{1A8D1C5E-7A32-194D-8B1A-5C3BDAC663B4}" type="presParOf" srcId="{1055FF32-213D-0B4E-AB63-DC184E47687B}" destId="{93BA926A-2927-0A47-98C9-FEF5512BB761}" srcOrd="1" destOrd="0" presId="urn:microsoft.com/office/officeart/2005/8/layout/hierarchy1"/>
    <dgm:cxn modelId="{4862DC77-7E5E-074A-97E1-E13CC9B06115}" type="presParOf" srcId="{93BA926A-2927-0A47-98C9-FEF5512BB761}" destId="{0DFC70E9-F3C8-984E-8A14-98841B83F21B}" srcOrd="0" destOrd="0" presId="urn:microsoft.com/office/officeart/2005/8/layout/hierarchy1"/>
    <dgm:cxn modelId="{FF33A91A-803D-204A-80F3-28CDBA787F32}" type="presParOf" srcId="{0DFC70E9-F3C8-984E-8A14-98841B83F21B}" destId="{AF202DAD-4081-EA46-B4F8-E934C8B06400}" srcOrd="0" destOrd="0" presId="urn:microsoft.com/office/officeart/2005/8/layout/hierarchy1"/>
    <dgm:cxn modelId="{22587A76-14A2-4243-A260-12898E79DE69}" type="presParOf" srcId="{0DFC70E9-F3C8-984E-8A14-98841B83F21B}" destId="{CF8FA68E-E3EA-274A-86C3-485FBE2322E5}" srcOrd="1" destOrd="0" presId="urn:microsoft.com/office/officeart/2005/8/layout/hierarchy1"/>
    <dgm:cxn modelId="{3F397DBB-D2D9-7A44-87E1-70E18D1708FB}" type="presParOf" srcId="{93BA926A-2927-0A47-98C9-FEF5512BB761}" destId="{B17A949C-7006-3C45-B961-CA7D8A9384A4}" srcOrd="1" destOrd="0" presId="urn:microsoft.com/office/officeart/2005/8/layout/hierarchy1"/>
    <dgm:cxn modelId="{1B589E36-6D0A-1A47-A883-55E89CE85FB5}" type="presParOf" srcId="{1055FF32-213D-0B4E-AB63-DC184E47687B}" destId="{DFD2C4EF-22FF-824A-85D1-228BEDB790C9}" srcOrd="2" destOrd="0" presId="urn:microsoft.com/office/officeart/2005/8/layout/hierarchy1"/>
    <dgm:cxn modelId="{560BF911-5A00-514E-86C5-6671C18A1C7B}" type="presParOf" srcId="{1055FF32-213D-0B4E-AB63-DC184E47687B}" destId="{D4BD1486-4B10-DF4A-AB45-8062BF67894C}" srcOrd="3" destOrd="0" presId="urn:microsoft.com/office/officeart/2005/8/layout/hierarchy1"/>
    <dgm:cxn modelId="{7370A0D3-E958-B14E-9C4D-72796342969F}" type="presParOf" srcId="{D4BD1486-4B10-DF4A-AB45-8062BF67894C}" destId="{A2218CF6-8FA2-AF46-B405-8B63A4881B79}" srcOrd="0" destOrd="0" presId="urn:microsoft.com/office/officeart/2005/8/layout/hierarchy1"/>
    <dgm:cxn modelId="{358D26DF-8991-A34F-B814-23FBA56D9A66}" type="presParOf" srcId="{A2218CF6-8FA2-AF46-B405-8B63A4881B79}" destId="{F973F66F-12B8-D24F-9273-A58AE54D4E78}" srcOrd="0" destOrd="0" presId="urn:microsoft.com/office/officeart/2005/8/layout/hierarchy1"/>
    <dgm:cxn modelId="{CA162FF3-6A59-B841-8D0F-A906A93BDD19}" type="presParOf" srcId="{A2218CF6-8FA2-AF46-B405-8B63A4881B79}" destId="{D6303D29-4616-D640-9787-55597E9E687A}" srcOrd="1" destOrd="0" presId="urn:microsoft.com/office/officeart/2005/8/layout/hierarchy1"/>
    <dgm:cxn modelId="{946444E1-FCA3-2C4A-9C44-01BB88A2FCC3}" type="presParOf" srcId="{D4BD1486-4B10-DF4A-AB45-8062BF67894C}" destId="{2EF5DB01-7228-0F43-961F-109408237533}" srcOrd="1" destOrd="0" presId="urn:microsoft.com/office/officeart/2005/8/layout/hierarchy1"/>
    <dgm:cxn modelId="{CEFADB63-3F44-A644-AA1B-C81E9610388C}" type="presParOf" srcId="{AD1B328C-13A8-3F4D-868B-87794FC5B413}" destId="{7DEBEF5B-0CCA-1343-A9E0-50D78E6F6E6A}" srcOrd="2" destOrd="0" presId="urn:microsoft.com/office/officeart/2005/8/layout/hierarchy1"/>
    <dgm:cxn modelId="{CA722A22-5A3F-3C49-8A7A-A192A3BB89A4}" type="presParOf" srcId="{AD1B328C-13A8-3F4D-868B-87794FC5B413}" destId="{2750914B-5971-8042-AEA7-9E9047EABF32}" srcOrd="3" destOrd="0" presId="urn:microsoft.com/office/officeart/2005/8/layout/hierarchy1"/>
    <dgm:cxn modelId="{A58AFF32-BDCD-DB45-AF78-E74BA9DCD031}" type="presParOf" srcId="{2750914B-5971-8042-AEA7-9E9047EABF32}" destId="{78CF1501-5170-9046-9DC8-C3EA23932093}" srcOrd="0" destOrd="0" presId="urn:microsoft.com/office/officeart/2005/8/layout/hierarchy1"/>
    <dgm:cxn modelId="{D67384F2-8AE7-DF4E-A2A1-457B454C19B8}" type="presParOf" srcId="{78CF1501-5170-9046-9DC8-C3EA23932093}" destId="{6B0C60B3-ECBE-C941-8ED3-D3B16B616647}" srcOrd="0" destOrd="0" presId="urn:microsoft.com/office/officeart/2005/8/layout/hierarchy1"/>
    <dgm:cxn modelId="{80032B26-D98E-C34D-B2FA-540D215DE2B7}" type="presParOf" srcId="{78CF1501-5170-9046-9DC8-C3EA23932093}" destId="{32736095-8C92-D54B-8023-E8C7198DDBF7}" srcOrd="1" destOrd="0" presId="urn:microsoft.com/office/officeart/2005/8/layout/hierarchy1"/>
    <dgm:cxn modelId="{6ABC72E5-6835-284E-B8E9-7242E7C21A66}" type="presParOf" srcId="{2750914B-5971-8042-AEA7-9E9047EABF32}" destId="{1003970B-B2D3-D14C-9F04-4422E94496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ED059-80A8-3B45-8056-8DFFEB773B49}">
      <dsp:nvSpPr>
        <dsp:cNvPr id="0" name=""/>
        <dsp:cNvSpPr/>
      </dsp:nvSpPr>
      <dsp:spPr>
        <a:xfrm>
          <a:off x="3004340" y="1775060"/>
          <a:ext cx="436043" cy="207517"/>
        </a:xfrm>
        <a:custGeom>
          <a:avLst/>
          <a:gdLst/>
          <a:ahLst/>
          <a:cxnLst/>
          <a:rect l="0" t="0" r="0" b="0"/>
          <a:pathLst>
            <a:path>
              <a:moveTo>
                <a:pt x="0" y="0"/>
              </a:moveTo>
              <a:lnTo>
                <a:pt x="0" y="141416"/>
              </a:lnTo>
              <a:lnTo>
                <a:pt x="436043" y="141416"/>
              </a:lnTo>
              <a:lnTo>
                <a:pt x="436043" y="2075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0859AF-330B-7B4F-89BE-C64FDE464C3B}">
      <dsp:nvSpPr>
        <dsp:cNvPr id="0" name=""/>
        <dsp:cNvSpPr/>
      </dsp:nvSpPr>
      <dsp:spPr>
        <a:xfrm>
          <a:off x="2568297" y="1775060"/>
          <a:ext cx="436043" cy="207517"/>
        </a:xfrm>
        <a:custGeom>
          <a:avLst/>
          <a:gdLst/>
          <a:ahLst/>
          <a:cxnLst/>
          <a:rect l="0" t="0" r="0" b="0"/>
          <a:pathLst>
            <a:path>
              <a:moveTo>
                <a:pt x="436043" y="0"/>
              </a:moveTo>
              <a:lnTo>
                <a:pt x="436043" y="141416"/>
              </a:lnTo>
              <a:lnTo>
                <a:pt x="0" y="141416"/>
              </a:lnTo>
              <a:lnTo>
                <a:pt x="0" y="2075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3BE38A-84BA-FD46-8846-E3E06273FDED}">
      <dsp:nvSpPr>
        <dsp:cNvPr id="0" name=""/>
        <dsp:cNvSpPr/>
      </dsp:nvSpPr>
      <dsp:spPr>
        <a:xfrm>
          <a:off x="2568297" y="1114454"/>
          <a:ext cx="436043" cy="207517"/>
        </a:xfrm>
        <a:custGeom>
          <a:avLst/>
          <a:gdLst/>
          <a:ahLst/>
          <a:cxnLst/>
          <a:rect l="0" t="0" r="0" b="0"/>
          <a:pathLst>
            <a:path>
              <a:moveTo>
                <a:pt x="0" y="0"/>
              </a:moveTo>
              <a:lnTo>
                <a:pt x="0" y="141416"/>
              </a:lnTo>
              <a:lnTo>
                <a:pt x="436043" y="141416"/>
              </a:lnTo>
              <a:lnTo>
                <a:pt x="436043" y="2075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2D42E0-2C49-414E-A74A-E2DBC1E4D3AD}">
      <dsp:nvSpPr>
        <dsp:cNvPr id="0" name=""/>
        <dsp:cNvSpPr/>
      </dsp:nvSpPr>
      <dsp:spPr>
        <a:xfrm>
          <a:off x="2132253" y="1114454"/>
          <a:ext cx="436043" cy="207517"/>
        </a:xfrm>
        <a:custGeom>
          <a:avLst/>
          <a:gdLst/>
          <a:ahLst/>
          <a:cxnLst/>
          <a:rect l="0" t="0" r="0" b="0"/>
          <a:pathLst>
            <a:path>
              <a:moveTo>
                <a:pt x="436043" y="0"/>
              </a:moveTo>
              <a:lnTo>
                <a:pt x="436043" y="141416"/>
              </a:lnTo>
              <a:lnTo>
                <a:pt x="0" y="141416"/>
              </a:lnTo>
              <a:lnTo>
                <a:pt x="0" y="2075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08F009-D615-FE41-BE44-AA34A89DC98E}">
      <dsp:nvSpPr>
        <dsp:cNvPr id="0" name=""/>
        <dsp:cNvSpPr/>
      </dsp:nvSpPr>
      <dsp:spPr>
        <a:xfrm>
          <a:off x="1696209" y="453848"/>
          <a:ext cx="872087" cy="207517"/>
        </a:xfrm>
        <a:custGeom>
          <a:avLst/>
          <a:gdLst/>
          <a:ahLst/>
          <a:cxnLst/>
          <a:rect l="0" t="0" r="0" b="0"/>
          <a:pathLst>
            <a:path>
              <a:moveTo>
                <a:pt x="0" y="0"/>
              </a:moveTo>
              <a:lnTo>
                <a:pt x="0" y="141416"/>
              </a:lnTo>
              <a:lnTo>
                <a:pt x="872087" y="141416"/>
              </a:lnTo>
              <a:lnTo>
                <a:pt x="872087" y="2075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F5C7C8-C885-DC40-8714-1F5229D0B117}">
      <dsp:nvSpPr>
        <dsp:cNvPr id="0" name=""/>
        <dsp:cNvSpPr/>
      </dsp:nvSpPr>
      <dsp:spPr>
        <a:xfrm>
          <a:off x="824122" y="1114454"/>
          <a:ext cx="436043" cy="207517"/>
        </a:xfrm>
        <a:custGeom>
          <a:avLst/>
          <a:gdLst/>
          <a:ahLst/>
          <a:cxnLst/>
          <a:rect l="0" t="0" r="0" b="0"/>
          <a:pathLst>
            <a:path>
              <a:moveTo>
                <a:pt x="0" y="0"/>
              </a:moveTo>
              <a:lnTo>
                <a:pt x="0" y="141416"/>
              </a:lnTo>
              <a:lnTo>
                <a:pt x="436043" y="141416"/>
              </a:lnTo>
              <a:lnTo>
                <a:pt x="436043" y="2075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8DFEF8-147F-FD41-BDDB-D1865D37CDFC}">
      <dsp:nvSpPr>
        <dsp:cNvPr id="0" name=""/>
        <dsp:cNvSpPr/>
      </dsp:nvSpPr>
      <dsp:spPr>
        <a:xfrm>
          <a:off x="342359" y="1775060"/>
          <a:ext cx="91440" cy="207517"/>
        </a:xfrm>
        <a:custGeom>
          <a:avLst/>
          <a:gdLst/>
          <a:ahLst/>
          <a:cxnLst/>
          <a:rect l="0" t="0" r="0" b="0"/>
          <a:pathLst>
            <a:path>
              <a:moveTo>
                <a:pt x="45720" y="0"/>
              </a:moveTo>
              <a:lnTo>
                <a:pt x="45720" y="2075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B0448A-F1E4-C94F-934A-46006353C0F4}">
      <dsp:nvSpPr>
        <dsp:cNvPr id="0" name=""/>
        <dsp:cNvSpPr/>
      </dsp:nvSpPr>
      <dsp:spPr>
        <a:xfrm>
          <a:off x="388079" y="1114454"/>
          <a:ext cx="436043" cy="207517"/>
        </a:xfrm>
        <a:custGeom>
          <a:avLst/>
          <a:gdLst/>
          <a:ahLst/>
          <a:cxnLst/>
          <a:rect l="0" t="0" r="0" b="0"/>
          <a:pathLst>
            <a:path>
              <a:moveTo>
                <a:pt x="436043" y="0"/>
              </a:moveTo>
              <a:lnTo>
                <a:pt x="436043" y="141416"/>
              </a:lnTo>
              <a:lnTo>
                <a:pt x="0" y="141416"/>
              </a:lnTo>
              <a:lnTo>
                <a:pt x="0" y="2075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C04421-6A67-3647-AF12-588AA0798460}">
      <dsp:nvSpPr>
        <dsp:cNvPr id="0" name=""/>
        <dsp:cNvSpPr/>
      </dsp:nvSpPr>
      <dsp:spPr>
        <a:xfrm>
          <a:off x="824122" y="453848"/>
          <a:ext cx="872087" cy="207517"/>
        </a:xfrm>
        <a:custGeom>
          <a:avLst/>
          <a:gdLst/>
          <a:ahLst/>
          <a:cxnLst/>
          <a:rect l="0" t="0" r="0" b="0"/>
          <a:pathLst>
            <a:path>
              <a:moveTo>
                <a:pt x="872087" y="0"/>
              </a:moveTo>
              <a:lnTo>
                <a:pt x="872087" y="141416"/>
              </a:lnTo>
              <a:lnTo>
                <a:pt x="0" y="141416"/>
              </a:lnTo>
              <a:lnTo>
                <a:pt x="0" y="2075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093957-00C0-B340-9447-7902BF49B219}">
      <dsp:nvSpPr>
        <dsp:cNvPr id="0" name=""/>
        <dsp:cNvSpPr/>
      </dsp:nvSpPr>
      <dsp:spPr>
        <a:xfrm>
          <a:off x="1339446" y="759"/>
          <a:ext cx="713525" cy="453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869AA7C-3670-5449-9C48-F82D7C9FB1D9}">
      <dsp:nvSpPr>
        <dsp:cNvPr id="0" name=""/>
        <dsp:cNvSpPr/>
      </dsp:nvSpPr>
      <dsp:spPr>
        <a:xfrm>
          <a:off x="1418727" y="76076"/>
          <a:ext cx="713525" cy="4530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20</a:t>
          </a:r>
        </a:p>
      </dsp:txBody>
      <dsp:txXfrm>
        <a:off x="1431997" y="89346"/>
        <a:ext cx="686985" cy="426548"/>
      </dsp:txXfrm>
    </dsp:sp>
    <dsp:sp modelId="{FA9FAD76-4683-7F43-973B-BFC0EAF60727}">
      <dsp:nvSpPr>
        <dsp:cNvPr id="0" name=""/>
        <dsp:cNvSpPr/>
      </dsp:nvSpPr>
      <dsp:spPr>
        <a:xfrm>
          <a:off x="467359" y="661365"/>
          <a:ext cx="713525" cy="453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D773FD6-DFA2-0F47-89E8-449A65668CDD}">
      <dsp:nvSpPr>
        <dsp:cNvPr id="0" name=""/>
        <dsp:cNvSpPr/>
      </dsp:nvSpPr>
      <dsp:spPr>
        <a:xfrm>
          <a:off x="546640" y="736682"/>
          <a:ext cx="713525" cy="4530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15</a:t>
          </a:r>
        </a:p>
      </dsp:txBody>
      <dsp:txXfrm>
        <a:off x="559910" y="749952"/>
        <a:ext cx="686985" cy="426548"/>
      </dsp:txXfrm>
    </dsp:sp>
    <dsp:sp modelId="{540A4149-16BC-E041-B0CC-F60F0CB88B9D}">
      <dsp:nvSpPr>
        <dsp:cNvPr id="0" name=""/>
        <dsp:cNvSpPr/>
      </dsp:nvSpPr>
      <dsp:spPr>
        <a:xfrm>
          <a:off x="31316" y="1321971"/>
          <a:ext cx="713525" cy="453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50B3330-C166-1141-AD27-2EFC2030DFAB}">
      <dsp:nvSpPr>
        <dsp:cNvPr id="0" name=""/>
        <dsp:cNvSpPr/>
      </dsp:nvSpPr>
      <dsp:spPr>
        <a:xfrm>
          <a:off x="110596" y="1397288"/>
          <a:ext cx="713525" cy="4530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12</a:t>
          </a:r>
        </a:p>
      </dsp:txBody>
      <dsp:txXfrm>
        <a:off x="123866" y="1410558"/>
        <a:ext cx="686985" cy="426548"/>
      </dsp:txXfrm>
    </dsp:sp>
    <dsp:sp modelId="{CBD03CC0-0AA2-8F4C-8578-1DE81EFF0DE8}">
      <dsp:nvSpPr>
        <dsp:cNvPr id="0" name=""/>
        <dsp:cNvSpPr/>
      </dsp:nvSpPr>
      <dsp:spPr>
        <a:xfrm>
          <a:off x="31316" y="1982577"/>
          <a:ext cx="713525" cy="453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BADF367-93AF-0046-91A1-76C2EF4EAEC8}">
      <dsp:nvSpPr>
        <dsp:cNvPr id="0" name=""/>
        <dsp:cNvSpPr/>
      </dsp:nvSpPr>
      <dsp:spPr>
        <a:xfrm>
          <a:off x="110596" y="2057894"/>
          <a:ext cx="713525" cy="4530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13</a:t>
          </a:r>
        </a:p>
      </dsp:txBody>
      <dsp:txXfrm>
        <a:off x="123866" y="2071164"/>
        <a:ext cx="686985" cy="426548"/>
      </dsp:txXfrm>
    </dsp:sp>
    <dsp:sp modelId="{2E1BB168-DDE1-AC42-AA55-A40467746AFF}">
      <dsp:nvSpPr>
        <dsp:cNvPr id="0" name=""/>
        <dsp:cNvSpPr/>
      </dsp:nvSpPr>
      <dsp:spPr>
        <a:xfrm>
          <a:off x="903403" y="1321971"/>
          <a:ext cx="713525" cy="453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2C06C5-015A-9D41-A842-7158F8C74172}">
      <dsp:nvSpPr>
        <dsp:cNvPr id="0" name=""/>
        <dsp:cNvSpPr/>
      </dsp:nvSpPr>
      <dsp:spPr>
        <a:xfrm>
          <a:off x="982684" y="1397288"/>
          <a:ext cx="713525" cy="4530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10</a:t>
          </a:r>
        </a:p>
      </dsp:txBody>
      <dsp:txXfrm>
        <a:off x="995954" y="1410558"/>
        <a:ext cx="686985" cy="426548"/>
      </dsp:txXfrm>
    </dsp:sp>
    <dsp:sp modelId="{E9264F4C-CC3B-3248-8446-5F9B51538B11}">
      <dsp:nvSpPr>
        <dsp:cNvPr id="0" name=""/>
        <dsp:cNvSpPr/>
      </dsp:nvSpPr>
      <dsp:spPr>
        <a:xfrm>
          <a:off x="2211534" y="661365"/>
          <a:ext cx="713525" cy="453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3FA15B-12AA-3347-8F73-727327B99773}">
      <dsp:nvSpPr>
        <dsp:cNvPr id="0" name=""/>
        <dsp:cNvSpPr/>
      </dsp:nvSpPr>
      <dsp:spPr>
        <a:xfrm>
          <a:off x="2290814" y="736682"/>
          <a:ext cx="713525" cy="4530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3</a:t>
          </a:r>
        </a:p>
      </dsp:txBody>
      <dsp:txXfrm>
        <a:off x="2304084" y="749952"/>
        <a:ext cx="686985" cy="426548"/>
      </dsp:txXfrm>
    </dsp:sp>
    <dsp:sp modelId="{A4E7CFE2-6322-3A43-863A-DB9507695C2E}">
      <dsp:nvSpPr>
        <dsp:cNvPr id="0" name=""/>
        <dsp:cNvSpPr/>
      </dsp:nvSpPr>
      <dsp:spPr>
        <a:xfrm>
          <a:off x="1775490" y="1321971"/>
          <a:ext cx="713525" cy="453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D9DC517-058D-FF47-85BC-32B164702162}">
      <dsp:nvSpPr>
        <dsp:cNvPr id="0" name=""/>
        <dsp:cNvSpPr/>
      </dsp:nvSpPr>
      <dsp:spPr>
        <a:xfrm>
          <a:off x="1854771" y="1397288"/>
          <a:ext cx="713525" cy="4530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a:t>
          </a:r>
        </a:p>
      </dsp:txBody>
      <dsp:txXfrm>
        <a:off x="1868041" y="1410558"/>
        <a:ext cx="686985" cy="426548"/>
      </dsp:txXfrm>
    </dsp:sp>
    <dsp:sp modelId="{CD5F5127-97B7-9F4A-BC9E-FE6B224ACBAF}">
      <dsp:nvSpPr>
        <dsp:cNvPr id="0" name=""/>
        <dsp:cNvSpPr/>
      </dsp:nvSpPr>
      <dsp:spPr>
        <a:xfrm>
          <a:off x="2647577" y="1321971"/>
          <a:ext cx="713525" cy="453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868E98E-4BC2-D848-911B-86DE09847E99}">
      <dsp:nvSpPr>
        <dsp:cNvPr id="0" name=""/>
        <dsp:cNvSpPr/>
      </dsp:nvSpPr>
      <dsp:spPr>
        <a:xfrm>
          <a:off x="2726858" y="1397288"/>
          <a:ext cx="713525" cy="4530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a:t>
          </a:r>
        </a:p>
      </dsp:txBody>
      <dsp:txXfrm>
        <a:off x="2740128" y="1410558"/>
        <a:ext cx="686985" cy="426548"/>
      </dsp:txXfrm>
    </dsp:sp>
    <dsp:sp modelId="{387EE937-95CA-714C-9060-5CD5186015A3}">
      <dsp:nvSpPr>
        <dsp:cNvPr id="0" name=""/>
        <dsp:cNvSpPr/>
      </dsp:nvSpPr>
      <dsp:spPr>
        <a:xfrm>
          <a:off x="2211534" y="1982577"/>
          <a:ext cx="713525" cy="453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B0195F-8BBD-DB44-9DD5-AE3757E254F7}">
      <dsp:nvSpPr>
        <dsp:cNvPr id="0" name=""/>
        <dsp:cNvSpPr/>
      </dsp:nvSpPr>
      <dsp:spPr>
        <a:xfrm>
          <a:off x="2290814" y="2057894"/>
          <a:ext cx="713525" cy="4530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4</a:t>
          </a:r>
        </a:p>
      </dsp:txBody>
      <dsp:txXfrm>
        <a:off x="2304084" y="2071164"/>
        <a:ext cx="686985" cy="426548"/>
      </dsp:txXfrm>
    </dsp:sp>
    <dsp:sp modelId="{F67711B6-4553-0140-85AB-6E75CCF0A49F}">
      <dsp:nvSpPr>
        <dsp:cNvPr id="0" name=""/>
        <dsp:cNvSpPr/>
      </dsp:nvSpPr>
      <dsp:spPr>
        <a:xfrm>
          <a:off x="3083621" y="1982577"/>
          <a:ext cx="713525" cy="453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EC67A61-A420-3B43-A84A-20A9A772CD57}">
      <dsp:nvSpPr>
        <dsp:cNvPr id="0" name=""/>
        <dsp:cNvSpPr/>
      </dsp:nvSpPr>
      <dsp:spPr>
        <a:xfrm>
          <a:off x="3162901" y="2057894"/>
          <a:ext cx="713525" cy="4530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5</a:t>
          </a:r>
        </a:p>
      </dsp:txBody>
      <dsp:txXfrm>
        <a:off x="3176171" y="2071164"/>
        <a:ext cx="686985" cy="426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ED059-80A8-3B45-8056-8DFFEB773B49}">
      <dsp:nvSpPr>
        <dsp:cNvPr id="0" name=""/>
        <dsp:cNvSpPr/>
      </dsp:nvSpPr>
      <dsp:spPr>
        <a:xfrm>
          <a:off x="2499437" y="1440924"/>
          <a:ext cx="353845" cy="168398"/>
        </a:xfrm>
        <a:custGeom>
          <a:avLst/>
          <a:gdLst/>
          <a:ahLst/>
          <a:cxnLst/>
          <a:rect l="0" t="0" r="0" b="0"/>
          <a:pathLst>
            <a:path>
              <a:moveTo>
                <a:pt x="0" y="0"/>
              </a:moveTo>
              <a:lnTo>
                <a:pt x="0" y="114758"/>
              </a:lnTo>
              <a:lnTo>
                <a:pt x="353845" y="114758"/>
              </a:lnTo>
              <a:lnTo>
                <a:pt x="353845" y="1683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0859AF-330B-7B4F-89BE-C64FDE464C3B}">
      <dsp:nvSpPr>
        <dsp:cNvPr id="0" name=""/>
        <dsp:cNvSpPr/>
      </dsp:nvSpPr>
      <dsp:spPr>
        <a:xfrm>
          <a:off x="2145591" y="1440924"/>
          <a:ext cx="353845" cy="168398"/>
        </a:xfrm>
        <a:custGeom>
          <a:avLst/>
          <a:gdLst/>
          <a:ahLst/>
          <a:cxnLst/>
          <a:rect l="0" t="0" r="0" b="0"/>
          <a:pathLst>
            <a:path>
              <a:moveTo>
                <a:pt x="353845" y="0"/>
              </a:moveTo>
              <a:lnTo>
                <a:pt x="353845" y="114758"/>
              </a:lnTo>
              <a:lnTo>
                <a:pt x="0" y="114758"/>
              </a:lnTo>
              <a:lnTo>
                <a:pt x="0" y="1683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3BE38A-84BA-FD46-8846-E3E06273FDED}">
      <dsp:nvSpPr>
        <dsp:cNvPr id="0" name=""/>
        <dsp:cNvSpPr/>
      </dsp:nvSpPr>
      <dsp:spPr>
        <a:xfrm>
          <a:off x="2145591" y="904848"/>
          <a:ext cx="353845" cy="168398"/>
        </a:xfrm>
        <a:custGeom>
          <a:avLst/>
          <a:gdLst/>
          <a:ahLst/>
          <a:cxnLst/>
          <a:rect l="0" t="0" r="0" b="0"/>
          <a:pathLst>
            <a:path>
              <a:moveTo>
                <a:pt x="0" y="0"/>
              </a:moveTo>
              <a:lnTo>
                <a:pt x="0" y="114758"/>
              </a:lnTo>
              <a:lnTo>
                <a:pt x="353845" y="114758"/>
              </a:lnTo>
              <a:lnTo>
                <a:pt x="353845" y="1683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2D42E0-2C49-414E-A74A-E2DBC1E4D3AD}">
      <dsp:nvSpPr>
        <dsp:cNvPr id="0" name=""/>
        <dsp:cNvSpPr/>
      </dsp:nvSpPr>
      <dsp:spPr>
        <a:xfrm>
          <a:off x="1791746" y="904848"/>
          <a:ext cx="353845" cy="168398"/>
        </a:xfrm>
        <a:custGeom>
          <a:avLst/>
          <a:gdLst/>
          <a:ahLst/>
          <a:cxnLst/>
          <a:rect l="0" t="0" r="0" b="0"/>
          <a:pathLst>
            <a:path>
              <a:moveTo>
                <a:pt x="353845" y="0"/>
              </a:moveTo>
              <a:lnTo>
                <a:pt x="353845" y="114758"/>
              </a:lnTo>
              <a:lnTo>
                <a:pt x="0" y="114758"/>
              </a:lnTo>
              <a:lnTo>
                <a:pt x="0" y="1683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08F009-D615-FE41-BE44-AA34A89DC98E}">
      <dsp:nvSpPr>
        <dsp:cNvPr id="0" name=""/>
        <dsp:cNvSpPr/>
      </dsp:nvSpPr>
      <dsp:spPr>
        <a:xfrm>
          <a:off x="1437900" y="368772"/>
          <a:ext cx="707691" cy="168398"/>
        </a:xfrm>
        <a:custGeom>
          <a:avLst/>
          <a:gdLst/>
          <a:ahLst/>
          <a:cxnLst/>
          <a:rect l="0" t="0" r="0" b="0"/>
          <a:pathLst>
            <a:path>
              <a:moveTo>
                <a:pt x="0" y="0"/>
              </a:moveTo>
              <a:lnTo>
                <a:pt x="0" y="114758"/>
              </a:lnTo>
              <a:lnTo>
                <a:pt x="707691" y="114758"/>
              </a:lnTo>
              <a:lnTo>
                <a:pt x="707691" y="1683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F5C7C8-C885-DC40-8714-1F5229D0B117}">
      <dsp:nvSpPr>
        <dsp:cNvPr id="0" name=""/>
        <dsp:cNvSpPr/>
      </dsp:nvSpPr>
      <dsp:spPr>
        <a:xfrm>
          <a:off x="730208" y="904848"/>
          <a:ext cx="353845" cy="168398"/>
        </a:xfrm>
        <a:custGeom>
          <a:avLst/>
          <a:gdLst/>
          <a:ahLst/>
          <a:cxnLst/>
          <a:rect l="0" t="0" r="0" b="0"/>
          <a:pathLst>
            <a:path>
              <a:moveTo>
                <a:pt x="0" y="0"/>
              </a:moveTo>
              <a:lnTo>
                <a:pt x="0" y="114758"/>
              </a:lnTo>
              <a:lnTo>
                <a:pt x="353845" y="114758"/>
              </a:lnTo>
              <a:lnTo>
                <a:pt x="353845" y="1683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8DFEF8-147F-FD41-BDDB-D1865D37CDFC}">
      <dsp:nvSpPr>
        <dsp:cNvPr id="0" name=""/>
        <dsp:cNvSpPr/>
      </dsp:nvSpPr>
      <dsp:spPr>
        <a:xfrm>
          <a:off x="330643" y="1440924"/>
          <a:ext cx="91440" cy="168398"/>
        </a:xfrm>
        <a:custGeom>
          <a:avLst/>
          <a:gdLst/>
          <a:ahLst/>
          <a:cxnLst/>
          <a:rect l="0" t="0" r="0" b="0"/>
          <a:pathLst>
            <a:path>
              <a:moveTo>
                <a:pt x="45720" y="0"/>
              </a:moveTo>
              <a:lnTo>
                <a:pt x="45720" y="1683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B0448A-F1E4-C94F-934A-46006353C0F4}">
      <dsp:nvSpPr>
        <dsp:cNvPr id="0" name=""/>
        <dsp:cNvSpPr/>
      </dsp:nvSpPr>
      <dsp:spPr>
        <a:xfrm>
          <a:off x="376363" y="904848"/>
          <a:ext cx="353845" cy="168398"/>
        </a:xfrm>
        <a:custGeom>
          <a:avLst/>
          <a:gdLst/>
          <a:ahLst/>
          <a:cxnLst/>
          <a:rect l="0" t="0" r="0" b="0"/>
          <a:pathLst>
            <a:path>
              <a:moveTo>
                <a:pt x="353845" y="0"/>
              </a:moveTo>
              <a:lnTo>
                <a:pt x="353845" y="114758"/>
              </a:lnTo>
              <a:lnTo>
                <a:pt x="0" y="114758"/>
              </a:lnTo>
              <a:lnTo>
                <a:pt x="0" y="1683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C04421-6A67-3647-AF12-588AA0798460}">
      <dsp:nvSpPr>
        <dsp:cNvPr id="0" name=""/>
        <dsp:cNvSpPr/>
      </dsp:nvSpPr>
      <dsp:spPr>
        <a:xfrm>
          <a:off x="730208" y="368772"/>
          <a:ext cx="707691" cy="168398"/>
        </a:xfrm>
        <a:custGeom>
          <a:avLst/>
          <a:gdLst/>
          <a:ahLst/>
          <a:cxnLst/>
          <a:rect l="0" t="0" r="0" b="0"/>
          <a:pathLst>
            <a:path>
              <a:moveTo>
                <a:pt x="707691" y="0"/>
              </a:moveTo>
              <a:lnTo>
                <a:pt x="707691" y="114758"/>
              </a:lnTo>
              <a:lnTo>
                <a:pt x="0" y="114758"/>
              </a:lnTo>
              <a:lnTo>
                <a:pt x="0" y="1683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093957-00C0-B340-9447-7902BF49B219}">
      <dsp:nvSpPr>
        <dsp:cNvPr id="0" name=""/>
        <dsp:cNvSpPr/>
      </dsp:nvSpPr>
      <dsp:spPr>
        <a:xfrm>
          <a:off x="1148390" y="1094"/>
          <a:ext cx="579020" cy="3676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869AA7C-3670-5449-9C48-F82D7C9FB1D9}">
      <dsp:nvSpPr>
        <dsp:cNvPr id="0" name=""/>
        <dsp:cNvSpPr/>
      </dsp:nvSpPr>
      <dsp:spPr>
        <a:xfrm>
          <a:off x="1212725" y="62213"/>
          <a:ext cx="579020" cy="3676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20</a:t>
          </a:r>
        </a:p>
      </dsp:txBody>
      <dsp:txXfrm>
        <a:off x="1223494" y="72982"/>
        <a:ext cx="557482" cy="346139"/>
      </dsp:txXfrm>
    </dsp:sp>
    <dsp:sp modelId="{FA9FAD76-4683-7F43-973B-BFC0EAF60727}">
      <dsp:nvSpPr>
        <dsp:cNvPr id="0" name=""/>
        <dsp:cNvSpPr/>
      </dsp:nvSpPr>
      <dsp:spPr>
        <a:xfrm>
          <a:off x="440698" y="537170"/>
          <a:ext cx="579020" cy="3676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D773FD6-DFA2-0F47-89E8-449A65668CDD}">
      <dsp:nvSpPr>
        <dsp:cNvPr id="0" name=""/>
        <dsp:cNvSpPr/>
      </dsp:nvSpPr>
      <dsp:spPr>
        <a:xfrm>
          <a:off x="505034" y="598289"/>
          <a:ext cx="579020" cy="3676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15</a:t>
          </a:r>
        </a:p>
      </dsp:txBody>
      <dsp:txXfrm>
        <a:off x="515803" y="609058"/>
        <a:ext cx="557482" cy="346139"/>
      </dsp:txXfrm>
    </dsp:sp>
    <dsp:sp modelId="{540A4149-16BC-E041-B0CC-F60F0CB88B9D}">
      <dsp:nvSpPr>
        <dsp:cNvPr id="0" name=""/>
        <dsp:cNvSpPr/>
      </dsp:nvSpPr>
      <dsp:spPr>
        <a:xfrm>
          <a:off x="86853" y="1073246"/>
          <a:ext cx="579020" cy="3676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50B3330-C166-1141-AD27-2EFC2030DFAB}">
      <dsp:nvSpPr>
        <dsp:cNvPr id="0" name=""/>
        <dsp:cNvSpPr/>
      </dsp:nvSpPr>
      <dsp:spPr>
        <a:xfrm>
          <a:off x="151188" y="1134365"/>
          <a:ext cx="579020" cy="3676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12</a:t>
          </a:r>
        </a:p>
      </dsp:txBody>
      <dsp:txXfrm>
        <a:off x="161957" y="1145134"/>
        <a:ext cx="557482" cy="346139"/>
      </dsp:txXfrm>
    </dsp:sp>
    <dsp:sp modelId="{CBD03CC0-0AA2-8F4C-8578-1DE81EFF0DE8}">
      <dsp:nvSpPr>
        <dsp:cNvPr id="0" name=""/>
        <dsp:cNvSpPr/>
      </dsp:nvSpPr>
      <dsp:spPr>
        <a:xfrm>
          <a:off x="86853" y="1609323"/>
          <a:ext cx="579020" cy="3676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BADF367-93AF-0046-91A1-76C2EF4EAEC8}">
      <dsp:nvSpPr>
        <dsp:cNvPr id="0" name=""/>
        <dsp:cNvSpPr/>
      </dsp:nvSpPr>
      <dsp:spPr>
        <a:xfrm>
          <a:off x="151188" y="1670441"/>
          <a:ext cx="579020" cy="3676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13</a:t>
          </a:r>
        </a:p>
      </dsp:txBody>
      <dsp:txXfrm>
        <a:off x="161957" y="1681210"/>
        <a:ext cx="557482" cy="346139"/>
      </dsp:txXfrm>
    </dsp:sp>
    <dsp:sp modelId="{2E1BB168-DDE1-AC42-AA55-A40467746AFF}">
      <dsp:nvSpPr>
        <dsp:cNvPr id="0" name=""/>
        <dsp:cNvSpPr/>
      </dsp:nvSpPr>
      <dsp:spPr>
        <a:xfrm>
          <a:off x="794544" y="1073246"/>
          <a:ext cx="579020" cy="3676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2C06C5-015A-9D41-A842-7158F8C74172}">
      <dsp:nvSpPr>
        <dsp:cNvPr id="0" name=""/>
        <dsp:cNvSpPr/>
      </dsp:nvSpPr>
      <dsp:spPr>
        <a:xfrm>
          <a:off x="858880" y="1134365"/>
          <a:ext cx="579020" cy="3676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10</a:t>
          </a:r>
        </a:p>
      </dsp:txBody>
      <dsp:txXfrm>
        <a:off x="869649" y="1145134"/>
        <a:ext cx="557482" cy="346139"/>
      </dsp:txXfrm>
    </dsp:sp>
    <dsp:sp modelId="{E9264F4C-CC3B-3248-8446-5F9B51538B11}">
      <dsp:nvSpPr>
        <dsp:cNvPr id="0" name=""/>
        <dsp:cNvSpPr/>
      </dsp:nvSpPr>
      <dsp:spPr>
        <a:xfrm>
          <a:off x="1856081" y="537170"/>
          <a:ext cx="579020" cy="3676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3FA15B-12AA-3347-8F73-727327B99773}">
      <dsp:nvSpPr>
        <dsp:cNvPr id="0" name=""/>
        <dsp:cNvSpPr/>
      </dsp:nvSpPr>
      <dsp:spPr>
        <a:xfrm>
          <a:off x="1920417" y="598289"/>
          <a:ext cx="579020" cy="3676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a:t>
          </a:r>
        </a:p>
      </dsp:txBody>
      <dsp:txXfrm>
        <a:off x="1931186" y="609058"/>
        <a:ext cx="557482" cy="346139"/>
      </dsp:txXfrm>
    </dsp:sp>
    <dsp:sp modelId="{A4E7CFE2-6322-3A43-863A-DB9507695C2E}">
      <dsp:nvSpPr>
        <dsp:cNvPr id="0" name=""/>
        <dsp:cNvSpPr/>
      </dsp:nvSpPr>
      <dsp:spPr>
        <a:xfrm>
          <a:off x="1502235" y="1073246"/>
          <a:ext cx="579020" cy="3676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D9DC517-058D-FF47-85BC-32B164702162}">
      <dsp:nvSpPr>
        <dsp:cNvPr id="0" name=""/>
        <dsp:cNvSpPr/>
      </dsp:nvSpPr>
      <dsp:spPr>
        <a:xfrm>
          <a:off x="1566571" y="1134365"/>
          <a:ext cx="579020" cy="3676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p>
      </dsp:txBody>
      <dsp:txXfrm>
        <a:off x="1577340" y="1145134"/>
        <a:ext cx="557482" cy="346139"/>
      </dsp:txXfrm>
    </dsp:sp>
    <dsp:sp modelId="{CD5F5127-97B7-9F4A-BC9E-FE6B224ACBAF}">
      <dsp:nvSpPr>
        <dsp:cNvPr id="0" name=""/>
        <dsp:cNvSpPr/>
      </dsp:nvSpPr>
      <dsp:spPr>
        <a:xfrm>
          <a:off x="2209927" y="1073246"/>
          <a:ext cx="579020" cy="3676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868E98E-4BC2-D848-911B-86DE09847E99}">
      <dsp:nvSpPr>
        <dsp:cNvPr id="0" name=""/>
        <dsp:cNvSpPr/>
      </dsp:nvSpPr>
      <dsp:spPr>
        <a:xfrm>
          <a:off x="2274262" y="1134365"/>
          <a:ext cx="579020" cy="3676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a:t>
          </a:r>
        </a:p>
      </dsp:txBody>
      <dsp:txXfrm>
        <a:off x="2285031" y="1145134"/>
        <a:ext cx="557482" cy="346139"/>
      </dsp:txXfrm>
    </dsp:sp>
    <dsp:sp modelId="{387EE937-95CA-714C-9060-5CD5186015A3}">
      <dsp:nvSpPr>
        <dsp:cNvPr id="0" name=""/>
        <dsp:cNvSpPr/>
      </dsp:nvSpPr>
      <dsp:spPr>
        <a:xfrm>
          <a:off x="1856081" y="1609323"/>
          <a:ext cx="579020" cy="3676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B0195F-8BBD-DB44-9DD5-AE3757E254F7}">
      <dsp:nvSpPr>
        <dsp:cNvPr id="0" name=""/>
        <dsp:cNvSpPr/>
      </dsp:nvSpPr>
      <dsp:spPr>
        <a:xfrm>
          <a:off x="1920417" y="1670441"/>
          <a:ext cx="579020" cy="3676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p>
      </dsp:txBody>
      <dsp:txXfrm>
        <a:off x="1931186" y="1681210"/>
        <a:ext cx="557482" cy="346139"/>
      </dsp:txXfrm>
    </dsp:sp>
    <dsp:sp modelId="{F67711B6-4553-0140-85AB-6E75CCF0A49F}">
      <dsp:nvSpPr>
        <dsp:cNvPr id="0" name=""/>
        <dsp:cNvSpPr/>
      </dsp:nvSpPr>
      <dsp:spPr>
        <a:xfrm>
          <a:off x="2563773" y="1609323"/>
          <a:ext cx="579020" cy="3676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EC67A61-A420-3B43-A84A-20A9A772CD57}">
      <dsp:nvSpPr>
        <dsp:cNvPr id="0" name=""/>
        <dsp:cNvSpPr/>
      </dsp:nvSpPr>
      <dsp:spPr>
        <a:xfrm>
          <a:off x="2628108" y="1670441"/>
          <a:ext cx="579020" cy="3676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5</a:t>
          </a:r>
        </a:p>
      </dsp:txBody>
      <dsp:txXfrm>
        <a:off x="2638877" y="1681210"/>
        <a:ext cx="557482" cy="346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1EB6D-2E32-2142-9A12-7E3DD110322E}">
      <dsp:nvSpPr>
        <dsp:cNvPr id="0" name=""/>
        <dsp:cNvSpPr/>
      </dsp:nvSpPr>
      <dsp:spPr>
        <a:xfrm>
          <a:off x="5821819" y="1949416"/>
          <a:ext cx="91440" cy="258087"/>
        </a:xfrm>
        <a:custGeom>
          <a:avLst/>
          <a:gdLst/>
          <a:ahLst/>
          <a:cxnLst/>
          <a:rect l="0" t="0" r="0" b="0"/>
          <a:pathLst>
            <a:path>
              <a:moveTo>
                <a:pt x="45720" y="0"/>
              </a:moveTo>
              <a:lnTo>
                <a:pt x="45720" y="2580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C5D0E7-F281-1842-934B-DA8593733BF9}">
      <dsp:nvSpPr>
        <dsp:cNvPr id="0" name=""/>
        <dsp:cNvSpPr/>
      </dsp:nvSpPr>
      <dsp:spPr>
        <a:xfrm>
          <a:off x="3698318" y="1127824"/>
          <a:ext cx="2169220" cy="258087"/>
        </a:xfrm>
        <a:custGeom>
          <a:avLst/>
          <a:gdLst/>
          <a:ahLst/>
          <a:cxnLst/>
          <a:rect l="0" t="0" r="0" b="0"/>
          <a:pathLst>
            <a:path>
              <a:moveTo>
                <a:pt x="0" y="0"/>
              </a:moveTo>
              <a:lnTo>
                <a:pt x="0" y="175879"/>
              </a:lnTo>
              <a:lnTo>
                <a:pt x="2169220" y="175879"/>
              </a:lnTo>
              <a:lnTo>
                <a:pt x="2169220" y="2580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9811D3-8980-6349-9D5F-33CE7263A362}">
      <dsp:nvSpPr>
        <dsp:cNvPr id="0" name=""/>
        <dsp:cNvSpPr/>
      </dsp:nvSpPr>
      <dsp:spPr>
        <a:xfrm>
          <a:off x="4240623" y="1949416"/>
          <a:ext cx="542305" cy="258087"/>
        </a:xfrm>
        <a:custGeom>
          <a:avLst/>
          <a:gdLst/>
          <a:ahLst/>
          <a:cxnLst/>
          <a:rect l="0" t="0" r="0" b="0"/>
          <a:pathLst>
            <a:path>
              <a:moveTo>
                <a:pt x="0" y="0"/>
              </a:moveTo>
              <a:lnTo>
                <a:pt x="0" y="175879"/>
              </a:lnTo>
              <a:lnTo>
                <a:pt x="542305" y="175879"/>
              </a:lnTo>
              <a:lnTo>
                <a:pt x="542305" y="2580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497E43-DD17-784D-B083-E10DF8EDDCC8}">
      <dsp:nvSpPr>
        <dsp:cNvPr id="0" name=""/>
        <dsp:cNvSpPr/>
      </dsp:nvSpPr>
      <dsp:spPr>
        <a:xfrm>
          <a:off x="3698318" y="1949416"/>
          <a:ext cx="542305" cy="258087"/>
        </a:xfrm>
        <a:custGeom>
          <a:avLst/>
          <a:gdLst/>
          <a:ahLst/>
          <a:cxnLst/>
          <a:rect l="0" t="0" r="0" b="0"/>
          <a:pathLst>
            <a:path>
              <a:moveTo>
                <a:pt x="542305" y="0"/>
              </a:moveTo>
              <a:lnTo>
                <a:pt x="542305" y="175879"/>
              </a:lnTo>
              <a:lnTo>
                <a:pt x="0" y="175879"/>
              </a:lnTo>
              <a:lnTo>
                <a:pt x="0" y="2580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87AD4B-AB9D-2442-A219-AED1A5A6CC3A}">
      <dsp:nvSpPr>
        <dsp:cNvPr id="0" name=""/>
        <dsp:cNvSpPr/>
      </dsp:nvSpPr>
      <dsp:spPr>
        <a:xfrm>
          <a:off x="3698318" y="1127824"/>
          <a:ext cx="542305" cy="258087"/>
        </a:xfrm>
        <a:custGeom>
          <a:avLst/>
          <a:gdLst/>
          <a:ahLst/>
          <a:cxnLst/>
          <a:rect l="0" t="0" r="0" b="0"/>
          <a:pathLst>
            <a:path>
              <a:moveTo>
                <a:pt x="0" y="0"/>
              </a:moveTo>
              <a:lnTo>
                <a:pt x="0" y="175879"/>
              </a:lnTo>
              <a:lnTo>
                <a:pt x="542305" y="175879"/>
              </a:lnTo>
              <a:lnTo>
                <a:pt x="542305" y="2580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58DB1D-8E82-C74A-9D24-1098772975E8}">
      <dsp:nvSpPr>
        <dsp:cNvPr id="0" name=""/>
        <dsp:cNvSpPr/>
      </dsp:nvSpPr>
      <dsp:spPr>
        <a:xfrm>
          <a:off x="1529097" y="1949416"/>
          <a:ext cx="1084610" cy="258087"/>
        </a:xfrm>
        <a:custGeom>
          <a:avLst/>
          <a:gdLst/>
          <a:ahLst/>
          <a:cxnLst/>
          <a:rect l="0" t="0" r="0" b="0"/>
          <a:pathLst>
            <a:path>
              <a:moveTo>
                <a:pt x="0" y="0"/>
              </a:moveTo>
              <a:lnTo>
                <a:pt x="0" y="175879"/>
              </a:lnTo>
              <a:lnTo>
                <a:pt x="1084610" y="175879"/>
              </a:lnTo>
              <a:lnTo>
                <a:pt x="1084610" y="2580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F5C7C8-C885-DC40-8714-1F5229D0B117}">
      <dsp:nvSpPr>
        <dsp:cNvPr id="0" name=""/>
        <dsp:cNvSpPr/>
      </dsp:nvSpPr>
      <dsp:spPr>
        <a:xfrm>
          <a:off x="1483377" y="1949416"/>
          <a:ext cx="91440" cy="258087"/>
        </a:xfrm>
        <a:custGeom>
          <a:avLst/>
          <a:gdLst/>
          <a:ahLst/>
          <a:cxnLst/>
          <a:rect l="0" t="0" r="0" b="0"/>
          <a:pathLst>
            <a:path>
              <a:moveTo>
                <a:pt x="45720" y="0"/>
              </a:moveTo>
              <a:lnTo>
                <a:pt x="45720" y="2580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B0448A-F1E4-C94F-934A-46006353C0F4}">
      <dsp:nvSpPr>
        <dsp:cNvPr id="0" name=""/>
        <dsp:cNvSpPr/>
      </dsp:nvSpPr>
      <dsp:spPr>
        <a:xfrm>
          <a:off x="444486" y="1949416"/>
          <a:ext cx="1084610" cy="258087"/>
        </a:xfrm>
        <a:custGeom>
          <a:avLst/>
          <a:gdLst/>
          <a:ahLst/>
          <a:cxnLst/>
          <a:rect l="0" t="0" r="0" b="0"/>
          <a:pathLst>
            <a:path>
              <a:moveTo>
                <a:pt x="1084610" y="0"/>
              </a:moveTo>
              <a:lnTo>
                <a:pt x="1084610" y="175879"/>
              </a:lnTo>
              <a:lnTo>
                <a:pt x="0" y="175879"/>
              </a:lnTo>
              <a:lnTo>
                <a:pt x="0" y="2580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C04421-6A67-3647-AF12-588AA0798460}">
      <dsp:nvSpPr>
        <dsp:cNvPr id="0" name=""/>
        <dsp:cNvSpPr/>
      </dsp:nvSpPr>
      <dsp:spPr>
        <a:xfrm>
          <a:off x="1529097" y="1127824"/>
          <a:ext cx="2169220" cy="258087"/>
        </a:xfrm>
        <a:custGeom>
          <a:avLst/>
          <a:gdLst/>
          <a:ahLst/>
          <a:cxnLst/>
          <a:rect l="0" t="0" r="0" b="0"/>
          <a:pathLst>
            <a:path>
              <a:moveTo>
                <a:pt x="2169220" y="0"/>
              </a:moveTo>
              <a:lnTo>
                <a:pt x="2169220" y="175879"/>
              </a:lnTo>
              <a:lnTo>
                <a:pt x="0" y="175879"/>
              </a:lnTo>
              <a:lnTo>
                <a:pt x="0" y="2580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093957-00C0-B340-9447-7902BF49B219}">
      <dsp:nvSpPr>
        <dsp:cNvPr id="0" name=""/>
        <dsp:cNvSpPr/>
      </dsp:nvSpPr>
      <dsp:spPr>
        <a:xfrm>
          <a:off x="3254613" y="564319"/>
          <a:ext cx="887408" cy="5635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869AA7C-3670-5449-9C48-F82D7C9FB1D9}">
      <dsp:nvSpPr>
        <dsp:cNvPr id="0" name=""/>
        <dsp:cNvSpPr/>
      </dsp:nvSpPr>
      <dsp:spPr>
        <a:xfrm>
          <a:off x="3353214" y="657990"/>
          <a:ext cx="887408" cy="5635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20</a:t>
          </a:r>
        </a:p>
      </dsp:txBody>
      <dsp:txXfrm>
        <a:off x="3369718" y="674494"/>
        <a:ext cx="854400" cy="530496"/>
      </dsp:txXfrm>
    </dsp:sp>
    <dsp:sp modelId="{FA9FAD76-4683-7F43-973B-BFC0EAF60727}">
      <dsp:nvSpPr>
        <dsp:cNvPr id="0" name=""/>
        <dsp:cNvSpPr/>
      </dsp:nvSpPr>
      <dsp:spPr>
        <a:xfrm>
          <a:off x="1085393" y="1385912"/>
          <a:ext cx="887408" cy="5635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D773FD6-DFA2-0F47-89E8-449A65668CDD}">
      <dsp:nvSpPr>
        <dsp:cNvPr id="0" name=""/>
        <dsp:cNvSpPr/>
      </dsp:nvSpPr>
      <dsp:spPr>
        <a:xfrm>
          <a:off x="1183993" y="1479583"/>
          <a:ext cx="887408" cy="5635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15</a:t>
          </a:r>
        </a:p>
      </dsp:txBody>
      <dsp:txXfrm>
        <a:off x="1200497" y="1496087"/>
        <a:ext cx="854400" cy="530496"/>
      </dsp:txXfrm>
    </dsp:sp>
    <dsp:sp modelId="{540A4149-16BC-E041-B0CC-F60F0CB88B9D}">
      <dsp:nvSpPr>
        <dsp:cNvPr id="0" name=""/>
        <dsp:cNvSpPr/>
      </dsp:nvSpPr>
      <dsp:spPr>
        <a:xfrm>
          <a:off x="782" y="2207504"/>
          <a:ext cx="887408" cy="5635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50B3330-C166-1141-AD27-2EFC2030DFAB}">
      <dsp:nvSpPr>
        <dsp:cNvPr id="0" name=""/>
        <dsp:cNvSpPr/>
      </dsp:nvSpPr>
      <dsp:spPr>
        <a:xfrm>
          <a:off x="99383" y="2301175"/>
          <a:ext cx="887408" cy="5635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12</a:t>
          </a:r>
        </a:p>
      </dsp:txBody>
      <dsp:txXfrm>
        <a:off x="115887" y="2317679"/>
        <a:ext cx="854400" cy="530496"/>
      </dsp:txXfrm>
    </dsp:sp>
    <dsp:sp modelId="{2E1BB168-DDE1-AC42-AA55-A40467746AFF}">
      <dsp:nvSpPr>
        <dsp:cNvPr id="0" name=""/>
        <dsp:cNvSpPr/>
      </dsp:nvSpPr>
      <dsp:spPr>
        <a:xfrm>
          <a:off x="1085393" y="2207504"/>
          <a:ext cx="887408" cy="5635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2C06C5-015A-9D41-A842-7158F8C74172}">
      <dsp:nvSpPr>
        <dsp:cNvPr id="0" name=""/>
        <dsp:cNvSpPr/>
      </dsp:nvSpPr>
      <dsp:spPr>
        <a:xfrm>
          <a:off x="1183993" y="2301175"/>
          <a:ext cx="887408" cy="5635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10</a:t>
          </a:r>
        </a:p>
      </dsp:txBody>
      <dsp:txXfrm>
        <a:off x="1200497" y="2317679"/>
        <a:ext cx="854400" cy="530496"/>
      </dsp:txXfrm>
    </dsp:sp>
    <dsp:sp modelId="{D0E00849-7536-9144-9692-F24C66C5FA4C}">
      <dsp:nvSpPr>
        <dsp:cNvPr id="0" name=""/>
        <dsp:cNvSpPr/>
      </dsp:nvSpPr>
      <dsp:spPr>
        <a:xfrm>
          <a:off x="2170003" y="2207504"/>
          <a:ext cx="887408" cy="5635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84A0636-9F75-164B-A4F2-8D6523652304}">
      <dsp:nvSpPr>
        <dsp:cNvPr id="0" name=""/>
        <dsp:cNvSpPr/>
      </dsp:nvSpPr>
      <dsp:spPr>
        <a:xfrm>
          <a:off x="2268604" y="2301175"/>
          <a:ext cx="887408" cy="5635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30</a:t>
          </a:r>
        </a:p>
      </dsp:txBody>
      <dsp:txXfrm>
        <a:off x="2285108" y="2317679"/>
        <a:ext cx="854400" cy="530496"/>
      </dsp:txXfrm>
    </dsp:sp>
    <dsp:sp modelId="{395450D7-352F-8641-A6CC-1841EB132CE9}">
      <dsp:nvSpPr>
        <dsp:cNvPr id="0" name=""/>
        <dsp:cNvSpPr/>
      </dsp:nvSpPr>
      <dsp:spPr>
        <a:xfrm>
          <a:off x="3796919" y="1385912"/>
          <a:ext cx="887408" cy="5635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5DC8BEC-F65A-D843-BB65-8AEA49B71512}">
      <dsp:nvSpPr>
        <dsp:cNvPr id="0" name=""/>
        <dsp:cNvSpPr/>
      </dsp:nvSpPr>
      <dsp:spPr>
        <a:xfrm>
          <a:off x="3895520" y="1479583"/>
          <a:ext cx="887408" cy="5635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3</a:t>
          </a:r>
        </a:p>
      </dsp:txBody>
      <dsp:txXfrm>
        <a:off x="3912024" y="1496087"/>
        <a:ext cx="854400" cy="530496"/>
      </dsp:txXfrm>
    </dsp:sp>
    <dsp:sp modelId="{E9588F5E-0A5B-5342-ADBA-752DB642D8E2}">
      <dsp:nvSpPr>
        <dsp:cNvPr id="0" name=""/>
        <dsp:cNvSpPr/>
      </dsp:nvSpPr>
      <dsp:spPr>
        <a:xfrm>
          <a:off x="3254613" y="2207504"/>
          <a:ext cx="887408" cy="5635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CB2219C-5349-FE4D-8F08-7F58FAA10C3B}">
      <dsp:nvSpPr>
        <dsp:cNvPr id="0" name=""/>
        <dsp:cNvSpPr/>
      </dsp:nvSpPr>
      <dsp:spPr>
        <a:xfrm>
          <a:off x="3353214" y="2301175"/>
          <a:ext cx="887408" cy="5635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2</a:t>
          </a:r>
        </a:p>
      </dsp:txBody>
      <dsp:txXfrm>
        <a:off x="3369718" y="2317679"/>
        <a:ext cx="854400" cy="530496"/>
      </dsp:txXfrm>
    </dsp:sp>
    <dsp:sp modelId="{288419D0-0C87-B54E-958D-15768BF7A2AD}">
      <dsp:nvSpPr>
        <dsp:cNvPr id="0" name=""/>
        <dsp:cNvSpPr/>
      </dsp:nvSpPr>
      <dsp:spPr>
        <a:xfrm>
          <a:off x="4339224" y="2207504"/>
          <a:ext cx="887408" cy="5635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235B3C4-0BA8-C749-BA45-639E59BC9D37}">
      <dsp:nvSpPr>
        <dsp:cNvPr id="0" name=""/>
        <dsp:cNvSpPr/>
      </dsp:nvSpPr>
      <dsp:spPr>
        <a:xfrm>
          <a:off x="4437825" y="2301175"/>
          <a:ext cx="887408" cy="5635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a:t>
          </a:r>
        </a:p>
      </dsp:txBody>
      <dsp:txXfrm>
        <a:off x="4454329" y="2317679"/>
        <a:ext cx="854400" cy="530496"/>
      </dsp:txXfrm>
    </dsp:sp>
    <dsp:sp modelId="{06A59483-20A3-9647-B56E-71B4997BC8BA}">
      <dsp:nvSpPr>
        <dsp:cNvPr id="0" name=""/>
        <dsp:cNvSpPr/>
      </dsp:nvSpPr>
      <dsp:spPr>
        <a:xfrm>
          <a:off x="5423834" y="1385912"/>
          <a:ext cx="887408" cy="5635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3DE28DE-D768-F241-A02C-5D15DD0F39B6}">
      <dsp:nvSpPr>
        <dsp:cNvPr id="0" name=""/>
        <dsp:cNvSpPr/>
      </dsp:nvSpPr>
      <dsp:spPr>
        <a:xfrm>
          <a:off x="5522435" y="1479583"/>
          <a:ext cx="887408" cy="5635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14</a:t>
          </a:r>
        </a:p>
      </dsp:txBody>
      <dsp:txXfrm>
        <a:off x="5538939" y="1496087"/>
        <a:ext cx="854400" cy="530496"/>
      </dsp:txXfrm>
    </dsp:sp>
    <dsp:sp modelId="{1BCBE61D-8176-6445-9C41-A455C05C9C81}">
      <dsp:nvSpPr>
        <dsp:cNvPr id="0" name=""/>
        <dsp:cNvSpPr/>
      </dsp:nvSpPr>
      <dsp:spPr>
        <a:xfrm>
          <a:off x="5423834" y="2207504"/>
          <a:ext cx="887408" cy="56350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9B8FD4E-2AA7-7C4D-91A4-51CF526DC0B7}">
      <dsp:nvSpPr>
        <dsp:cNvPr id="0" name=""/>
        <dsp:cNvSpPr/>
      </dsp:nvSpPr>
      <dsp:spPr>
        <a:xfrm>
          <a:off x="5522435" y="2301175"/>
          <a:ext cx="887408" cy="56350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13</a:t>
          </a:r>
        </a:p>
      </dsp:txBody>
      <dsp:txXfrm>
        <a:off x="5538939" y="2317679"/>
        <a:ext cx="854400" cy="530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1EB6D-2E32-2142-9A12-7E3DD110322E}">
      <dsp:nvSpPr>
        <dsp:cNvPr id="0" name=""/>
        <dsp:cNvSpPr/>
      </dsp:nvSpPr>
      <dsp:spPr>
        <a:xfrm>
          <a:off x="3530972" y="1399070"/>
          <a:ext cx="91440" cy="157323"/>
        </a:xfrm>
        <a:custGeom>
          <a:avLst/>
          <a:gdLst/>
          <a:ahLst/>
          <a:cxnLst/>
          <a:rect l="0" t="0" r="0" b="0"/>
          <a:pathLst>
            <a:path>
              <a:moveTo>
                <a:pt x="45720" y="0"/>
              </a:moveTo>
              <a:lnTo>
                <a:pt x="45720" y="1573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C5D0E7-F281-1842-934B-DA8593733BF9}">
      <dsp:nvSpPr>
        <dsp:cNvPr id="0" name=""/>
        <dsp:cNvSpPr/>
      </dsp:nvSpPr>
      <dsp:spPr>
        <a:xfrm>
          <a:off x="2254394" y="898249"/>
          <a:ext cx="1322298" cy="157323"/>
        </a:xfrm>
        <a:custGeom>
          <a:avLst/>
          <a:gdLst/>
          <a:ahLst/>
          <a:cxnLst/>
          <a:rect l="0" t="0" r="0" b="0"/>
          <a:pathLst>
            <a:path>
              <a:moveTo>
                <a:pt x="0" y="0"/>
              </a:moveTo>
              <a:lnTo>
                <a:pt x="0" y="107211"/>
              </a:lnTo>
              <a:lnTo>
                <a:pt x="1322298" y="107211"/>
              </a:lnTo>
              <a:lnTo>
                <a:pt x="1322298" y="1573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9811D3-8980-6349-9D5F-33CE7263A362}">
      <dsp:nvSpPr>
        <dsp:cNvPr id="0" name=""/>
        <dsp:cNvSpPr/>
      </dsp:nvSpPr>
      <dsp:spPr>
        <a:xfrm>
          <a:off x="2584968" y="1399070"/>
          <a:ext cx="330574" cy="157323"/>
        </a:xfrm>
        <a:custGeom>
          <a:avLst/>
          <a:gdLst/>
          <a:ahLst/>
          <a:cxnLst/>
          <a:rect l="0" t="0" r="0" b="0"/>
          <a:pathLst>
            <a:path>
              <a:moveTo>
                <a:pt x="0" y="0"/>
              </a:moveTo>
              <a:lnTo>
                <a:pt x="0" y="107211"/>
              </a:lnTo>
              <a:lnTo>
                <a:pt x="330574" y="107211"/>
              </a:lnTo>
              <a:lnTo>
                <a:pt x="330574" y="1573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497E43-DD17-784D-B083-E10DF8EDDCC8}">
      <dsp:nvSpPr>
        <dsp:cNvPr id="0" name=""/>
        <dsp:cNvSpPr/>
      </dsp:nvSpPr>
      <dsp:spPr>
        <a:xfrm>
          <a:off x="2254394" y="1399070"/>
          <a:ext cx="330574" cy="157323"/>
        </a:xfrm>
        <a:custGeom>
          <a:avLst/>
          <a:gdLst/>
          <a:ahLst/>
          <a:cxnLst/>
          <a:rect l="0" t="0" r="0" b="0"/>
          <a:pathLst>
            <a:path>
              <a:moveTo>
                <a:pt x="330574" y="0"/>
              </a:moveTo>
              <a:lnTo>
                <a:pt x="330574" y="107211"/>
              </a:lnTo>
              <a:lnTo>
                <a:pt x="0" y="107211"/>
              </a:lnTo>
              <a:lnTo>
                <a:pt x="0" y="1573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87AD4B-AB9D-2442-A219-AED1A5A6CC3A}">
      <dsp:nvSpPr>
        <dsp:cNvPr id="0" name=""/>
        <dsp:cNvSpPr/>
      </dsp:nvSpPr>
      <dsp:spPr>
        <a:xfrm>
          <a:off x="2254394" y="898249"/>
          <a:ext cx="330574" cy="157323"/>
        </a:xfrm>
        <a:custGeom>
          <a:avLst/>
          <a:gdLst/>
          <a:ahLst/>
          <a:cxnLst/>
          <a:rect l="0" t="0" r="0" b="0"/>
          <a:pathLst>
            <a:path>
              <a:moveTo>
                <a:pt x="0" y="0"/>
              </a:moveTo>
              <a:lnTo>
                <a:pt x="0" y="107211"/>
              </a:lnTo>
              <a:lnTo>
                <a:pt x="330574" y="107211"/>
              </a:lnTo>
              <a:lnTo>
                <a:pt x="330574" y="1573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58DB1D-8E82-C74A-9D24-1098772975E8}">
      <dsp:nvSpPr>
        <dsp:cNvPr id="0" name=""/>
        <dsp:cNvSpPr/>
      </dsp:nvSpPr>
      <dsp:spPr>
        <a:xfrm>
          <a:off x="932096" y="1399070"/>
          <a:ext cx="661149" cy="157323"/>
        </a:xfrm>
        <a:custGeom>
          <a:avLst/>
          <a:gdLst/>
          <a:ahLst/>
          <a:cxnLst/>
          <a:rect l="0" t="0" r="0" b="0"/>
          <a:pathLst>
            <a:path>
              <a:moveTo>
                <a:pt x="0" y="0"/>
              </a:moveTo>
              <a:lnTo>
                <a:pt x="0" y="107211"/>
              </a:lnTo>
              <a:lnTo>
                <a:pt x="661149" y="107211"/>
              </a:lnTo>
              <a:lnTo>
                <a:pt x="661149" y="1573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F5C7C8-C885-DC40-8714-1F5229D0B117}">
      <dsp:nvSpPr>
        <dsp:cNvPr id="0" name=""/>
        <dsp:cNvSpPr/>
      </dsp:nvSpPr>
      <dsp:spPr>
        <a:xfrm>
          <a:off x="886376" y="1399070"/>
          <a:ext cx="91440" cy="157323"/>
        </a:xfrm>
        <a:custGeom>
          <a:avLst/>
          <a:gdLst/>
          <a:ahLst/>
          <a:cxnLst/>
          <a:rect l="0" t="0" r="0" b="0"/>
          <a:pathLst>
            <a:path>
              <a:moveTo>
                <a:pt x="45720" y="0"/>
              </a:moveTo>
              <a:lnTo>
                <a:pt x="45720" y="1573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B0448A-F1E4-C94F-934A-46006353C0F4}">
      <dsp:nvSpPr>
        <dsp:cNvPr id="0" name=""/>
        <dsp:cNvSpPr/>
      </dsp:nvSpPr>
      <dsp:spPr>
        <a:xfrm>
          <a:off x="270947" y="1399070"/>
          <a:ext cx="661149" cy="157323"/>
        </a:xfrm>
        <a:custGeom>
          <a:avLst/>
          <a:gdLst/>
          <a:ahLst/>
          <a:cxnLst/>
          <a:rect l="0" t="0" r="0" b="0"/>
          <a:pathLst>
            <a:path>
              <a:moveTo>
                <a:pt x="661149" y="0"/>
              </a:moveTo>
              <a:lnTo>
                <a:pt x="661149" y="107211"/>
              </a:lnTo>
              <a:lnTo>
                <a:pt x="0" y="107211"/>
              </a:lnTo>
              <a:lnTo>
                <a:pt x="0" y="1573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C04421-6A67-3647-AF12-588AA0798460}">
      <dsp:nvSpPr>
        <dsp:cNvPr id="0" name=""/>
        <dsp:cNvSpPr/>
      </dsp:nvSpPr>
      <dsp:spPr>
        <a:xfrm>
          <a:off x="932096" y="898249"/>
          <a:ext cx="1322298" cy="157323"/>
        </a:xfrm>
        <a:custGeom>
          <a:avLst/>
          <a:gdLst/>
          <a:ahLst/>
          <a:cxnLst/>
          <a:rect l="0" t="0" r="0" b="0"/>
          <a:pathLst>
            <a:path>
              <a:moveTo>
                <a:pt x="1322298" y="0"/>
              </a:moveTo>
              <a:lnTo>
                <a:pt x="1322298" y="107211"/>
              </a:lnTo>
              <a:lnTo>
                <a:pt x="0" y="107211"/>
              </a:lnTo>
              <a:lnTo>
                <a:pt x="0" y="1573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093957-00C0-B340-9447-7902BF49B219}">
      <dsp:nvSpPr>
        <dsp:cNvPr id="0" name=""/>
        <dsp:cNvSpPr/>
      </dsp:nvSpPr>
      <dsp:spPr>
        <a:xfrm>
          <a:off x="1983924" y="554752"/>
          <a:ext cx="540940" cy="3434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869AA7C-3670-5449-9C48-F82D7C9FB1D9}">
      <dsp:nvSpPr>
        <dsp:cNvPr id="0" name=""/>
        <dsp:cNvSpPr/>
      </dsp:nvSpPr>
      <dsp:spPr>
        <a:xfrm>
          <a:off x="2044028" y="611852"/>
          <a:ext cx="540940" cy="34349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20</a:t>
          </a:r>
        </a:p>
      </dsp:txBody>
      <dsp:txXfrm>
        <a:off x="2054089" y="621913"/>
        <a:ext cx="520818" cy="323374"/>
      </dsp:txXfrm>
    </dsp:sp>
    <dsp:sp modelId="{FA9FAD76-4683-7F43-973B-BFC0EAF60727}">
      <dsp:nvSpPr>
        <dsp:cNvPr id="0" name=""/>
        <dsp:cNvSpPr/>
      </dsp:nvSpPr>
      <dsp:spPr>
        <a:xfrm>
          <a:off x="661626" y="1055573"/>
          <a:ext cx="540940" cy="3434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D773FD6-DFA2-0F47-89E8-449A65668CDD}">
      <dsp:nvSpPr>
        <dsp:cNvPr id="0" name=""/>
        <dsp:cNvSpPr/>
      </dsp:nvSpPr>
      <dsp:spPr>
        <a:xfrm>
          <a:off x="721730" y="1112672"/>
          <a:ext cx="540940" cy="34349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15</a:t>
          </a:r>
        </a:p>
      </dsp:txBody>
      <dsp:txXfrm>
        <a:off x="731791" y="1122733"/>
        <a:ext cx="520818" cy="323374"/>
      </dsp:txXfrm>
    </dsp:sp>
    <dsp:sp modelId="{540A4149-16BC-E041-B0CC-F60F0CB88B9D}">
      <dsp:nvSpPr>
        <dsp:cNvPr id="0" name=""/>
        <dsp:cNvSpPr/>
      </dsp:nvSpPr>
      <dsp:spPr>
        <a:xfrm>
          <a:off x="477" y="1556393"/>
          <a:ext cx="540940" cy="3434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50B3330-C166-1141-AD27-2EFC2030DFAB}">
      <dsp:nvSpPr>
        <dsp:cNvPr id="0" name=""/>
        <dsp:cNvSpPr/>
      </dsp:nvSpPr>
      <dsp:spPr>
        <a:xfrm>
          <a:off x="60581" y="1613493"/>
          <a:ext cx="540940" cy="34349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12</a:t>
          </a:r>
        </a:p>
      </dsp:txBody>
      <dsp:txXfrm>
        <a:off x="70642" y="1623554"/>
        <a:ext cx="520818" cy="323374"/>
      </dsp:txXfrm>
    </dsp:sp>
    <dsp:sp modelId="{2E1BB168-DDE1-AC42-AA55-A40467746AFF}">
      <dsp:nvSpPr>
        <dsp:cNvPr id="0" name=""/>
        <dsp:cNvSpPr/>
      </dsp:nvSpPr>
      <dsp:spPr>
        <a:xfrm>
          <a:off x="661626" y="1556393"/>
          <a:ext cx="540940" cy="3434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2C06C5-015A-9D41-A842-7158F8C74172}">
      <dsp:nvSpPr>
        <dsp:cNvPr id="0" name=""/>
        <dsp:cNvSpPr/>
      </dsp:nvSpPr>
      <dsp:spPr>
        <a:xfrm>
          <a:off x="721730" y="1613493"/>
          <a:ext cx="540940" cy="34349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10</a:t>
          </a:r>
        </a:p>
      </dsp:txBody>
      <dsp:txXfrm>
        <a:off x="731791" y="1623554"/>
        <a:ext cx="520818" cy="323374"/>
      </dsp:txXfrm>
    </dsp:sp>
    <dsp:sp modelId="{D0E00849-7536-9144-9692-F24C66C5FA4C}">
      <dsp:nvSpPr>
        <dsp:cNvPr id="0" name=""/>
        <dsp:cNvSpPr/>
      </dsp:nvSpPr>
      <dsp:spPr>
        <a:xfrm>
          <a:off x="1322775" y="1556393"/>
          <a:ext cx="540940" cy="3434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84A0636-9F75-164B-A4F2-8D6523652304}">
      <dsp:nvSpPr>
        <dsp:cNvPr id="0" name=""/>
        <dsp:cNvSpPr/>
      </dsp:nvSpPr>
      <dsp:spPr>
        <a:xfrm>
          <a:off x="1382879" y="1613493"/>
          <a:ext cx="540940" cy="34349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30</a:t>
          </a:r>
        </a:p>
      </dsp:txBody>
      <dsp:txXfrm>
        <a:off x="1392940" y="1623554"/>
        <a:ext cx="520818" cy="323374"/>
      </dsp:txXfrm>
    </dsp:sp>
    <dsp:sp modelId="{395450D7-352F-8641-A6CC-1841EB132CE9}">
      <dsp:nvSpPr>
        <dsp:cNvPr id="0" name=""/>
        <dsp:cNvSpPr/>
      </dsp:nvSpPr>
      <dsp:spPr>
        <a:xfrm>
          <a:off x="2314498" y="1055573"/>
          <a:ext cx="540940" cy="3434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5DC8BEC-F65A-D843-BB65-8AEA49B71512}">
      <dsp:nvSpPr>
        <dsp:cNvPr id="0" name=""/>
        <dsp:cNvSpPr/>
      </dsp:nvSpPr>
      <dsp:spPr>
        <a:xfrm>
          <a:off x="2374603" y="1112672"/>
          <a:ext cx="540940" cy="34349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3</a:t>
          </a:r>
        </a:p>
      </dsp:txBody>
      <dsp:txXfrm>
        <a:off x="2384664" y="1122733"/>
        <a:ext cx="520818" cy="323374"/>
      </dsp:txXfrm>
    </dsp:sp>
    <dsp:sp modelId="{E9588F5E-0A5B-5342-ADBA-752DB642D8E2}">
      <dsp:nvSpPr>
        <dsp:cNvPr id="0" name=""/>
        <dsp:cNvSpPr/>
      </dsp:nvSpPr>
      <dsp:spPr>
        <a:xfrm>
          <a:off x="1983924" y="1556393"/>
          <a:ext cx="540940" cy="3434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CB2219C-5349-FE4D-8F08-7F58FAA10C3B}">
      <dsp:nvSpPr>
        <dsp:cNvPr id="0" name=""/>
        <dsp:cNvSpPr/>
      </dsp:nvSpPr>
      <dsp:spPr>
        <a:xfrm>
          <a:off x="2044028" y="1613493"/>
          <a:ext cx="540940" cy="34349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2</a:t>
          </a:r>
        </a:p>
      </dsp:txBody>
      <dsp:txXfrm>
        <a:off x="2054089" y="1623554"/>
        <a:ext cx="520818" cy="323374"/>
      </dsp:txXfrm>
    </dsp:sp>
    <dsp:sp modelId="{288419D0-0C87-B54E-958D-15768BF7A2AD}">
      <dsp:nvSpPr>
        <dsp:cNvPr id="0" name=""/>
        <dsp:cNvSpPr/>
      </dsp:nvSpPr>
      <dsp:spPr>
        <a:xfrm>
          <a:off x="2645073" y="1556393"/>
          <a:ext cx="540940" cy="3434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235B3C4-0BA8-C749-BA45-639E59BC9D37}">
      <dsp:nvSpPr>
        <dsp:cNvPr id="0" name=""/>
        <dsp:cNvSpPr/>
      </dsp:nvSpPr>
      <dsp:spPr>
        <a:xfrm>
          <a:off x="2705177" y="1613493"/>
          <a:ext cx="540940" cy="34349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1</a:t>
          </a:r>
        </a:p>
      </dsp:txBody>
      <dsp:txXfrm>
        <a:off x="2715238" y="1623554"/>
        <a:ext cx="520818" cy="323374"/>
      </dsp:txXfrm>
    </dsp:sp>
    <dsp:sp modelId="{06A59483-20A3-9647-B56E-71B4997BC8BA}">
      <dsp:nvSpPr>
        <dsp:cNvPr id="0" name=""/>
        <dsp:cNvSpPr/>
      </dsp:nvSpPr>
      <dsp:spPr>
        <a:xfrm>
          <a:off x="3306222" y="1055573"/>
          <a:ext cx="540940" cy="3434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3DE28DE-D768-F241-A02C-5D15DD0F39B6}">
      <dsp:nvSpPr>
        <dsp:cNvPr id="0" name=""/>
        <dsp:cNvSpPr/>
      </dsp:nvSpPr>
      <dsp:spPr>
        <a:xfrm>
          <a:off x="3366326" y="1112672"/>
          <a:ext cx="540940" cy="34349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14</a:t>
          </a:r>
        </a:p>
      </dsp:txBody>
      <dsp:txXfrm>
        <a:off x="3376387" y="1122733"/>
        <a:ext cx="520818" cy="323374"/>
      </dsp:txXfrm>
    </dsp:sp>
    <dsp:sp modelId="{1BCBE61D-8176-6445-9C41-A455C05C9C81}">
      <dsp:nvSpPr>
        <dsp:cNvPr id="0" name=""/>
        <dsp:cNvSpPr/>
      </dsp:nvSpPr>
      <dsp:spPr>
        <a:xfrm>
          <a:off x="3306222" y="1556393"/>
          <a:ext cx="540940" cy="3434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9B8FD4E-2AA7-7C4D-91A4-51CF526DC0B7}">
      <dsp:nvSpPr>
        <dsp:cNvPr id="0" name=""/>
        <dsp:cNvSpPr/>
      </dsp:nvSpPr>
      <dsp:spPr>
        <a:xfrm>
          <a:off x="3366326" y="1613493"/>
          <a:ext cx="540940" cy="34349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13</a:t>
          </a:r>
        </a:p>
      </dsp:txBody>
      <dsp:txXfrm>
        <a:off x="3376387" y="1623554"/>
        <a:ext cx="520818" cy="3233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BEF5B-0CCA-1343-A9E0-50D78E6F6E6A}">
      <dsp:nvSpPr>
        <dsp:cNvPr id="0" name=""/>
        <dsp:cNvSpPr/>
      </dsp:nvSpPr>
      <dsp:spPr>
        <a:xfrm>
          <a:off x="4989195" y="1989276"/>
          <a:ext cx="731448" cy="348102"/>
        </a:xfrm>
        <a:custGeom>
          <a:avLst/>
          <a:gdLst/>
          <a:ahLst/>
          <a:cxnLst/>
          <a:rect l="0" t="0" r="0" b="0"/>
          <a:pathLst>
            <a:path>
              <a:moveTo>
                <a:pt x="0" y="0"/>
              </a:moveTo>
              <a:lnTo>
                <a:pt x="0" y="237221"/>
              </a:lnTo>
              <a:lnTo>
                <a:pt x="731448" y="237221"/>
              </a:lnTo>
              <a:lnTo>
                <a:pt x="731448" y="3481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D2C4EF-22FF-824A-85D1-228BEDB790C9}">
      <dsp:nvSpPr>
        <dsp:cNvPr id="0" name=""/>
        <dsp:cNvSpPr/>
      </dsp:nvSpPr>
      <dsp:spPr>
        <a:xfrm>
          <a:off x="4257746" y="3097420"/>
          <a:ext cx="731448" cy="348102"/>
        </a:xfrm>
        <a:custGeom>
          <a:avLst/>
          <a:gdLst/>
          <a:ahLst/>
          <a:cxnLst/>
          <a:rect l="0" t="0" r="0" b="0"/>
          <a:pathLst>
            <a:path>
              <a:moveTo>
                <a:pt x="0" y="0"/>
              </a:moveTo>
              <a:lnTo>
                <a:pt x="0" y="237221"/>
              </a:lnTo>
              <a:lnTo>
                <a:pt x="731448" y="237221"/>
              </a:lnTo>
              <a:lnTo>
                <a:pt x="731448" y="3481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C803C-27B0-4A47-A4D7-970F74AF1762}">
      <dsp:nvSpPr>
        <dsp:cNvPr id="0" name=""/>
        <dsp:cNvSpPr/>
      </dsp:nvSpPr>
      <dsp:spPr>
        <a:xfrm>
          <a:off x="3526298" y="3097420"/>
          <a:ext cx="731448" cy="348102"/>
        </a:xfrm>
        <a:custGeom>
          <a:avLst/>
          <a:gdLst/>
          <a:ahLst/>
          <a:cxnLst/>
          <a:rect l="0" t="0" r="0" b="0"/>
          <a:pathLst>
            <a:path>
              <a:moveTo>
                <a:pt x="731448" y="0"/>
              </a:moveTo>
              <a:lnTo>
                <a:pt x="731448" y="237221"/>
              </a:lnTo>
              <a:lnTo>
                <a:pt x="0" y="237221"/>
              </a:lnTo>
              <a:lnTo>
                <a:pt x="0" y="3481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209372-8AEA-6F41-99DC-88520D223E97}">
      <dsp:nvSpPr>
        <dsp:cNvPr id="0" name=""/>
        <dsp:cNvSpPr/>
      </dsp:nvSpPr>
      <dsp:spPr>
        <a:xfrm>
          <a:off x="4257746" y="1989276"/>
          <a:ext cx="731448" cy="348102"/>
        </a:xfrm>
        <a:custGeom>
          <a:avLst/>
          <a:gdLst/>
          <a:ahLst/>
          <a:cxnLst/>
          <a:rect l="0" t="0" r="0" b="0"/>
          <a:pathLst>
            <a:path>
              <a:moveTo>
                <a:pt x="731448" y="0"/>
              </a:moveTo>
              <a:lnTo>
                <a:pt x="731448" y="237221"/>
              </a:lnTo>
              <a:lnTo>
                <a:pt x="0" y="237221"/>
              </a:lnTo>
              <a:lnTo>
                <a:pt x="0" y="3481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18C214-B989-DA4E-8762-7A11AAB8CAD0}">
      <dsp:nvSpPr>
        <dsp:cNvPr id="0" name=""/>
        <dsp:cNvSpPr/>
      </dsp:nvSpPr>
      <dsp:spPr>
        <a:xfrm>
          <a:off x="3526298" y="881132"/>
          <a:ext cx="1462896" cy="348102"/>
        </a:xfrm>
        <a:custGeom>
          <a:avLst/>
          <a:gdLst/>
          <a:ahLst/>
          <a:cxnLst/>
          <a:rect l="0" t="0" r="0" b="0"/>
          <a:pathLst>
            <a:path>
              <a:moveTo>
                <a:pt x="0" y="0"/>
              </a:moveTo>
              <a:lnTo>
                <a:pt x="0" y="237221"/>
              </a:lnTo>
              <a:lnTo>
                <a:pt x="1462896" y="237221"/>
              </a:lnTo>
              <a:lnTo>
                <a:pt x="1462896" y="3481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59EC31-8657-174E-9062-15A7877E4B90}">
      <dsp:nvSpPr>
        <dsp:cNvPr id="0" name=""/>
        <dsp:cNvSpPr/>
      </dsp:nvSpPr>
      <dsp:spPr>
        <a:xfrm>
          <a:off x="2063402" y="1989276"/>
          <a:ext cx="731448" cy="348102"/>
        </a:xfrm>
        <a:custGeom>
          <a:avLst/>
          <a:gdLst/>
          <a:ahLst/>
          <a:cxnLst/>
          <a:rect l="0" t="0" r="0" b="0"/>
          <a:pathLst>
            <a:path>
              <a:moveTo>
                <a:pt x="0" y="0"/>
              </a:moveTo>
              <a:lnTo>
                <a:pt x="0" y="237221"/>
              </a:lnTo>
              <a:lnTo>
                <a:pt x="731448" y="237221"/>
              </a:lnTo>
              <a:lnTo>
                <a:pt x="731448" y="3481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4B6941-8235-574A-B60D-46F13BA03586}">
      <dsp:nvSpPr>
        <dsp:cNvPr id="0" name=""/>
        <dsp:cNvSpPr/>
      </dsp:nvSpPr>
      <dsp:spPr>
        <a:xfrm>
          <a:off x="1331954" y="3097420"/>
          <a:ext cx="731448" cy="348102"/>
        </a:xfrm>
        <a:custGeom>
          <a:avLst/>
          <a:gdLst/>
          <a:ahLst/>
          <a:cxnLst/>
          <a:rect l="0" t="0" r="0" b="0"/>
          <a:pathLst>
            <a:path>
              <a:moveTo>
                <a:pt x="0" y="0"/>
              </a:moveTo>
              <a:lnTo>
                <a:pt x="0" y="237221"/>
              </a:lnTo>
              <a:lnTo>
                <a:pt x="731448" y="237221"/>
              </a:lnTo>
              <a:lnTo>
                <a:pt x="731448" y="3481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6CC7F2-1BA6-5142-816A-0749F8A735AC}">
      <dsp:nvSpPr>
        <dsp:cNvPr id="0" name=""/>
        <dsp:cNvSpPr/>
      </dsp:nvSpPr>
      <dsp:spPr>
        <a:xfrm>
          <a:off x="600506" y="3097420"/>
          <a:ext cx="731448" cy="348102"/>
        </a:xfrm>
        <a:custGeom>
          <a:avLst/>
          <a:gdLst/>
          <a:ahLst/>
          <a:cxnLst/>
          <a:rect l="0" t="0" r="0" b="0"/>
          <a:pathLst>
            <a:path>
              <a:moveTo>
                <a:pt x="731448" y="0"/>
              </a:moveTo>
              <a:lnTo>
                <a:pt x="731448" y="237221"/>
              </a:lnTo>
              <a:lnTo>
                <a:pt x="0" y="237221"/>
              </a:lnTo>
              <a:lnTo>
                <a:pt x="0" y="3481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41E29C-3040-434F-8E86-D37BDF5CA153}">
      <dsp:nvSpPr>
        <dsp:cNvPr id="0" name=""/>
        <dsp:cNvSpPr/>
      </dsp:nvSpPr>
      <dsp:spPr>
        <a:xfrm>
          <a:off x="1331954" y="1989276"/>
          <a:ext cx="731448" cy="348102"/>
        </a:xfrm>
        <a:custGeom>
          <a:avLst/>
          <a:gdLst/>
          <a:ahLst/>
          <a:cxnLst/>
          <a:rect l="0" t="0" r="0" b="0"/>
          <a:pathLst>
            <a:path>
              <a:moveTo>
                <a:pt x="731448" y="0"/>
              </a:moveTo>
              <a:lnTo>
                <a:pt x="731448" y="237221"/>
              </a:lnTo>
              <a:lnTo>
                <a:pt x="0" y="237221"/>
              </a:lnTo>
              <a:lnTo>
                <a:pt x="0" y="3481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C0FDDA-100C-4C49-8E93-FA4346C0A9C0}">
      <dsp:nvSpPr>
        <dsp:cNvPr id="0" name=""/>
        <dsp:cNvSpPr/>
      </dsp:nvSpPr>
      <dsp:spPr>
        <a:xfrm>
          <a:off x="2063402" y="881132"/>
          <a:ext cx="1462896" cy="348102"/>
        </a:xfrm>
        <a:custGeom>
          <a:avLst/>
          <a:gdLst/>
          <a:ahLst/>
          <a:cxnLst/>
          <a:rect l="0" t="0" r="0" b="0"/>
          <a:pathLst>
            <a:path>
              <a:moveTo>
                <a:pt x="1462896" y="0"/>
              </a:moveTo>
              <a:lnTo>
                <a:pt x="1462896" y="237221"/>
              </a:lnTo>
              <a:lnTo>
                <a:pt x="0" y="237221"/>
              </a:lnTo>
              <a:lnTo>
                <a:pt x="0" y="3481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08283A-23A9-1A47-85D5-078B3AC52617}">
      <dsp:nvSpPr>
        <dsp:cNvPr id="0" name=""/>
        <dsp:cNvSpPr/>
      </dsp:nvSpPr>
      <dsp:spPr>
        <a:xfrm>
          <a:off x="2927841" y="121091"/>
          <a:ext cx="1196915" cy="7600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0D72E0-80B3-4942-82A6-4104D60B2295}">
      <dsp:nvSpPr>
        <dsp:cNvPr id="0" name=""/>
        <dsp:cNvSpPr/>
      </dsp:nvSpPr>
      <dsp:spPr>
        <a:xfrm>
          <a:off x="3060831" y="247432"/>
          <a:ext cx="1196915" cy="7600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50</a:t>
          </a:r>
        </a:p>
      </dsp:txBody>
      <dsp:txXfrm>
        <a:off x="3083092" y="269693"/>
        <a:ext cx="1152393" cy="715519"/>
      </dsp:txXfrm>
    </dsp:sp>
    <dsp:sp modelId="{7F8CE77C-D8BF-C244-9230-5D2B6EC2E3C7}">
      <dsp:nvSpPr>
        <dsp:cNvPr id="0" name=""/>
        <dsp:cNvSpPr/>
      </dsp:nvSpPr>
      <dsp:spPr>
        <a:xfrm>
          <a:off x="1464944" y="1229235"/>
          <a:ext cx="1196915" cy="7600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012559-6EDD-8C4F-8C4D-A1332562CA04}">
      <dsp:nvSpPr>
        <dsp:cNvPr id="0" name=""/>
        <dsp:cNvSpPr/>
      </dsp:nvSpPr>
      <dsp:spPr>
        <a:xfrm>
          <a:off x="1597935" y="1355576"/>
          <a:ext cx="1196915" cy="7600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40</a:t>
          </a:r>
        </a:p>
      </dsp:txBody>
      <dsp:txXfrm>
        <a:off x="1620196" y="1377837"/>
        <a:ext cx="1152393" cy="715519"/>
      </dsp:txXfrm>
    </dsp:sp>
    <dsp:sp modelId="{504FD94E-E038-7F48-9ADC-FDC103349FFB}">
      <dsp:nvSpPr>
        <dsp:cNvPr id="0" name=""/>
        <dsp:cNvSpPr/>
      </dsp:nvSpPr>
      <dsp:spPr>
        <a:xfrm>
          <a:off x="733496" y="2337379"/>
          <a:ext cx="1196915" cy="7600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9F921-6753-4B4D-A8E2-B6526009E21F}">
      <dsp:nvSpPr>
        <dsp:cNvPr id="0" name=""/>
        <dsp:cNvSpPr/>
      </dsp:nvSpPr>
      <dsp:spPr>
        <a:xfrm>
          <a:off x="866487" y="2463720"/>
          <a:ext cx="1196915" cy="7600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20</a:t>
          </a:r>
        </a:p>
      </dsp:txBody>
      <dsp:txXfrm>
        <a:off x="888748" y="2485981"/>
        <a:ext cx="1152393" cy="715519"/>
      </dsp:txXfrm>
    </dsp:sp>
    <dsp:sp modelId="{5E970AF9-76C2-F74B-A471-1BA25FEE8FC4}">
      <dsp:nvSpPr>
        <dsp:cNvPr id="0" name=""/>
        <dsp:cNvSpPr/>
      </dsp:nvSpPr>
      <dsp:spPr>
        <a:xfrm>
          <a:off x="2048" y="3445523"/>
          <a:ext cx="1196915" cy="7600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0C4AF-C586-A24B-90AA-0E702970073B}">
      <dsp:nvSpPr>
        <dsp:cNvPr id="0" name=""/>
        <dsp:cNvSpPr/>
      </dsp:nvSpPr>
      <dsp:spPr>
        <a:xfrm>
          <a:off x="135039" y="3571864"/>
          <a:ext cx="1196915" cy="7600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15</a:t>
          </a:r>
        </a:p>
      </dsp:txBody>
      <dsp:txXfrm>
        <a:off x="157300" y="3594125"/>
        <a:ext cx="1152393" cy="715519"/>
      </dsp:txXfrm>
    </dsp:sp>
    <dsp:sp modelId="{481C6EC4-C17C-554F-94A2-8530CF763D57}">
      <dsp:nvSpPr>
        <dsp:cNvPr id="0" name=""/>
        <dsp:cNvSpPr/>
      </dsp:nvSpPr>
      <dsp:spPr>
        <a:xfrm>
          <a:off x="1464944" y="3445523"/>
          <a:ext cx="1196915" cy="7600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E84FB4-F179-6242-9DCE-4C34A1AD2DF1}">
      <dsp:nvSpPr>
        <dsp:cNvPr id="0" name=""/>
        <dsp:cNvSpPr/>
      </dsp:nvSpPr>
      <dsp:spPr>
        <a:xfrm>
          <a:off x="1597935" y="3571864"/>
          <a:ext cx="1196915" cy="7600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35</a:t>
          </a:r>
        </a:p>
      </dsp:txBody>
      <dsp:txXfrm>
        <a:off x="1620196" y="3594125"/>
        <a:ext cx="1152393" cy="715519"/>
      </dsp:txXfrm>
    </dsp:sp>
    <dsp:sp modelId="{8EBF3DA6-4BE5-2647-8E95-7035CD64C6C8}">
      <dsp:nvSpPr>
        <dsp:cNvPr id="0" name=""/>
        <dsp:cNvSpPr/>
      </dsp:nvSpPr>
      <dsp:spPr>
        <a:xfrm>
          <a:off x="2196393" y="2337379"/>
          <a:ext cx="1196915" cy="7600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4FA05-8C51-744A-AF16-39FFE595EF34}">
      <dsp:nvSpPr>
        <dsp:cNvPr id="0" name=""/>
        <dsp:cNvSpPr/>
      </dsp:nvSpPr>
      <dsp:spPr>
        <a:xfrm>
          <a:off x="2329383" y="2463720"/>
          <a:ext cx="1196915" cy="7600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null</a:t>
          </a:r>
        </a:p>
      </dsp:txBody>
      <dsp:txXfrm>
        <a:off x="2351644" y="2485981"/>
        <a:ext cx="1152393" cy="715519"/>
      </dsp:txXfrm>
    </dsp:sp>
    <dsp:sp modelId="{68A4ADC0-CB7A-DD4F-A515-549B3C9C4D98}">
      <dsp:nvSpPr>
        <dsp:cNvPr id="0" name=""/>
        <dsp:cNvSpPr/>
      </dsp:nvSpPr>
      <dsp:spPr>
        <a:xfrm>
          <a:off x="4390737" y="1229235"/>
          <a:ext cx="1196915" cy="7600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EB4C93-AF33-8C4F-A713-CDA4E95A1EF5}">
      <dsp:nvSpPr>
        <dsp:cNvPr id="0" name=""/>
        <dsp:cNvSpPr/>
      </dsp:nvSpPr>
      <dsp:spPr>
        <a:xfrm>
          <a:off x="4523728" y="1355576"/>
          <a:ext cx="1196915" cy="7600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80</a:t>
          </a:r>
        </a:p>
      </dsp:txBody>
      <dsp:txXfrm>
        <a:off x="4545989" y="1377837"/>
        <a:ext cx="1152393" cy="715519"/>
      </dsp:txXfrm>
    </dsp:sp>
    <dsp:sp modelId="{8E8BD657-55CE-2E4E-A77B-506E6D6C47E1}">
      <dsp:nvSpPr>
        <dsp:cNvPr id="0" name=""/>
        <dsp:cNvSpPr/>
      </dsp:nvSpPr>
      <dsp:spPr>
        <a:xfrm>
          <a:off x="3659289" y="2337379"/>
          <a:ext cx="1196915" cy="7600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0554F8-1A82-ED47-8EF9-7942AF082A00}">
      <dsp:nvSpPr>
        <dsp:cNvPr id="0" name=""/>
        <dsp:cNvSpPr/>
      </dsp:nvSpPr>
      <dsp:spPr>
        <a:xfrm>
          <a:off x="3792279" y="2463720"/>
          <a:ext cx="1196915" cy="7600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60</a:t>
          </a:r>
        </a:p>
      </dsp:txBody>
      <dsp:txXfrm>
        <a:off x="3814540" y="2485981"/>
        <a:ext cx="1152393" cy="715519"/>
      </dsp:txXfrm>
    </dsp:sp>
    <dsp:sp modelId="{AF202DAD-4081-EA46-B4F8-E934C8B06400}">
      <dsp:nvSpPr>
        <dsp:cNvPr id="0" name=""/>
        <dsp:cNvSpPr/>
      </dsp:nvSpPr>
      <dsp:spPr>
        <a:xfrm>
          <a:off x="2927841" y="3445523"/>
          <a:ext cx="1196915" cy="7600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FA68E-E3EA-274A-86C3-485FBE2322E5}">
      <dsp:nvSpPr>
        <dsp:cNvPr id="0" name=""/>
        <dsp:cNvSpPr/>
      </dsp:nvSpPr>
      <dsp:spPr>
        <a:xfrm>
          <a:off x="3060831" y="3571864"/>
          <a:ext cx="1196915" cy="7600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55</a:t>
          </a:r>
        </a:p>
      </dsp:txBody>
      <dsp:txXfrm>
        <a:off x="3083092" y="3594125"/>
        <a:ext cx="1152393" cy="715519"/>
      </dsp:txXfrm>
    </dsp:sp>
    <dsp:sp modelId="{F973F66F-12B8-D24F-9273-A58AE54D4E78}">
      <dsp:nvSpPr>
        <dsp:cNvPr id="0" name=""/>
        <dsp:cNvSpPr/>
      </dsp:nvSpPr>
      <dsp:spPr>
        <a:xfrm>
          <a:off x="4390737" y="3445523"/>
          <a:ext cx="1196915" cy="7600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03D29-4616-D640-9787-55597E9E687A}">
      <dsp:nvSpPr>
        <dsp:cNvPr id="0" name=""/>
        <dsp:cNvSpPr/>
      </dsp:nvSpPr>
      <dsp:spPr>
        <a:xfrm>
          <a:off x="4523728" y="3571864"/>
          <a:ext cx="1196915" cy="7600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75</a:t>
          </a:r>
        </a:p>
      </dsp:txBody>
      <dsp:txXfrm>
        <a:off x="4545989" y="3594125"/>
        <a:ext cx="1152393" cy="715519"/>
      </dsp:txXfrm>
    </dsp:sp>
    <dsp:sp modelId="{6B0C60B3-ECBE-C941-8ED3-D3B16B616647}">
      <dsp:nvSpPr>
        <dsp:cNvPr id="0" name=""/>
        <dsp:cNvSpPr/>
      </dsp:nvSpPr>
      <dsp:spPr>
        <a:xfrm>
          <a:off x="5122185" y="2337379"/>
          <a:ext cx="1196915" cy="7600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36095-8C92-D54B-8023-E8C7198DDBF7}">
      <dsp:nvSpPr>
        <dsp:cNvPr id="0" name=""/>
        <dsp:cNvSpPr/>
      </dsp:nvSpPr>
      <dsp:spPr>
        <a:xfrm>
          <a:off x="5255176" y="2463720"/>
          <a:ext cx="1196915" cy="7600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null</a:t>
          </a:r>
        </a:p>
      </dsp:txBody>
      <dsp:txXfrm>
        <a:off x="5277437" y="2485981"/>
        <a:ext cx="1152393" cy="7155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BEF5B-0CCA-1343-A9E0-50D78E6F6E6A}">
      <dsp:nvSpPr>
        <dsp:cNvPr id="0" name=""/>
        <dsp:cNvSpPr/>
      </dsp:nvSpPr>
      <dsp:spPr>
        <a:xfrm>
          <a:off x="5183579" y="2048614"/>
          <a:ext cx="759946" cy="361665"/>
        </a:xfrm>
        <a:custGeom>
          <a:avLst/>
          <a:gdLst/>
          <a:ahLst/>
          <a:cxnLst/>
          <a:rect l="0" t="0" r="0" b="0"/>
          <a:pathLst>
            <a:path>
              <a:moveTo>
                <a:pt x="0" y="0"/>
              </a:moveTo>
              <a:lnTo>
                <a:pt x="0" y="246464"/>
              </a:lnTo>
              <a:lnTo>
                <a:pt x="759946" y="246464"/>
              </a:lnTo>
              <a:lnTo>
                <a:pt x="759946" y="3616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D2C4EF-22FF-824A-85D1-228BEDB790C9}">
      <dsp:nvSpPr>
        <dsp:cNvPr id="0" name=""/>
        <dsp:cNvSpPr/>
      </dsp:nvSpPr>
      <dsp:spPr>
        <a:xfrm>
          <a:off x="4423633" y="3199932"/>
          <a:ext cx="759946" cy="361665"/>
        </a:xfrm>
        <a:custGeom>
          <a:avLst/>
          <a:gdLst/>
          <a:ahLst/>
          <a:cxnLst/>
          <a:rect l="0" t="0" r="0" b="0"/>
          <a:pathLst>
            <a:path>
              <a:moveTo>
                <a:pt x="0" y="0"/>
              </a:moveTo>
              <a:lnTo>
                <a:pt x="0" y="246464"/>
              </a:lnTo>
              <a:lnTo>
                <a:pt x="759946" y="246464"/>
              </a:lnTo>
              <a:lnTo>
                <a:pt x="759946" y="3616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C803C-27B0-4A47-A4D7-970F74AF1762}">
      <dsp:nvSpPr>
        <dsp:cNvPr id="0" name=""/>
        <dsp:cNvSpPr/>
      </dsp:nvSpPr>
      <dsp:spPr>
        <a:xfrm>
          <a:off x="3663687" y="3199932"/>
          <a:ext cx="759946" cy="361665"/>
        </a:xfrm>
        <a:custGeom>
          <a:avLst/>
          <a:gdLst/>
          <a:ahLst/>
          <a:cxnLst/>
          <a:rect l="0" t="0" r="0" b="0"/>
          <a:pathLst>
            <a:path>
              <a:moveTo>
                <a:pt x="759946" y="0"/>
              </a:moveTo>
              <a:lnTo>
                <a:pt x="759946" y="246464"/>
              </a:lnTo>
              <a:lnTo>
                <a:pt x="0" y="246464"/>
              </a:lnTo>
              <a:lnTo>
                <a:pt x="0" y="3616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209372-8AEA-6F41-99DC-88520D223E97}">
      <dsp:nvSpPr>
        <dsp:cNvPr id="0" name=""/>
        <dsp:cNvSpPr/>
      </dsp:nvSpPr>
      <dsp:spPr>
        <a:xfrm>
          <a:off x="4423633" y="2048614"/>
          <a:ext cx="759946" cy="361665"/>
        </a:xfrm>
        <a:custGeom>
          <a:avLst/>
          <a:gdLst/>
          <a:ahLst/>
          <a:cxnLst/>
          <a:rect l="0" t="0" r="0" b="0"/>
          <a:pathLst>
            <a:path>
              <a:moveTo>
                <a:pt x="759946" y="0"/>
              </a:moveTo>
              <a:lnTo>
                <a:pt x="759946" y="246464"/>
              </a:lnTo>
              <a:lnTo>
                <a:pt x="0" y="246464"/>
              </a:lnTo>
              <a:lnTo>
                <a:pt x="0" y="3616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18C214-B989-DA4E-8762-7A11AAB8CAD0}">
      <dsp:nvSpPr>
        <dsp:cNvPr id="0" name=""/>
        <dsp:cNvSpPr/>
      </dsp:nvSpPr>
      <dsp:spPr>
        <a:xfrm>
          <a:off x="3663687" y="897295"/>
          <a:ext cx="1519892" cy="361665"/>
        </a:xfrm>
        <a:custGeom>
          <a:avLst/>
          <a:gdLst/>
          <a:ahLst/>
          <a:cxnLst/>
          <a:rect l="0" t="0" r="0" b="0"/>
          <a:pathLst>
            <a:path>
              <a:moveTo>
                <a:pt x="0" y="0"/>
              </a:moveTo>
              <a:lnTo>
                <a:pt x="0" y="246464"/>
              </a:lnTo>
              <a:lnTo>
                <a:pt x="1519892" y="246464"/>
              </a:lnTo>
              <a:lnTo>
                <a:pt x="1519892" y="3616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59EC31-8657-174E-9062-15A7877E4B90}">
      <dsp:nvSpPr>
        <dsp:cNvPr id="0" name=""/>
        <dsp:cNvSpPr/>
      </dsp:nvSpPr>
      <dsp:spPr>
        <a:xfrm>
          <a:off x="2143794" y="2048614"/>
          <a:ext cx="759946" cy="361665"/>
        </a:xfrm>
        <a:custGeom>
          <a:avLst/>
          <a:gdLst/>
          <a:ahLst/>
          <a:cxnLst/>
          <a:rect l="0" t="0" r="0" b="0"/>
          <a:pathLst>
            <a:path>
              <a:moveTo>
                <a:pt x="0" y="0"/>
              </a:moveTo>
              <a:lnTo>
                <a:pt x="0" y="246464"/>
              </a:lnTo>
              <a:lnTo>
                <a:pt x="759946" y="246464"/>
              </a:lnTo>
              <a:lnTo>
                <a:pt x="759946" y="3616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4B6941-8235-574A-B60D-46F13BA03586}">
      <dsp:nvSpPr>
        <dsp:cNvPr id="0" name=""/>
        <dsp:cNvSpPr/>
      </dsp:nvSpPr>
      <dsp:spPr>
        <a:xfrm>
          <a:off x="1383848" y="3199932"/>
          <a:ext cx="759946" cy="361665"/>
        </a:xfrm>
        <a:custGeom>
          <a:avLst/>
          <a:gdLst/>
          <a:ahLst/>
          <a:cxnLst/>
          <a:rect l="0" t="0" r="0" b="0"/>
          <a:pathLst>
            <a:path>
              <a:moveTo>
                <a:pt x="0" y="0"/>
              </a:moveTo>
              <a:lnTo>
                <a:pt x="0" y="246464"/>
              </a:lnTo>
              <a:lnTo>
                <a:pt x="759946" y="246464"/>
              </a:lnTo>
              <a:lnTo>
                <a:pt x="759946" y="3616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6CC7F2-1BA6-5142-816A-0749F8A735AC}">
      <dsp:nvSpPr>
        <dsp:cNvPr id="0" name=""/>
        <dsp:cNvSpPr/>
      </dsp:nvSpPr>
      <dsp:spPr>
        <a:xfrm>
          <a:off x="623902" y="3199932"/>
          <a:ext cx="759946" cy="361665"/>
        </a:xfrm>
        <a:custGeom>
          <a:avLst/>
          <a:gdLst/>
          <a:ahLst/>
          <a:cxnLst/>
          <a:rect l="0" t="0" r="0" b="0"/>
          <a:pathLst>
            <a:path>
              <a:moveTo>
                <a:pt x="759946" y="0"/>
              </a:moveTo>
              <a:lnTo>
                <a:pt x="759946" y="246464"/>
              </a:lnTo>
              <a:lnTo>
                <a:pt x="0" y="246464"/>
              </a:lnTo>
              <a:lnTo>
                <a:pt x="0" y="3616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41E29C-3040-434F-8E86-D37BDF5CA153}">
      <dsp:nvSpPr>
        <dsp:cNvPr id="0" name=""/>
        <dsp:cNvSpPr/>
      </dsp:nvSpPr>
      <dsp:spPr>
        <a:xfrm>
          <a:off x="1383848" y="2048614"/>
          <a:ext cx="759946" cy="361665"/>
        </a:xfrm>
        <a:custGeom>
          <a:avLst/>
          <a:gdLst/>
          <a:ahLst/>
          <a:cxnLst/>
          <a:rect l="0" t="0" r="0" b="0"/>
          <a:pathLst>
            <a:path>
              <a:moveTo>
                <a:pt x="759946" y="0"/>
              </a:moveTo>
              <a:lnTo>
                <a:pt x="759946" y="246464"/>
              </a:lnTo>
              <a:lnTo>
                <a:pt x="0" y="246464"/>
              </a:lnTo>
              <a:lnTo>
                <a:pt x="0" y="3616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C0FDDA-100C-4C49-8E93-FA4346C0A9C0}">
      <dsp:nvSpPr>
        <dsp:cNvPr id="0" name=""/>
        <dsp:cNvSpPr/>
      </dsp:nvSpPr>
      <dsp:spPr>
        <a:xfrm>
          <a:off x="2143794" y="897295"/>
          <a:ext cx="1519892" cy="361665"/>
        </a:xfrm>
        <a:custGeom>
          <a:avLst/>
          <a:gdLst/>
          <a:ahLst/>
          <a:cxnLst/>
          <a:rect l="0" t="0" r="0" b="0"/>
          <a:pathLst>
            <a:path>
              <a:moveTo>
                <a:pt x="1519892" y="0"/>
              </a:moveTo>
              <a:lnTo>
                <a:pt x="1519892" y="246464"/>
              </a:lnTo>
              <a:lnTo>
                <a:pt x="0" y="246464"/>
              </a:lnTo>
              <a:lnTo>
                <a:pt x="0" y="3616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08283A-23A9-1A47-85D5-078B3AC52617}">
      <dsp:nvSpPr>
        <dsp:cNvPr id="0" name=""/>
        <dsp:cNvSpPr/>
      </dsp:nvSpPr>
      <dsp:spPr>
        <a:xfrm>
          <a:off x="3041912" y="107642"/>
          <a:ext cx="1243548" cy="789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0D72E0-80B3-4942-82A6-4104D60B2295}">
      <dsp:nvSpPr>
        <dsp:cNvPr id="0" name=""/>
        <dsp:cNvSpPr/>
      </dsp:nvSpPr>
      <dsp:spPr>
        <a:xfrm>
          <a:off x="3180084" y="238905"/>
          <a:ext cx="1243548" cy="789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45</a:t>
          </a:r>
        </a:p>
      </dsp:txBody>
      <dsp:txXfrm>
        <a:off x="3203212" y="262033"/>
        <a:ext cx="1197292" cy="743397"/>
      </dsp:txXfrm>
    </dsp:sp>
    <dsp:sp modelId="{7F8CE77C-D8BF-C244-9230-5D2B6EC2E3C7}">
      <dsp:nvSpPr>
        <dsp:cNvPr id="0" name=""/>
        <dsp:cNvSpPr/>
      </dsp:nvSpPr>
      <dsp:spPr>
        <a:xfrm>
          <a:off x="1522020" y="1258960"/>
          <a:ext cx="1243548" cy="789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012559-6EDD-8C4F-8C4D-A1332562CA04}">
      <dsp:nvSpPr>
        <dsp:cNvPr id="0" name=""/>
        <dsp:cNvSpPr/>
      </dsp:nvSpPr>
      <dsp:spPr>
        <a:xfrm>
          <a:off x="1660192" y="1390224"/>
          <a:ext cx="1243548" cy="789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40</a:t>
          </a:r>
        </a:p>
      </dsp:txBody>
      <dsp:txXfrm>
        <a:off x="1683320" y="1413352"/>
        <a:ext cx="1197292" cy="743397"/>
      </dsp:txXfrm>
    </dsp:sp>
    <dsp:sp modelId="{504FD94E-E038-7F48-9ADC-FDC103349FFB}">
      <dsp:nvSpPr>
        <dsp:cNvPr id="0" name=""/>
        <dsp:cNvSpPr/>
      </dsp:nvSpPr>
      <dsp:spPr>
        <a:xfrm>
          <a:off x="762074" y="2410279"/>
          <a:ext cx="1243548" cy="789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9F921-6753-4B4D-A8E2-B6526009E21F}">
      <dsp:nvSpPr>
        <dsp:cNvPr id="0" name=""/>
        <dsp:cNvSpPr/>
      </dsp:nvSpPr>
      <dsp:spPr>
        <a:xfrm>
          <a:off x="900246" y="2541542"/>
          <a:ext cx="1243548" cy="789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20</a:t>
          </a:r>
        </a:p>
      </dsp:txBody>
      <dsp:txXfrm>
        <a:off x="923374" y="2564670"/>
        <a:ext cx="1197292" cy="743397"/>
      </dsp:txXfrm>
    </dsp:sp>
    <dsp:sp modelId="{5E970AF9-76C2-F74B-A471-1BA25FEE8FC4}">
      <dsp:nvSpPr>
        <dsp:cNvPr id="0" name=""/>
        <dsp:cNvSpPr/>
      </dsp:nvSpPr>
      <dsp:spPr>
        <a:xfrm>
          <a:off x="2128" y="3561597"/>
          <a:ext cx="1243548" cy="789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0C4AF-C586-A24B-90AA-0E702970073B}">
      <dsp:nvSpPr>
        <dsp:cNvPr id="0" name=""/>
        <dsp:cNvSpPr/>
      </dsp:nvSpPr>
      <dsp:spPr>
        <a:xfrm>
          <a:off x="140300" y="3692861"/>
          <a:ext cx="1243548" cy="789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15</a:t>
          </a:r>
        </a:p>
      </dsp:txBody>
      <dsp:txXfrm>
        <a:off x="163428" y="3715989"/>
        <a:ext cx="1197292" cy="743397"/>
      </dsp:txXfrm>
    </dsp:sp>
    <dsp:sp modelId="{481C6EC4-C17C-554F-94A2-8530CF763D57}">
      <dsp:nvSpPr>
        <dsp:cNvPr id="0" name=""/>
        <dsp:cNvSpPr/>
      </dsp:nvSpPr>
      <dsp:spPr>
        <a:xfrm>
          <a:off x="1522020" y="3561597"/>
          <a:ext cx="1243548" cy="789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E84FB4-F179-6242-9DCE-4C34A1AD2DF1}">
      <dsp:nvSpPr>
        <dsp:cNvPr id="0" name=""/>
        <dsp:cNvSpPr/>
      </dsp:nvSpPr>
      <dsp:spPr>
        <a:xfrm>
          <a:off x="1660192" y="3692861"/>
          <a:ext cx="1243548" cy="789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35</a:t>
          </a:r>
        </a:p>
      </dsp:txBody>
      <dsp:txXfrm>
        <a:off x="1683320" y="3715989"/>
        <a:ext cx="1197292" cy="743397"/>
      </dsp:txXfrm>
    </dsp:sp>
    <dsp:sp modelId="{8EBF3DA6-4BE5-2647-8E95-7035CD64C6C8}">
      <dsp:nvSpPr>
        <dsp:cNvPr id="0" name=""/>
        <dsp:cNvSpPr/>
      </dsp:nvSpPr>
      <dsp:spPr>
        <a:xfrm>
          <a:off x="2281966" y="2410279"/>
          <a:ext cx="1243548" cy="789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4FA05-8C51-744A-AF16-39FFE595EF34}">
      <dsp:nvSpPr>
        <dsp:cNvPr id="0" name=""/>
        <dsp:cNvSpPr/>
      </dsp:nvSpPr>
      <dsp:spPr>
        <a:xfrm>
          <a:off x="2420138" y="2541542"/>
          <a:ext cx="1243548" cy="789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null</a:t>
          </a:r>
        </a:p>
      </dsp:txBody>
      <dsp:txXfrm>
        <a:off x="2443266" y="2564670"/>
        <a:ext cx="1197292" cy="743397"/>
      </dsp:txXfrm>
    </dsp:sp>
    <dsp:sp modelId="{68A4ADC0-CB7A-DD4F-A515-549B3C9C4D98}">
      <dsp:nvSpPr>
        <dsp:cNvPr id="0" name=""/>
        <dsp:cNvSpPr/>
      </dsp:nvSpPr>
      <dsp:spPr>
        <a:xfrm>
          <a:off x="4561805" y="1258960"/>
          <a:ext cx="1243548" cy="789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EB4C93-AF33-8C4F-A713-CDA4E95A1EF5}">
      <dsp:nvSpPr>
        <dsp:cNvPr id="0" name=""/>
        <dsp:cNvSpPr/>
      </dsp:nvSpPr>
      <dsp:spPr>
        <a:xfrm>
          <a:off x="4699977" y="1390224"/>
          <a:ext cx="1243548" cy="789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60</a:t>
          </a:r>
        </a:p>
      </dsp:txBody>
      <dsp:txXfrm>
        <a:off x="4723105" y="1413352"/>
        <a:ext cx="1197292" cy="743397"/>
      </dsp:txXfrm>
    </dsp:sp>
    <dsp:sp modelId="{8E8BD657-55CE-2E4E-A77B-506E6D6C47E1}">
      <dsp:nvSpPr>
        <dsp:cNvPr id="0" name=""/>
        <dsp:cNvSpPr/>
      </dsp:nvSpPr>
      <dsp:spPr>
        <a:xfrm>
          <a:off x="3801859" y="2410279"/>
          <a:ext cx="1243548" cy="789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0554F8-1A82-ED47-8EF9-7942AF082A00}">
      <dsp:nvSpPr>
        <dsp:cNvPr id="0" name=""/>
        <dsp:cNvSpPr/>
      </dsp:nvSpPr>
      <dsp:spPr>
        <a:xfrm>
          <a:off x="3940031" y="2541542"/>
          <a:ext cx="1243548" cy="789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55</a:t>
          </a:r>
        </a:p>
      </dsp:txBody>
      <dsp:txXfrm>
        <a:off x="3963159" y="2564670"/>
        <a:ext cx="1197292" cy="743397"/>
      </dsp:txXfrm>
    </dsp:sp>
    <dsp:sp modelId="{AF202DAD-4081-EA46-B4F8-E934C8B06400}">
      <dsp:nvSpPr>
        <dsp:cNvPr id="0" name=""/>
        <dsp:cNvSpPr/>
      </dsp:nvSpPr>
      <dsp:spPr>
        <a:xfrm>
          <a:off x="3041912" y="3561597"/>
          <a:ext cx="1243548" cy="789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FA68E-E3EA-274A-86C3-485FBE2322E5}">
      <dsp:nvSpPr>
        <dsp:cNvPr id="0" name=""/>
        <dsp:cNvSpPr/>
      </dsp:nvSpPr>
      <dsp:spPr>
        <a:xfrm>
          <a:off x="3180084" y="3692861"/>
          <a:ext cx="1243548" cy="789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null</a:t>
          </a:r>
        </a:p>
      </dsp:txBody>
      <dsp:txXfrm>
        <a:off x="3203212" y="3715989"/>
        <a:ext cx="1197292" cy="743397"/>
      </dsp:txXfrm>
    </dsp:sp>
    <dsp:sp modelId="{F973F66F-12B8-D24F-9273-A58AE54D4E78}">
      <dsp:nvSpPr>
        <dsp:cNvPr id="0" name=""/>
        <dsp:cNvSpPr/>
      </dsp:nvSpPr>
      <dsp:spPr>
        <a:xfrm>
          <a:off x="4561805" y="3561597"/>
          <a:ext cx="1243548" cy="789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03D29-4616-D640-9787-55597E9E687A}">
      <dsp:nvSpPr>
        <dsp:cNvPr id="0" name=""/>
        <dsp:cNvSpPr/>
      </dsp:nvSpPr>
      <dsp:spPr>
        <a:xfrm>
          <a:off x="4699977" y="3692861"/>
          <a:ext cx="1243548" cy="789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57</a:t>
          </a:r>
        </a:p>
      </dsp:txBody>
      <dsp:txXfrm>
        <a:off x="4723105" y="3715989"/>
        <a:ext cx="1197292" cy="743397"/>
      </dsp:txXfrm>
    </dsp:sp>
    <dsp:sp modelId="{6B0C60B3-ECBE-C941-8ED3-D3B16B616647}">
      <dsp:nvSpPr>
        <dsp:cNvPr id="0" name=""/>
        <dsp:cNvSpPr/>
      </dsp:nvSpPr>
      <dsp:spPr>
        <a:xfrm>
          <a:off x="5321751" y="2410279"/>
          <a:ext cx="1243548" cy="789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36095-8C92-D54B-8023-E8C7198DDBF7}">
      <dsp:nvSpPr>
        <dsp:cNvPr id="0" name=""/>
        <dsp:cNvSpPr/>
      </dsp:nvSpPr>
      <dsp:spPr>
        <a:xfrm>
          <a:off x="5459923" y="2541542"/>
          <a:ext cx="1243548" cy="789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75</a:t>
          </a:r>
        </a:p>
      </dsp:txBody>
      <dsp:txXfrm>
        <a:off x="5483051" y="2564670"/>
        <a:ext cx="1197292" cy="7433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85793-8E97-C842-BD45-71B7A01FB516}" type="datetimeFigureOut">
              <a:rPr lang="en-US" smtClean="0"/>
              <a:t>3/4/20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D5E78-7281-EE46-8C0B-57CCDDF6CCB0}" type="slidenum">
              <a:rPr lang="en-US" smtClean="0"/>
              <a:t>‹#›</a:t>
            </a:fld>
            <a:endParaRPr lang="en-US"/>
          </a:p>
        </p:txBody>
      </p:sp>
    </p:spTree>
    <p:extLst>
      <p:ext uri="{BB962C8B-B14F-4D97-AF65-F5344CB8AC3E}">
        <p14:creationId xmlns:p14="http://schemas.microsoft.com/office/powerpoint/2010/main" val="670205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a:t>
            </a:r>
          </a:p>
          <a:p>
            <a:r>
              <a:rPr lang="en-US" dirty="0"/>
              <a:t>What kind of traversal is this?</a:t>
            </a:r>
          </a:p>
          <a:p>
            <a:r>
              <a:rPr lang="en-US" dirty="0"/>
              <a:t>Preorder dot on left</a:t>
            </a:r>
          </a:p>
          <a:p>
            <a:r>
              <a:rPr lang="en-US" dirty="0"/>
              <a:t>In order dot on bottom</a:t>
            </a:r>
          </a:p>
          <a:p>
            <a:r>
              <a:rPr lang="en-US" dirty="0"/>
              <a:t>Post order dot on right</a:t>
            </a:r>
          </a:p>
        </p:txBody>
      </p:sp>
      <p:sp>
        <p:nvSpPr>
          <p:cNvPr id="4" name="Slide Number Placeholder 3"/>
          <p:cNvSpPr>
            <a:spLocks noGrp="1"/>
          </p:cNvSpPr>
          <p:nvPr>
            <p:ph type="sldNum" sz="quarter" idx="5"/>
          </p:nvPr>
        </p:nvSpPr>
        <p:spPr/>
        <p:txBody>
          <a:bodyPr/>
          <a:lstStyle/>
          <a:p>
            <a:fld id="{533D5E78-7281-EE46-8C0B-57CCDDF6CCB0}" type="slidenum">
              <a:rPr lang="en-US" smtClean="0"/>
              <a:t>3</a:t>
            </a:fld>
            <a:endParaRPr lang="en-US"/>
          </a:p>
        </p:txBody>
      </p:sp>
    </p:spTree>
    <p:extLst>
      <p:ext uri="{BB962C8B-B14F-4D97-AF65-F5344CB8AC3E}">
        <p14:creationId xmlns:p14="http://schemas.microsoft.com/office/powerpoint/2010/main" val="169258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3D5E78-7281-EE46-8C0B-57CCDDF6CCB0}" type="slidenum">
              <a:rPr lang="en-US" smtClean="0"/>
              <a:t>4</a:t>
            </a:fld>
            <a:endParaRPr lang="en-US"/>
          </a:p>
        </p:txBody>
      </p:sp>
    </p:spTree>
    <p:extLst>
      <p:ext uri="{BB962C8B-B14F-4D97-AF65-F5344CB8AC3E}">
        <p14:creationId xmlns:p14="http://schemas.microsoft.com/office/powerpoint/2010/main" val="405865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fld id="{639F0CC6-2E41-4E3E-BD6A-362FAAEC2687}" type="slidenum">
              <a:rPr lang="en-US" sz="1200" smtClean="0"/>
              <a:pPr eaLnBrk="1" hangingPunct="1"/>
              <a:t>14</a:t>
            </a:fld>
            <a:endParaRPr 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9346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B955ED-EEC2-9344-ADDE-C88559A3BDFE}"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64FE1-3B3D-DB40-9F8E-89A9D02BF5E6}" type="slidenum">
              <a:rPr lang="en-US" smtClean="0"/>
              <a:t>‹#›</a:t>
            </a:fld>
            <a:endParaRPr lang="en-US"/>
          </a:p>
        </p:txBody>
      </p:sp>
    </p:spTree>
    <p:extLst>
      <p:ext uri="{BB962C8B-B14F-4D97-AF65-F5344CB8AC3E}">
        <p14:creationId xmlns:p14="http://schemas.microsoft.com/office/powerpoint/2010/main" val="302209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955ED-EEC2-9344-ADDE-C88559A3BDFE}"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64FE1-3B3D-DB40-9F8E-89A9D02BF5E6}" type="slidenum">
              <a:rPr lang="en-US" smtClean="0"/>
              <a:t>‹#›</a:t>
            </a:fld>
            <a:endParaRPr lang="en-US"/>
          </a:p>
        </p:txBody>
      </p:sp>
    </p:spTree>
    <p:extLst>
      <p:ext uri="{BB962C8B-B14F-4D97-AF65-F5344CB8AC3E}">
        <p14:creationId xmlns:p14="http://schemas.microsoft.com/office/powerpoint/2010/main" val="199396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955ED-EEC2-9344-ADDE-C88559A3BDFE}"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64FE1-3B3D-DB40-9F8E-89A9D02BF5E6}" type="slidenum">
              <a:rPr lang="en-US" smtClean="0"/>
              <a:t>‹#›</a:t>
            </a:fld>
            <a:endParaRPr lang="en-US"/>
          </a:p>
        </p:txBody>
      </p:sp>
    </p:spTree>
    <p:extLst>
      <p:ext uri="{BB962C8B-B14F-4D97-AF65-F5344CB8AC3E}">
        <p14:creationId xmlns:p14="http://schemas.microsoft.com/office/powerpoint/2010/main" val="251227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955ED-EEC2-9344-ADDE-C88559A3BDFE}"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64FE1-3B3D-DB40-9F8E-89A9D02BF5E6}" type="slidenum">
              <a:rPr lang="en-US" smtClean="0"/>
              <a:t>‹#›</a:t>
            </a:fld>
            <a:endParaRPr lang="en-US"/>
          </a:p>
        </p:txBody>
      </p:sp>
    </p:spTree>
    <p:extLst>
      <p:ext uri="{BB962C8B-B14F-4D97-AF65-F5344CB8AC3E}">
        <p14:creationId xmlns:p14="http://schemas.microsoft.com/office/powerpoint/2010/main" val="17375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955ED-EEC2-9344-ADDE-C88559A3BDFE}"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64FE1-3B3D-DB40-9F8E-89A9D02BF5E6}" type="slidenum">
              <a:rPr lang="en-US" smtClean="0"/>
              <a:t>‹#›</a:t>
            </a:fld>
            <a:endParaRPr lang="en-US"/>
          </a:p>
        </p:txBody>
      </p:sp>
    </p:spTree>
    <p:extLst>
      <p:ext uri="{BB962C8B-B14F-4D97-AF65-F5344CB8AC3E}">
        <p14:creationId xmlns:p14="http://schemas.microsoft.com/office/powerpoint/2010/main" val="374414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955ED-EEC2-9344-ADDE-C88559A3BDFE}"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64FE1-3B3D-DB40-9F8E-89A9D02BF5E6}" type="slidenum">
              <a:rPr lang="en-US" smtClean="0"/>
              <a:t>‹#›</a:t>
            </a:fld>
            <a:endParaRPr lang="en-US"/>
          </a:p>
        </p:txBody>
      </p:sp>
    </p:spTree>
    <p:extLst>
      <p:ext uri="{BB962C8B-B14F-4D97-AF65-F5344CB8AC3E}">
        <p14:creationId xmlns:p14="http://schemas.microsoft.com/office/powerpoint/2010/main" val="41708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955ED-EEC2-9344-ADDE-C88559A3BDFE}" type="datetimeFigureOut">
              <a:rPr lang="en-US" smtClean="0"/>
              <a:t>3/4/20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364FE1-3B3D-DB40-9F8E-89A9D02BF5E6}" type="slidenum">
              <a:rPr lang="en-US" smtClean="0"/>
              <a:t>‹#›</a:t>
            </a:fld>
            <a:endParaRPr lang="en-US"/>
          </a:p>
        </p:txBody>
      </p:sp>
    </p:spTree>
    <p:extLst>
      <p:ext uri="{BB962C8B-B14F-4D97-AF65-F5344CB8AC3E}">
        <p14:creationId xmlns:p14="http://schemas.microsoft.com/office/powerpoint/2010/main" val="355658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955ED-EEC2-9344-ADDE-C88559A3BDFE}" type="datetimeFigureOut">
              <a:rPr lang="en-US" smtClean="0"/>
              <a:t>3/4/20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364FE1-3B3D-DB40-9F8E-89A9D02BF5E6}" type="slidenum">
              <a:rPr lang="en-US" smtClean="0"/>
              <a:t>‹#›</a:t>
            </a:fld>
            <a:endParaRPr lang="en-US"/>
          </a:p>
        </p:txBody>
      </p:sp>
    </p:spTree>
    <p:extLst>
      <p:ext uri="{BB962C8B-B14F-4D97-AF65-F5344CB8AC3E}">
        <p14:creationId xmlns:p14="http://schemas.microsoft.com/office/powerpoint/2010/main" val="71828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955ED-EEC2-9344-ADDE-C88559A3BDFE}" type="datetimeFigureOut">
              <a:rPr lang="en-US" smtClean="0"/>
              <a:t>3/4/20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364FE1-3B3D-DB40-9F8E-89A9D02BF5E6}" type="slidenum">
              <a:rPr lang="en-US" smtClean="0"/>
              <a:t>‹#›</a:t>
            </a:fld>
            <a:endParaRPr lang="en-US"/>
          </a:p>
        </p:txBody>
      </p:sp>
    </p:spTree>
    <p:extLst>
      <p:ext uri="{BB962C8B-B14F-4D97-AF65-F5344CB8AC3E}">
        <p14:creationId xmlns:p14="http://schemas.microsoft.com/office/powerpoint/2010/main" val="241667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955ED-EEC2-9344-ADDE-C88559A3BDFE}"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64FE1-3B3D-DB40-9F8E-89A9D02BF5E6}" type="slidenum">
              <a:rPr lang="en-US" smtClean="0"/>
              <a:t>‹#›</a:t>
            </a:fld>
            <a:endParaRPr lang="en-US"/>
          </a:p>
        </p:txBody>
      </p:sp>
    </p:spTree>
    <p:extLst>
      <p:ext uri="{BB962C8B-B14F-4D97-AF65-F5344CB8AC3E}">
        <p14:creationId xmlns:p14="http://schemas.microsoft.com/office/powerpoint/2010/main" val="394928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955ED-EEC2-9344-ADDE-C88559A3BDFE}"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64FE1-3B3D-DB40-9F8E-89A9D02BF5E6}" type="slidenum">
              <a:rPr lang="en-US" smtClean="0"/>
              <a:t>‹#›</a:t>
            </a:fld>
            <a:endParaRPr lang="en-US"/>
          </a:p>
        </p:txBody>
      </p:sp>
    </p:spTree>
    <p:extLst>
      <p:ext uri="{BB962C8B-B14F-4D97-AF65-F5344CB8AC3E}">
        <p14:creationId xmlns:p14="http://schemas.microsoft.com/office/powerpoint/2010/main" val="391580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955ED-EEC2-9344-ADDE-C88559A3BDFE}" type="datetimeFigureOut">
              <a:rPr lang="en-US" smtClean="0"/>
              <a:t>3/4/20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64FE1-3B3D-DB40-9F8E-89A9D02BF5E6}" type="slidenum">
              <a:rPr lang="en-US" smtClean="0"/>
              <a:t>‹#›</a:t>
            </a:fld>
            <a:endParaRPr lang="en-US"/>
          </a:p>
        </p:txBody>
      </p:sp>
    </p:spTree>
    <p:extLst>
      <p:ext uri="{BB962C8B-B14F-4D97-AF65-F5344CB8AC3E}">
        <p14:creationId xmlns:p14="http://schemas.microsoft.com/office/powerpoint/2010/main" val="724215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1D29-9A20-4F4F-9F6F-7ED71677C776}"/>
              </a:ext>
            </a:extLst>
          </p:cNvPr>
          <p:cNvSpPr>
            <a:spLocks noGrp="1"/>
          </p:cNvSpPr>
          <p:nvPr>
            <p:ph type="ctrTitle"/>
          </p:nvPr>
        </p:nvSpPr>
        <p:spPr/>
        <p:txBody>
          <a:bodyPr/>
          <a:lstStyle/>
          <a:p>
            <a:r>
              <a:rPr lang="en-US" dirty="0"/>
              <a:t>Practice Problems</a:t>
            </a:r>
          </a:p>
        </p:txBody>
      </p:sp>
      <p:sp>
        <p:nvSpPr>
          <p:cNvPr id="3" name="Subtitle 2">
            <a:extLst>
              <a:ext uri="{FF2B5EF4-FFF2-40B4-BE49-F238E27FC236}">
                <a16:creationId xmlns:a16="http://schemas.microsoft.com/office/drawing/2014/main" id="{DE2E64C8-E02C-924A-A116-4F089CFC15F0}"/>
              </a:ext>
            </a:extLst>
          </p:cNvPr>
          <p:cNvSpPr>
            <a:spLocks noGrp="1"/>
          </p:cNvSpPr>
          <p:nvPr>
            <p:ph type="subTitle" idx="1"/>
          </p:nvPr>
        </p:nvSpPr>
        <p:spPr/>
        <p:txBody>
          <a:bodyPr/>
          <a:lstStyle/>
          <a:p>
            <a:r>
              <a:rPr lang="en-US" dirty="0"/>
              <a:t>3/2/2020</a:t>
            </a:r>
          </a:p>
        </p:txBody>
      </p:sp>
    </p:spTree>
    <p:extLst>
      <p:ext uri="{BB962C8B-B14F-4D97-AF65-F5344CB8AC3E}">
        <p14:creationId xmlns:p14="http://schemas.microsoft.com/office/powerpoint/2010/main" val="126661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1F42D1-19F4-4049-85AF-1D9EAF268668}"/>
              </a:ext>
            </a:extLst>
          </p:cNvPr>
          <p:cNvSpPr txBox="1"/>
          <p:nvPr/>
        </p:nvSpPr>
        <p:spPr>
          <a:xfrm>
            <a:off x="0" y="0"/>
            <a:ext cx="9144000" cy="1569660"/>
          </a:xfrm>
          <a:prstGeom prst="rect">
            <a:avLst/>
          </a:prstGeom>
          <a:noFill/>
        </p:spPr>
        <p:txBody>
          <a:bodyPr wrap="square" rtlCol="0">
            <a:spAutoFit/>
          </a:bodyPr>
          <a:lstStyle/>
          <a:p>
            <a:r>
              <a:rPr lang="en-US" sz="3200" dirty="0"/>
              <a:t>How many elements would be in a closed hash table with linear probing have if it has 1,000,000 buckets and it takes 2.5 tries on average to find an item?</a:t>
            </a:r>
          </a:p>
        </p:txBody>
      </p:sp>
      <p:sp>
        <p:nvSpPr>
          <p:cNvPr id="8" name="Content Placeholder 7">
            <a:extLst>
              <a:ext uri="{FF2B5EF4-FFF2-40B4-BE49-F238E27FC236}">
                <a16:creationId xmlns:a16="http://schemas.microsoft.com/office/drawing/2014/main" id="{A4697217-3186-CD49-846E-53D5481E46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8649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DE23E1-50D3-6547-9065-6769C876D4B5}"/>
                  </a:ext>
                </a:extLst>
              </p:cNvPr>
              <p:cNvSpPr>
                <a:spLocks noGrp="1"/>
              </p:cNvSpPr>
              <p:nvPr>
                <p:ph idx="1"/>
              </p:nvPr>
            </p:nvSpPr>
            <p:spPr>
              <a:solidFill>
                <a:schemeClr val="accent1">
                  <a:lumMod val="20000"/>
                  <a:lumOff val="80000"/>
                </a:schemeClr>
              </a:solidFill>
            </p:spPr>
            <p:txBody>
              <a:bodyPr>
                <a:normAutofit lnSpcReduction="10000"/>
              </a:bodyPr>
              <a:lstStyle/>
              <a:p>
                <a:pPr marL="0" indent="0">
                  <a:buNone/>
                </a:pPr>
                <a:r>
                  <a:rPr lang="en-US" dirty="0"/>
                  <a:t>Load factor L = max #/total buckets in the array</a:t>
                </a:r>
              </a:p>
              <a:p>
                <a:pPr marL="0" indent="0">
                  <a:buNone/>
                </a:pPr>
                <a:r>
                  <a:rPr lang="en-US" dirty="0"/>
                  <a:t>Average # of tries = ½(1+1/(1-L)) for L &lt;1.0 closed hash table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2.5=</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𝐿</m:t>
                              </m:r>
                            </m:den>
                          </m:f>
                        </m:e>
                      </m:d>
                      <m:r>
                        <a:rPr lang="en-US" b="0" i="1" smtClean="0">
                          <a:latin typeface="Cambria Math" panose="02040503050406030204" pitchFamily="18" charset="0"/>
                        </a:rPr>
                        <m:t>, </m:t>
                      </m:r>
                      <m:r>
                        <a:rPr lang="en-US" b="0" i="1" smtClean="0">
                          <a:latin typeface="Cambria Math" panose="02040503050406030204" pitchFamily="18" charset="0"/>
                        </a:rPr>
                        <m:t>𝐿</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solidFill>
                                <a:srgbClr val="FF0000"/>
                              </a:solidFill>
                              <a:latin typeface="Cambria Math" panose="02040503050406030204" pitchFamily="18" charset="0"/>
                            </a:rPr>
                            <m:t>𝑛</m:t>
                          </m:r>
                        </m:num>
                        <m:den>
                          <m:r>
                            <a:rPr lang="en-US" b="0" i="1" smtClean="0">
                              <a:latin typeface="Cambria Math" panose="02040503050406030204" pitchFamily="18" charset="0"/>
                            </a:rPr>
                            <m:t>1,000,000</m:t>
                          </m:r>
                        </m:den>
                      </m:f>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2.5=</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solidFill>
                                        <a:srgbClr val="FF0000"/>
                                      </a:solidFill>
                                      <a:latin typeface="Cambria Math" panose="02040503050406030204" pitchFamily="18" charset="0"/>
                                    </a:rPr>
                                    <m:t>𝑛</m:t>
                                  </m:r>
                                </m:num>
                                <m:den>
                                  <m:r>
                                    <a:rPr lang="en-US" b="0" i="1" smtClean="0">
                                      <a:latin typeface="Cambria Math" panose="02040503050406030204" pitchFamily="18" charset="0"/>
                                    </a:rPr>
                                    <m:t>1,000,000</m:t>
                                  </m:r>
                                </m:den>
                              </m:f>
                            </m:den>
                          </m:f>
                        </m:e>
                      </m:d>
                    </m:oMath>
                  </m:oMathPara>
                </a14:m>
                <a:endParaRPr lang="en-US" b="0" dirty="0"/>
              </a:p>
              <a:p>
                <a:pPr marL="0" indent="0">
                  <a:buNone/>
                </a:pPr>
                <a:r>
                  <a:rPr lang="en-US" dirty="0"/>
                  <a:t>Solve for </a:t>
                </a:r>
                <a:r>
                  <a:rPr lang="en-US" dirty="0">
                    <a:solidFill>
                      <a:srgbClr val="FF0000"/>
                    </a:solidFill>
                  </a:rPr>
                  <a:t>n</a:t>
                </a:r>
                <a:r>
                  <a:rPr lang="en-US" dirty="0"/>
                  <a:t>, </a:t>
                </a:r>
                <a:r>
                  <a:rPr lang="en-US" dirty="0">
                    <a:solidFill>
                      <a:srgbClr val="FF0000"/>
                    </a:solidFill>
                  </a:rPr>
                  <a:t>n</a:t>
                </a:r>
                <a:r>
                  <a:rPr lang="en-US" dirty="0"/>
                  <a:t> = 750,000</a:t>
                </a:r>
                <a:endParaRPr lang="en-US" b="0" dirty="0"/>
              </a:p>
              <a:p>
                <a:endParaRPr lang="en-US" dirty="0"/>
              </a:p>
            </p:txBody>
          </p:sp>
        </mc:Choice>
        <mc:Fallback xmlns="">
          <p:sp>
            <p:nvSpPr>
              <p:cNvPr id="3" name="Content Placeholder 2">
                <a:extLst>
                  <a:ext uri="{FF2B5EF4-FFF2-40B4-BE49-F238E27FC236}">
                    <a16:creationId xmlns:a16="http://schemas.microsoft.com/office/drawing/2014/main" id="{EADE23E1-50D3-6547-9065-6769C876D4B5}"/>
                  </a:ext>
                </a:extLst>
              </p:cNvPr>
              <p:cNvSpPr>
                <a:spLocks noGrp="1" noRot="1" noChangeAspect="1" noMove="1" noResize="1" noEditPoints="1" noAdjustHandles="1" noChangeArrowheads="1" noChangeShapeType="1" noTextEdit="1"/>
              </p:cNvSpPr>
              <p:nvPr>
                <p:ph idx="1"/>
              </p:nvPr>
            </p:nvSpPr>
            <p:spPr>
              <a:blipFill>
                <a:blip r:embed="rId2"/>
                <a:stretch>
                  <a:fillRect l="-1608" t="-3509" b="-350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61F42D1-19F4-4049-85AF-1D9EAF268668}"/>
              </a:ext>
            </a:extLst>
          </p:cNvPr>
          <p:cNvSpPr txBox="1"/>
          <p:nvPr/>
        </p:nvSpPr>
        <p:spPr>
          <a:xfrm>
            <a:off x="0" y="0"/>
            <a:ext cx="9144000" cy="1569660"/>
          </a:xfrm>
          <a:prstGeom prst="rect">
            <a:avLst/>
          </a:prstGeom>
          <a:noFill/>
        </p:spPr>
        <p:txBody>
          <a:bodyPr wrap="square" rtlCol="0">
            <a:spAutoFit/>
          </a:bodyPr>
          <a:lstStyle/>
          <a:p>
            <a:r>
              <a:rPr lang="en-US" sz="3200" dirty="0"/>
              <a:t>How many elements would be in a closed hash table with linear probing have if it has 1,000,000 buckets and it takes 2.5 tries on average to find an item?</a:t>
            </a:r>
          </a:p>
        </p:txBody>
      </p:sp>
    </p:spTree>
    <p:extLst>
      <p:ext uri="{BB962C8B-B14F-4D97-AF65-F5344CB8AC3E}">
        <p14:creationId xmlns:p14="http://schemas.microsoft.com/office/powerpoint/2010/main" val="194902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1F42D1-19F4-4049-85AF-1D9EAF268668}"/>
              </a:ext>
            </a:extLst>
          </p:cNvPr>
          <p:cNvSpPr txBox="1"/>
          <p:nvPr/>
        </p:nvSpPr>
        <p:spPr>
          <a:xfrm>
            <a:off x="0" y="0"/>
            <a:ext cx="9144000" cy="1569660"/>
          </a:xfrm>
          <a:prstGeom prst="rect">
            <a:avLst/>
          </a:prstGeom>
          <a:noFill/>
        </p:spPr>
        <p:txBody>
          <a:bodyPr wrap="square" rtlCol="0">
            <a:spAutoFit/>
          </a:bodyPr>
          <a:lstStyle/>
          <a:p>
            <a:r>
              <a:rPr lang="en-US" sz="3200" dirty="0"/>
              <a:t>What is the number of buckets in an open hash table if it takes 1.2 searches on average to find an item and there are 50,000 items in the array.</a:t>
            </a:r>
          </a:p>
        </p:txBody>
      </p:sp>
      <p:sp>
        <p:nvSpPr>
          <p:cNvPr id="4" name="Content Placeholder 3">
            <a:extLst>
              <a:ext uri="{FF2B5EF4-FFF2-40B4-BE49-F238E27FC236}">
                <a16:creationId xmlns:a16="http://schemas.microsoft.com/office/drawing/2014/main" id="{0A46671F-7279-8E4E-B009-83EE835EC0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5028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DE23E1-50D3-6547-9065-6769C876D4B5}"/>
                  </a:ext>
                </a:extLst>
              </p:cNvPr>
              <p:cNvSpPr>
                <a:spLocks noGrp="1"/>
              </p:cNvSpPr>
              <p:nvPr>
                <p:ph idx="1"/>
              </p:nvPr>
            </p:nvSpPr>
            <p:spPr>
              <a:xfrm>
                <a:off x="628650" y="1569660"/>
                <a:ext cx="7886700" cy="4876860"/>
              </a:xfrm>
              <a:solidFill>
                <a:schemeClr val="accent1">
                  <a:lumMod val="20000"/>
                  <a:lumOff val="80000"/>
                </a:schemeClr>
              </a:solidFill>
            </p:spPr>
            <p:txBody>
              <a:bodyPr>
                <a:normAutofit/>
              </a:bodyPr>
              <a:lstStyle/>
              <a:p>
                <a:pPr marL="0" indent="0">
                  <a:buNone/>
                </a:pPr>
                <a:r>
                  <a:rPr lang="en-US" dirty="0"/>
                  <a:t>Load factor L = max #/total buckets in the array</a:t>
                </a:r>
              </a:p>
              <a:p>
                <a:pPr marL="0" indent="0">
                  <a:buNone/>
                </a:pPr>
                <a:r>
                  <a:rPr lang="en-US" dirty="0"/>
                  <a:t>Average # of checks = 1+L/2</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1.2=1+</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rPr>
                        <m:t>𝐿</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50,000</m:t>
                          </m:r>
                        </m:num>
                        <m:den>
                          <m:r>
                            <a:rPr lang="en-US" b="0" i="1" smtClean="0">
                              <a:solidFill>
                                <a:srgbClr val="FF0000"/>
                              </a:solidFill>
                              <a:latin typeface="Cambria Math" panose="02040503050406030204" pitchFamily="18" charset="0"/>
                            </a:rPr>
                            <m:t>𝐵</m:t>
                          </m:r>
                        </m:den>
                      </m:f>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1.2=1+</m:t>
                      </m:r>
                      <m:f>
                        <m:fPr>
                          <m:ctrlPr>
                            <a:rPr lang="en-US" b="0" i="1" smtClean="0">
                              <a:latin typeface="Cambria Math" panose="02040503050406030204" pitchFamily="18" charset="0"/>
                            </a:rPr>
                          </m:ctrlPr>
                        </m:fPr>
                        <m:num>
                          <m:r>
                            <a:rPr lang="en-US" b="0" i="1" smtClean="0">
                              <a:latin typeface="Cambria Math" panose="02040503050406030204" pitchFamily="18" charset="0"/>
                            </a:rPr>
                            <m:t>25,000</m:t>
                          </m:r>
                        </m:num>
                        <m:den>
                          <m:r>
                            <a:rPr lang="en-US" b="0" i="1" smtClean="0">
                              <a:solidFill>
                                <a:srgbClr val="FF0000"/>
                              </a:solidFill>
                              <a:latin typeface="Cambria Math" panose="02040503050406030204" pitchFamily="18" charset="0"/>
                            </a:rPr>
                            <m:t>𝐵</m:t>
                          </m:r>
                        </m:den>
                      </m:f>
                    </m:oMath>
                  </m:oMathPara>
                </a14:m>
                <a:endParaRPr lang="en-US" b="0" dirty="0"/>
              </a:p>
              <a:p>
                <a:pPr marL="0" indent="0">
                  <a:buNone/>
                </a:pPr>
                <a:r>
                  <a:rPr lang="en-US" dirty="0"/>
                  <a:t>Solve for </a:t>
                </a:r>
                <a:r>
                  <a:rPr lang="en-US" dirty="0">
                    <a:solidFill>
                      <a:srgbClr val="FF0000"/>
                    </a:solidFill>
                  </a:rPr>
                  <a:t>B</a:t>
                </a:r>
                <a:r>
                  <a:rPr lang="en-US" dirty="0"/>
                  <a:t>, </a:t>
                </a:r>
                <a:r>
                  <a:rPr lang="en-US" dirty="0">
                    <a:solidFill>
                      <a:srgbClr val="FF0000"/>
                    </a:solidFill>
                  </a:rPr>
                  <a:t>B</a:t>
                </a:r>
                <a:r>
                  <a:rPr lang="en-US" dirty="0"/>
                  <a:t> = 125,000</a:t>
                </a:r>
              </a:p>
            </p:txBody>
          </p:sp>
        </mc:Choice>
        <mc:Fallback xmlns="">
          <p:sp>
            <p:nvSpPr>
              <p:cNvPr id="3" name="Content Placeholder 2">
                <a:extLst>
                  <a:ext uri="{FF2B5EF4-FFF2-40B4-BE49-F238E27FC236}">
                    <a16:creationId xmlns:a16="http://schemas.microsoft.com/office/drawing/2014/main" id="{EADE23E1-50D3-6547-9065-6769C876D4B5}"/>
                  </a:ext>
                </a:extLst>
              </p:cNvPr>
              <p:cNvSpPr>
                <a:spLocks noGrp="1" noRot="1" noChangeAspect="1" noMove="1" noResize="1" noEditPoints="1" noAdjustHandles="1" noChangeArrowheads="1" noChangeShapeType="1" noTextEdit="1"/>
              </p:cNvSpPr>
              <p:nvPr>
                <p:ph idx="1"/>
              </p:nvPr>
            </p:nvSpPr>
            <p:spPr>
              <a:xfrm>
                <a:off x="628650" y="1569660"/>
                <a:ext cx="7886700" cy="4876860"/>
              </a:xfrm>
              <a:blipFill>
                <a:blip r:embed="rId2"/>
                <a:stretch>
                  <a:fillRect l="-1608" t="-207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61F42D1-19F4-4049-85AF-1D9EAF268668}"/>
              </a:ext>
            </a:extLst>
          </p:cNvPr>
          <p:cNvSpPr txBox="1"/>
          <p:nvPr/>
        </p:nvSpPr>
        <p:spPr>
          <a:xfrm>
            <a:off x="0" y="0"/>
            <a:ext cx="9144000" cy="1569660"/>
          </a:xfrm>
          <a:prstGeom prst="rect">
            <a:avLst/>
          </a:prstGeom>
          <a:noFill/>
        </p:spPr>
        <p:txBody>
          <a:bodyPr wrap="square" rtlCol="0">
            <a:spAutoFit/>
          </a:bodyPr>
          <a:lstStyle/>
          <a:p>
            <a:r>
              <a:rPr lang="en-US" sz="3200" dirty="0"/>
              <a:t>What is the number of buckets in an open hash table if it takes 1.2 searches on average to find an item and there are 50,000 items in the array.</a:t>
            </a:r>
          </a:p>
        </p:txBody>
      </p:sp>
    </p:spTree>
    <p:extLst>
      <p:ext uri="{BB962C8B-B14F-4D97-AF65-F5344CB8AC3E}">
        <p14:creationId xmlns:p14="http://schemas.microsoft.com/office/powerpoint/2010/main" val="102879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0" y="0"/>
            <a:ext cx="9144000" cy="1047750"/>
          </a:xfrm>
        </p:spPr>
        <p:txBody>
          <a:bodyPr>
            <a:normAutofit fontScale="90000"/>
          </a:bodyPr>
          <a:lstStyle/>
          <a:p>
            <a:pPr algn="ctr" eaLnBrk="1" hangingPunct="1"/>
            <a:r>
              <a:rPr lang="en-US" sz="3700" dirty="0"/>
              <a:t>Hash Tables vs. Binary Search Trees (from Carey)</a:t>
            </a:r>
          </a:p>
        </p:txBody>
      </p:sp>
      <p:sp>
        <p:nvSpPr>
          <p:cNvPr id="796677" name="Text Box 5"/>
          <p:cNvSpPr txBox="1">
            <a:spLocks noChangeArrowheads="1"/>
          </p:cNvSpPr>
          <p:nvPr/>
        </p:nvSpPr>
        <p:spPr bwMode="auto">
          <a:xfrm>
            <a:off x="2456815" y="930275"/>
            <a:ext cx="2759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Hash Tables</a:t>
            </a:r>
          </a:p>
        </p:txBody>
      </p:sp>
      <p:sp>
        <p:nvSpPr>
          <p:cNvPr id="7" name="Text Box 5"/>
          <p:cNvSpPr txBox="1">
            <a:spLocks noChangeArrowheads="1"/>
          </p:cNvSpPr>
          <p:nvPr/>
        </p:nvSpPr>
        <p:spPr bwMode="auto">
          <a:xfrm>
            <a:off x="5673090" y="930275"/>
            <a:ext cx="3292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Binary Search Trees</a:t>
            </a:r>
          </a:p>
        </p:txBody>
      </p:sp>
      <p:sp>
        <p:nvSpPr>
          <p:cNvPr id="9" name="Text Box 5"/>
          <p:cNvSpPr txBox="1">
            <a:spLocks noChangeArrowheads="1"/>
          </p:cNvSpPr>
          <p:nvPr/>
        </p:nvSpPr>
        <p:spPr bwMode="auto">
          <a:xfrm>
            <a:off x="170815" y="1649413"/>
            <a:ext cx="2759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Speed</a:t>
            </a:r>
          </a:p>
        </p:txBody>
      </p:sp>
      <p:sp>
        <p:nvSpPr>
          <p:cNvPr id="10" name="Text Box 5"/>
          <p:cNvSpPr txBox="1">
            <a:spLocks noChangeArrowheads="1"/>
          </p:cNvSpPr>
          <p:nvPr/>
        </p:nvSpPr>
        <p:spPr bwMode="auto">
          <a:xfrm>
            <a:off x="2456815" y="1562100"/>
            <a:ext cx="2759075" cy="708025"/>
          </a:xfrm>
          <a:prstGeom prst="rect">
            <a:avLst/>
          </a:prstGeom>
          <a:noFill/>
          <a:ln w="41275">
            <a:noFill/>
            <a:miter lim="800000"/>
            <a:headEnd/>
            <a:tailEnd/>
          </a:ln>
        </p:spPr>
        <p:txBody>
          <a:bodyPr>
            <a:spAutoFit/>
          </a:bodyPr>
          <a:lstStyle/>
          <a:p>
            <a:pPr>
              <a:defRPr/>
            </a:pPr>
            <a:r>
              <a:rPr lang="en-US" sz="2000" dirty="0">
                <a:solidFill>
                  <a:schemeClr val="accent5">
                    <a:lumMod val="50000"/>
                  </a:schemeClr>
                </a:solidFill>
              </a:rPr>
              <a:t>O(1) regardless of # of items</a:t>
            </a:r>
          </a:p>
        </p:txBody>
      </p:sp>
      <p:sp>
        <p:nvSpPr>
          <p:cNvPr id="11" name="Text Box 5"/>
          <p:cNvSpPr txBox="1">
            <a:spLocks noChangeArrowheads="1"/>
          </p:cNvSpPr>
          <p:nvPr/>
        </p:nvSpPr>
        <p:spPr bwMode="auto">
          <a:xfrm>
            <a:off x="5885815" y="1630363"/>
            <a:ext cx="275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rgbClr val="F8565A"/>
                </a:solidFill>
              </a:rPr>
              <a:t>O(log</a:t>
            </a:r>
            <a:r>
              <a:rPr lang="en-US" sz="2000" b="1" baseline="-25000">
                <a:solidFill>
                  <a:srgbClr val="F8565A"/>
                </a:solidFill>
              </a:rPr>
              <a:t>2</a:t>
            </a:r>
            <a:r>
              <a:rPr lang="en-US" sz="2000">
                <a:solidFill>
                  <a:srgbClr val="F8565A"/>
                </a:solidFill>
              </a:rPr>
              <a:t>N)</a:t>
            </a:r>
          </a:p>
        </p:txBody>
      </p:sp>
      <p:sp>
        <p:nvSpPr>
          <p:cNvPr id="12" name="Text Box 5"/>
          <p:cNvSpPr txBox="1">
            <a:spLocks noChangeArrowheads="1"/>
          </p:cNvSpPr>
          <p:nvPr/>
        </p:nvSpPr>
        <p:spPr bwMode="auto">
          <a:xfrm>
            <a:off x="247015" y="3633788"/>
            <a:ext cx="2759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Max Size</a:t>
            </a:r>
          </a:p>
        </p:txBody>
      </p:sp>
      <p:sp>
        <p:nvSpPr>
          <p:cNvPr id="13" name="Text Box 5"/>
          <p:cNvSpPr txBox="1">
            <a:spLocks noChangeArrowheads="1"/>
          </p:cNvSpPr>
          <p:nvPr/>
        </p:nvSpPr>
        <p:spPr bwMode="auto">
          <a:xfrm>
            <a:off x="2533015" y="3322638"/>
            <a:ext cx="34448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F8565A"/>
                </a:solidFill>
              </a:rPr>
              <a:t>Closed: </a:t>
            </a:r>
            <a:r>
              <a:rPr lang="en-US" sz="1600">
                <a:solidFill>
                  <a:srgbClr val="F8565A"/>
                </a:solidFill>
              </a:rPr>
              <a:t>Limited by array size</a:t>
            </a:r>
          </a:p>
          <a:p>
            <a:pPr eaLnBrk="1" hangingPunct="1"/>
            <a:r>
              <a:rPr lang="en-US">
                <a:solidFill>
                  <a:srgbClr val="F8565A"/>
                </a:solidFill>
              </a:rPr>
              <a:t>Open: </a:t>
            </a:r>
            <a:r>
              <a:rPr lang="en-US" sz="1600">
                <a:solidFill>
                  <a:srgbClr val="F8565A"/>
                </a:solidFill>
              </a:rPr>
              <a:t>Not limited, but high load impacts performance</a:t>
            </a:r>
          </a:p>
        </p:txBody>
      </p:sp>
      <p:sp>
        <p:nvSpPr>
          <p:cNvPr id="14" name="Text Box 5"/>
          <p:cNvSpPr txBox="1">
            <a:spLocks noChangeArrowheads="1"/>
          </p:cNvSpPr>
          <p:nvPr/>
        </p:nvSpPr>
        <p:spPr bwMode="auto">
          <a:xfrm>
            <a:off x="5962015" y="3690938"/>
            <a:ext cx="2759075" cy="400050"/>
          </a:xfrm>
          <a:prstGeom prst="rect">
            <a:avLst/>
          </a:prstGeom>
          <a:noFill/>
          <a:ln w="41275">
            <a:noFill/>
            <a:miter lim="800000"/>
            <a:headEnd/>
            <a:tailEnd/>
          </a:ln>
        </p:spPr>
        <p:txBody>
          <a:bodyPr>
            <a:spAutoFit/>
          </a:bodyPr>
          <a:lstStyle/>
          <a:p>
            <a:pPr>
              <a:defRPr/>
            </a:pPr>
            <a:r>
              <a:rPr lang="en-US" sz="2000">
                <a:solidFill>
                  <a:schemeClr val="accent5">
                    <a:lumMod val="50000"/>
                  </a:schemeClr>
                </a:solidFill>
              </a:rPr>
              <a:t>Unlimited size</a:t>
            </a:r>
          </a:p>
        </p:txBody>
      </p:sp>
      <p:sp>
        <p:nvSpPr>
          <p:cNvPr id="15" name="Text Box 5"/>
          <p:cNvSpPr txBox="1">
            <a:spLocks noChangeArrowheads="1"/>
          </p:cNvSpPr>
          <p:nvPr/>
        </p:nvSpPr>
        <p:spPr bwMode="auto">
          <a:xfrm>
            <a:off x="170815" y="2571750"/>
            <a:ext cx="2759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Simplicity</a:t>
            </a:r>
          </a:p>
        </p:txBody>
      </p:sp>
      <p:sp>
        <p:nvSpPr>
          <p:cNvPr id="16" name="Text Box 5"/>
          <p:cNvSpPr txBox="1">
            <a:spLocks noChangeArrowheads="1"/>
          </p:cNvSpPr>
          <p:nvPr/>
        </p:nvSpPr>
        <p:spPr bwMode="auto">
          <a:xfrm>
            <a:off x="2456815" y="2571750"/>
            <a:ext cx="2759075" cy="400050"/>
          </a:xfrm>
          <a:prstGeom prst="rect">
            <a:avLst/>
          </a:prstGeom>
          <a:noFill/>
          <a:ln w="41275">
            <a:noFill/>
            <a:miter lim="800000"/>
            <a:headEnd/>
            <a:tailEnd/>
          </a:ln>
        </p:spPr>
        <p:txBody>
          <a:bodyPr>
            <a:spAutoFit/>
          </a:bodyPr>
          <a:lstStyle/>
          <a:p>
            <a:pPr>
              <a:defRPr/>
            </a:pPr>
            <a:r>
              <a:rPr lang="en-US" sz="2000" dirty="0">
                <a:solidFill>
                  <a:schemeClr val="accent5">
                    <a:lumMod val="50000"/>
                  </a:schemeClr>
                </a:solidFill>
              </a:rPr>
              <a:t>Easy to implement</a:t>
            </a:r>
          </a:p>
        </p:txBody>
      </p:sp>
      <p:sp>
        <p:nvSpPr>
          <p:cNvPr id="17" name="Text Box 5"/>
          <p:cNvSpPr txBox="1">
            <a:spLocks noChangeArrowheads="1"/>
          </p:cNvSpPr>
          <p:nvPr/>
        </p:nvSpPr>
        <p:spPr bwMode="auto">
          <a:xfrm>
            <a:off x="5885815" y="2476500"/>
            <a:ext cx="2759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rgbClr val="F8565A"/>
                </a:solidFill>
              </a:rPr>
              <a:t>More complex to implement</a:t>
            </a:r>
          </a:p>
        </p:txBody>
      </p:sp>
      <p:sp>
        <p:nvSpPr>
          <p:cNvPr id="18" name="Text Box 5"/>
          <p:cNvSpPr txBox="1">
            <a:spLocks noChangeArrowheads="1"/>
          </p:cNvSpPr>
          <p:nvPr/>
        </p:nvSpPr>
        <p:spPr bwMode="auto">
          <a:xfrm>
            <a:off x="186690" y="4789488"/>
            <a:ext cx="27590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Space</a:t>
            </a:r>
            <a:br>
              <a:rPr lang="en-US">
                <a:solidFill>
                  <a:srgbClr val="0000CC"/>
                </a:solidFill>
              </a:rPr>
            </a:br>
            <a:r>
              <a:rPr lang="en-US">
                <a:solidFill>
                  <a:srgbClr val="0000CC"/>
                </a:solidFill>
              </a:rPr>
              <a:t>Efficiency</a:t>
            </a:r>
          </a:p>
        </p:txBody>
      </p:sp>
      <p:sp>
        <p:nvSpPr>
          <p:cNvPr id="19" name="Text Box 5"/>
          <p:cNvSpPr txBox="1">
            <a:spLocks noChangeArrowheads="1"/>
          </p:cNvSpPr>
          <p:nvPr/>
        </p:nvSpPr>
        <p:spPr bwMode="auto">
          <a:xfrm>
            <a:off x="2472690" y="4524375"/>
            <a:ext cx="27590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rgbClr val="F8565A"/>
                </a:solidFill>
              </a:rPr>
              <a:t>Wastes a lot of space if you have a large hash table holding few items</a:t>
            </a:r>
          </a:p>
        </p:txBody>
      </p:sp>
      <p:sp>
        <p:nvSpPr>
          <p:cNvPr id="21" name="Text Box 5"/>
          <p:cNvSpPr txBox="1">
            <a:spLocks noChangeArrowheads="1"/>
          </p:cNvSpPr>
          <p:nvPr/>
        </p:nvSpPr>
        <p:spPr bwMode="auto">
          <a:xfrm>
            <a:off x="5885815" y="4524375"/>
            <a:ext cx="2759075" cy="1323975"/>
          </a:xfrm>
          <a:prstGeom prst="rect">
            <a:avLst/>
          </a:prstGeom>
          <a:noFill/>
          <a:ln w="41275">
            <a:noFill/>
            <a:miter lim="800000"/>
            <a:headEnd/>
            <a:tailEnd/>
          </a:ln>
        </p:spPr>
        <p:txBody>
          <a:bodyPr>
            <a:spAutoFit/>
          </a:bodyPr>
          <a:lstStyle/>
          <a:p>
            <a:pPr>
              <a:defRPr/>
            </a:pPr>
            <a:r>
              <a:rPr lang="en-US" sz="2000" dirty="0">
                <a:solidFill>
                  <a:schemeClr val="accent5">
                    <a:lumMod val="50000"/>
                  </a:schemeClr>
                </a:solidFill>
              </a:rPr>
              <a:t>Only uses as much memory as needed (one node per item inserted)</a:t>
            </a:r>
          </a:p>
        </p:txBody>
      </p:sp>
      <p:sp>
        <p:nvSpPr>
          <p:cNvPr id="20" name="Text Box 5"/>
          <p:cNvSpPr txBox="1">
            <a:spLocks noChangeArrowheads="1"/>
          </p:cNvSpPr>
          <p:nvPr/>
        </p:nvSpPr>
        <p:spPr bwMode="auto">
          <a:xfrm>
            <a:off x="186690" y="6153150"/>
            <a:ext cx="2759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a:solidFill>
                  <a:srgbClr val="0000CC"/>
                </a:solidFill>
              </a:rPr>
              <a:t>Ordering</a:t>
            </a:r>
          </a:p>
        </p:txBody>
      </p:sp>
      <p:sp>
        <p:nvSpPr>
          <p:cNvPr id="22" name="Text Box 5"/>
          <p:cNvSpPr txBox="1">
            <a:spLocks noChangeArrowheads="1"/>
          </p:cNvSpPr>
          <p:nvPr/>
        </p:nvSpPr>
        <p:spPr bwMode="auto">
          <a:xfrm>
            <a:off x="2609215" y="6210300"/>
            <a:ext cx="275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sz="2400">
                <a:solidFill>
                  <a:schemeClr val="tx2"/>
                </a:solidFill>
                <a:latin typeface="Comic Sans MS" pitchFamily="66" charset="0"/>
                <a:cs typeface="Times New Roman" pitchFamily="18" charset="0"/>
              </a:defRPr>
            </a:lvl1pPr>
            <a:lvl2pPr marL="742950" indent="-285750" eaLnBrk="0" hangingPunct="0">
              <a:defRPr sz="2400">
                <a:solidFill>
                  <a:schemeClr val="tx2"/>
                </a:solidFill>
                <a:latin typeface="Comic Sans MS" pitchFamily="66" charset="0"/>
                <a:cs typeface="Times New Roman" pitchFamily="18" charset="0"/>
              </a:defRPr>
            </a:lvl2pPr>
            <a:lvl3pPr marL="1143000" indent="-228600" eaLnBrk="0" hangingPunct="0">
              <a:defRPr sz="2400">
                <a:solidFill>
                  <a:schemeClr val="tx2"/>
                </a:solidFill>
                <a:latin typeface="Comic Sans MS" pitchFamily="66" charset="0"/>
                <a:cs typeface="Times New Roman" pitchFamily="18" charset="0"/>
              </a:defRPr>
            </a:lvl3pPr>
            <a:lvl4pPr marL="1600200" indent="-228600" eaLnBrk="0" hangingPunct="0">
              <a:defRPr sz="2400">
                <a:solidFill>
                  <a:schemeClr val="tx2"/>
                </a:solidFill>
                <a:latin typeface="Comic Sans MS" pitchFamily="66" charset="0"/>
                <a:cs typeface="Times New Roman" pitchFamily="18" charset="0"/>
              </a:defRPr>
            </a:lvl4pPr>
            <a:lvl5pPr marL="2057400" indent="-228600" eaLnBrk="0" hangingPunct="0">
              <a:defRPr sz="2400">
                <a:solidFill>
                  <a:schemeClr val="tx2"/>
                </a:solidFill>
                <a:latin typeface="Comic Sans MS" pitchFamily="66" charset="0"/>
                <a:cs typeface="Times New Roman" pitchFamily="18" charset="0"/>
              </a:defRPr>
            </a:lvl5pPr>
            <a:lvl6pPr marL="25146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6pPr>
            <a:lvl7pPr marL="29718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7pPr>
            <a:lvl8pPr marL="34290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8pPr>
            <a:lvl9pPr marL="3886200" indent="-228600" algn="ctr" eaLnBrk="0" fontAlgn="base" hangingPunct="0">
              <a:spcBef>
                <a:spcPct val="0"/>
              </a:spcBef>
              <a:spcAft>
                <a:spcPct val="0"/>
              </a:spcAft>
              <a:defRPr sz="2400">
                <a:solidFill>
                  <a:schemeClr val="tx2"/>
                </a:solidFill>
                <a:latin typeface="Comic Sans MS" pitchFamily="66" charset="0"/>
                <a:cs typeface="Times New Roman" pitchFamily="18" charset="0"/>
              </a:defRPr>
            </a:lvl9pPr>
          </a:lstStyle>
          <a:p>
            <a:pPr eaLnBrk="1" hangingPunct="1"/>
            <a:r>
              <a:rPr lang="en-US" sz="2000">
                <a:solidFill>
                  <a:srgbClr val="F8565A"/>
                </a:solidFill>
              </a:rPr>
              <a:t>No ordering (random)</a:t>
            </a:r>
          </a:p>
        </p:txBody>
      </p:sp>
      <p:sp>
        <p:nvSpPr>
          <p:cNvPr id="23" name="Text Box 5"/>
          <p:cNvSpPr txBox="1">
            <a:spLocks noChangeArrowheads="1"/>
          </p:cNvSpPr>
          <p:nvPr/>
        </p:nvSpPr>
        <p:spPr bwMode="auto">
          <a:xfrm>
            <a:off x="5596890" y="6210300"/>
            <a:ext cx="3429000" cy="400050"/>
          </a:xfrm>
          <a:prstGeom prst="rect">
            <a:avLst/>
          </a:prstGeom>
          <a:noFill/>
          <a:ln w="41275">
            <a:noFill/>
            <a:miter lim="800000"/>
            <a:headEnd/>
            <a:tailEnd/>
          </a:ln>
        </p:spPr>
        <p:txBody>
          <a:bodyPr>
            <a:spAutoFit/>
          </a:bodyPr>
          <a:lstStyle/>
          <a:p>
            <a:pPr>
              <a:defRPr/>
            </a:pPr>
            <a:r>
              <a:rPr lang="en-US" sz="2000" dirty="0">
                <a:solidFill>
                  <a:schemeClr val="accent5">
                    <a:lumMod val="50000"/>
                  </a:schemeClr>
                </a:solidFill>
              </a:rPr>
              <a:t>Alphabetical ordering</a:t>
            </a:r>
          </a:p>
        </p:txBody>
      </p:sp>
    </p:spTree>
    <p:extLst>
      <p:ext uri="{BB962C8B-B14F-4D97-AF65-F5344CB8AC3E}">
        <p14:creationId xmlns:p14="http://schemas.microsoft.com/office/powerpoint/2010/main" val="1145223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66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2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7" grpId="0" autoUpdateAnimBg="0"/>
      <p:bldP spid="7"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1" grpId="0" autoUpdateAnimBg="0"/>
      <p:bldP spid="20" grpId="0" autoUpdateAnimBg="0"/>
      <p:bldP spid="22" grpId="0" autoUpdateAnimBg="0"/>
      <p:bldP spid="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CAF169-1246-DB41-90CC-DD051F2361B6}"/>
              </a:ext>
            </a:extLst>
          </p:cNvPr>
          <p:cNvGraphicFramePr/>
          <p:nvPr>
            <p:extLst>
              <p:ext uri="{D42A27DB-BD31-4B8C-83A1-F6EECF244321}">
                <p14:modId xmlns:p14="http://schemas.microsoft.com/office/powerpoint/2010/main" val="4171211356"/>
              </p:ext>
            </p:extLst>
          </p:nvPr>
        </p:nvGraphicFramePr>
        <p:xfrm>
          <a:off x="5065810" y="4062225"/>
          <a:ext cx="3907744" cy="2511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7064EF01-4F85-5144-A9DC-589DBF6CE85E}"/>
              </a:ext>
            </a:extLst>
          </p:cNvPr>
          <p:cNvSpPr txBox="1"/>
          <p:nvPr/>
        </p:nvSpPr>
        <p:spPr>
          <a:xfrm>
            <a:off x="0" y="69920"/>
            <a:ext cx="9144000" cy="1077218"/>
          </a:xfrm>
          <a:prstGeom prst="rect">
            <a:avLst/>
          </a:prstGeom>
          <a:noFill/>
        </p:spPr>
        <p:txBody>
          <a:bodyPr wrap="square" rtlCol="0">
            <a:spAutoFit/>
          </a:bodyPr>
          <a:lstStyle/>
          <a:p>
            <a:r>
              <a:rPr lang="en-US" sz="3200" dirty="0"/>
              <a:t>Return true if the binary trees values are all the same, return false if it is not. An empty tree is </a:t>
            </a:r>
            <a:r>
              <a:rPr lang="en-US" sz="3200" dirty="0" err="1"/>
              <a:t>Univalued</a:t>
            </a:r>
            <a:r>
              <a:rPr lang="en-US" sz="3200" dirty="0"/>
              <a:t>.</a:t>
            </a:r>
          </a:p>
        </p:txBody>
      </p:sp>
      <p:sp>
        <p:nvSpPr>
          <p:cNvPr id="24" name="TextBox 23">
            <a:extLst>
              <a:ext uri="{FF2B5EF4-FFF2-40B4-BE49-F238E27FC236}">
                <a16:creationId xmlns:a16="http://schemas.microsoft.com/office/drawing/2014/main" id="{755EB839-A2F8-ED4E-AB54-C71B9C861B1F}"/>
              </a:ext>
            </a:extLst>
          </p:cNvPr>
          <p:cNvSpPr txBox="1"/>
          <p:nvPr/>
        </p:nvSpPr>
        <p:spPr>
          <a:xfrm>
            <a:off x="0" y="1109370"/>
            <a:ext cx="8133958" cy="1754326"/>
          </a:xfrm>
          <a:prstGeom prst="rect">
            <a:avLst/>
          </a:prstGeom>
          <a:noFill/>
        </p:spPr>
        <p:txBody>
          <a:bodyPr wrap="none" rtlCol="0">
            <a:spAutoFit/>
          </a:bodyPr>
          <a:lstStyle/>
          <a:p>
            <a:r>
              <a:rPr lang="en-US" b="1" dirty="0">
                <a:solidFill>
                  <a:srgbClr val="88007E"/>
                </a:solidFill>
                <a:latin typeface="Menlo" panose="020B0609030804020204" pitchFamily="49" charset="0"/>
              </a:rPr>
              <a:t>struct</a:t>
            </a:r>
            <a:r>
              <a:rPr lang="en-US" dirty="0">
                <a:solidFill>
                  <a:srgbClr val="000000"/>
                </a:solidFill>
                <a:latin typeface="Menlo" panose="020B0609030804020204" pitchFamily="49" charset="0"/>
              </a:rPr>
              <a:t> </a:t>
            </a:r>
            <a:r>
              <a:rPr lang="en-US" dirty="0" err="1">
                <a:solidFill>
                  <a:srgbClr val="042E60"/>
                </a:solidFill>
                <a:latin typeface="Menlo" panose="020B0609030804020204" pitchFamily="49" charset="0"/>
              </a:rPr>
              <a:t>TreeNode</a:t>
            </a:r>
            <a:r>
              <a:rPr lang="en-US" dirty="0">
                <a:solidFill>
                  <a:srgbClr val="000000"/>
                </a:solidFill>
                <a:latin typeface="Menlo" panose="020B0609030804020204" pitchFamily="49" charset="0"/>
              </a:rPr>
              <a:t> {</a:t>
            </a:r>
            <a:endParaRPr lang="en-US" dirty="0">
              <a:solidFill>
                <a:srgbClr val="042E60"/>
              </a:solidFill>
              <a:latin typeface="Menlo" panose="020B0609030804020204" pitchFamily="49" charset="0"/>
            </a:endParaRPr>
          </a:p>
          <a:p>
            <a:r>
              <a:rPr lang="en-US" dirty="0">
                <a:solidFill>
                  <a:srgbClr val="000000"/>
                </a:solidFill>
                <a:latin typeface="Menlo" panose="020B0609030804020204" pitchFamily="49" charset="0"/>
              </a:rPr>
              <a:t>     </a:t>
            </a:r>
            <a:r>
              <a:rPr lang="en-US" b="1" dirty="0">
                <a:solidFill>
                  <a:srgbClr val="88007E"/>
                </a:solidFill>
                <a:latin typeface="Menlo" panose="020B0609030804020204" pitchFamily="49" charset="0"/>
              </a:rPr>
              <a:t>int</a:t>
            </a:r>
            <a:r>
              <a:rPr lang="en-US" dirty="0">
                <a:solidFill>
                  <a:srgbClr val="000000"/>
                </a:solidFill>
                <a:latin typeface="Menlo" panose="020B0609030804020204" pitchFamily="49" charset="0"/>
              </a:rPr>
              <a:t> </a:t>
            </a:r>
            <a:r>
              <a:rPr lang="en-US" dirty="0" err="1">
                <a:solidFill>
                  <a:srgbClr val="084390"/>
                </a:solidFill>
                <a:latin typeface="Menlo" panose="020B0609030804020204" pitchFamily="49" charset="0"/>
              </a:rPr>
              <a:t>val</a:t>
            </a:r>
            <a:r>
              <a:rPr lang="en-US" dirty="0">
                <a:solidFill>
                  <a:srgbClr val="000000"/>
                </a:solidFill>
                <a:latin typeface="Menlo" panose="020B0609030804020204" pitchFamily="49" charset="0"/>
              </a:rPr>
              <a:t>;</a:t>
            </a:r>
          </a:p>
          <a:p>
            <a:r>
              <a:rPr lang="en-US" dirty="0">
                <a:solidFill>
                  <a:srgbClr val="000000"/>
                </a:solidFill>
                <a:latin typeface="Menlo" panose="020B0609030804020204" pitchFamily="49" charset="0"/>
              </a:rPr>
              <a:t>     </a:t>
            </a:r>
            <a:r>
              <a:rPr lang="en-US" dirty="0" err="1">
                <a:solidFill>
                  <a:srgbClr val="133235"/>
                </a:solidFill>
                <a:latin typeface="Menlo" panose="020B0609030804020204" pitchFamily="49" charset="0"/>
              </a:rPr>
              <a:t>TreeNode</a:t>
            </a:r>
            <a:r>
              <a:rPr lang="en-US" dirty="0">
                <a:solidFill>
                  <a:srgbClr val="000000"/>
                </a:solidFill>
                <a:latin typeface="Menlo" panose="020B0609030804020204" pitchFamily="49" charset="0"/>
              </a:rPr>
              <a:t> *</a:t>
            </a:r>
            <a:r>
              <a:rPr lang="en-US" dirty="0">
                <a:solidFill>
                  <a:srgbClr val="084390"/>
                </a:solidFill>
                <a:latin typeface="Menlo" panose="020B0609030804020204" pitchFamily="49" charset="0"/>
              </a:rPr>
              <a:t>left</a:t>
            </a:r>
            <a:r>
              <a:rPr lang="en-US" dirty="0">
                <a:solidFill>
                  <a:srgbClr val="000000"/>
                </a:solidFill>
                <a:latin typeface="Menlo" panose="020B0609030804020204" pitchFamily="49" charset="0"/>
              </a:rPr>
              <a:t>;</a:t>
            </a:r>
          </a:p>
          <a:p>
            <a:r>
              <a:rPr lang="en-US" dirty="0">
                <a:solidFill>
                  <a:srgbClr val="000000"/>
                </a:solidFill>
                <a:latin typeface="Menlo" panose="020B0609030804020204" pitchFamily="49" charset="0"/>
              </a:rPr>
              <a:t>     </a:t>
            </a:r>
            <a:r>
              <a:rPr lang="en-US" dirty="0" err="1">
                <a:solidFill>
                  <a:srgbClr val="133235"/>
                </a:solidFill>
                <a:latin typeface="Menlo" panose="020B0609030804020204" pitchFamily="49" charset="0"/>
              </a:rPr>
              <a:t>TreeNode</a:t>
            </a:r>
            <a:r>
              <a:rPr lang="en-US" dirty="0">
                <a:solidFill>
                  <a:srgbClr val="000000"/>
                </a:solidFill>
                <a:latin typeface="Menlo" panose="020B0609030804020204" pitchFamily="49" charset="0"/>
              </a:rPr>
              <a:t> *</a:t>
            </a:r>
            <a:r>
              <a:rPr lang="en-US" dirty="0">
                <a:solidFill>
                  <a:srgbClr val="084390"/>
                </a:solidFill>
                <a:latin typeface="Menlo" panose="020B0609030804020204" pitchFamily="49" charset="0"/>
              </a:rPr>
              <a:t>right</a:t>
            </a:r>
            <a:r>
              <a:rPr lang="en-US" dirty="0">
                <a:solidFill>
                  <a:srgbClr val="000000"/>
                </a:solidFill>
                <a:latin typeface="Menlo" panose="020B0609030804020204" pitchFamily="49" charset="0"/>
              </a:rPr>
              <a:t>;</a:t>
            </a:r>
          </a:p>
          <a:p>
            <a:r>
              <a:rPr lang="en-US" dirty="0">
                <a:solidFill>
                  <a:srgbClr val="000000"/>
                </a:solidFill>
                <a:latin typeface="Menlo" panose="020B0609030804020204" pitchFamily="49" charset="0"/>
              </a:rPr>
              <a:t>     </a:t>
            </a:r>
            <a:r>
              <a:rPr lang="en-US" dirty="0" err="1">
                <a:solidFill>
                  <a:srgbClr val="084390"/>
                </a:solidFill>
                <a:latin typeface="Menlo" panose="020B0609030804020204" pitchFamily="49" charset="0"/>
              </a:rPr>
              <a:t>TreeNode</a:t>
            </a:r>
            <a:r>
              <a:rPr lang="en-US" dirty="0">
                <a:solidFill>
                  <a:srgbClr val="000000"/>
                </a:solidFill>
                <a:latin typeface="Menlo" panose="020B0609030804020204" pitchFamily="49" charset="0"/>
              </a:rPr>
              <a:t>(</a:t>
            </a:r>
            <a:r>
              <a:rPr lang="en-US" b="1" dirty="0">
                <a:solidFill>
                  <a:srgbClr val="88007E"/>
                </a:solidFill>
                <a:latin typeface="Menlo" panose="020B0609030804020204" pitchFamily="49" charset="0"/>
              </a:rPr>
              <a:t>int</a:t>
            </a:r>
            <a:r>
              <a:rPr lang="en-US" dirty="0">
                <a:solidFill>
                  <a:srgbClr val="000000"/>
                </a:solidFill>
                <a:latin typeface="Menlo" panose="020B0609030804020204" pitchFamily="49" charset="0"/>
              </a:rPr>
              <a:t> x) : </a:t>
            </a:r>
            <a:r>
              <a:rPr lang="en-US" dirty="0" err="1">
                <a:solidFill>
                  <a:srgbClr val="294B4E"/>
                </a:solidFill>
                <a:latin typeface="Menlo" panose="020B0609030804020204" pitchFamily="49" charset="0"/>
              </a:rPr>
              <a:t>val</a:t>
            </a:r>
            <a:r>
              <a:rPr lang="en-US" dirty="0">
                <a:solidFill>
                  <a:srgbClr val="000000"/>
                </a:solidFill>
                <a:latin typeface="Menlo" panose="020B0609030804020204" pitchFamily="49" charset="0"/>
              </a:rPr>
              <a:t>(x), </a:t>
            </a:r>
            <a:r>
              <a:rPr lang="en-US" dirty="0">
                <a:solidFill>
                  <a:srgbClr val="294B4E"/>
                </a:solidFill>
                <a:latin typeface="Menlo" panose="020B0609030804020204" pitchFamily="49" charset="0"/>
              </a:rPr>
              <a:t>left</a:t>
            </a:r>
            <a:r>
              <a:rPr lang="en-US" dirty="0">
                <a:solidFill>
                  <a:srgbClr val="000000"/>
                </a:solidFill>
                <a:latin typeface="Menlo" panose="020B0609030804020204" pitchFamily="49" charset="0"/>
              </a:rPr>
              <a:t>(</a:t>
            </a:r>
            <a:r>
              <a:rPr lang="en-US" b="1" dirty="0">
                <a:solidFill>
                  <a:srgbClr val="88007E"/>
                </a:solidFill>
                <a:latin typeface="Menlo" panose="020B0609030804020204" pitchFamily="49" charset="0"/>
              </a:rPr>
              <a:t>NULL</a:t>
            </a:r>
            <a:r>
              <a:rPr lang="en-US" dirty="0">
                <a:solidFill>
                  <a:srgbClr val="000000"/>
                </a:solidFill>
                <a:latin typeface="Menlo" panose="020B0609030804020204" pitchFamily="49" charset="0"/>
              </a:rPr>
              <a:t>), </a:t>
            </a:r>
            <a:r>
              <a:rPr lang="en-US" dirty="0">
                <a:solidFill>
                  <a:srgbClr val="294B4E"/>
                </a:solidFill>
                <a:latin typeface="Menlo" panose="020B0609030804020204" pitchFamily="49" charset="0"/>
              </a:rPr>
              <a:t>right</a:t>
            </a:r>
            <a:r>
              <a:rPr lang="en-US" dirty="0">
                <a:solidFill>
                  <a:srgbClr val="000000"/>
                </a:solidFill>
                <a:latin typeface="Menlo" panose="020B0609030804020204" pitchFamily="49" charset="0"/>
              </a:rPr>
              <a:t>(NULL) {}</a:t>
            </a:r>
          </a:p>
          <a:p>
            <a:r>
              <a:rPr lang="en-US" dirty="0">
                <a:solidFill>
                  <a:srgbClr val="000000"/>
                </a:solidFill>
                <a:latin typeface="Menlo" panose="020B0609030804020204" pitchFamily="49" charset="0"/>
              </a:rPr>
              <a:t> };</a:t>
            </a:r>
          </a:p>
        </p:txBody>
      </p:sp>
      <p:sp>
        <p:nvSpPr>
          <p:cNvPr id="2" name="Rectangle 1">
            <a:extLst>
              <a:ext uri="{FF2B5EF4-FFF2-40B4-BE49-F238E27FC236}">
                <a16:creationId xmlns:a16="http://schemas.microsoft.com/office/drawing/2014/main" id="{A5E33CB1-E080-434A-BD81-5D9A22EB582B}"/>
              </a:ext>
            </a:extLst>
          </p:cNvPr>
          <p:cNvSpPr/>
          <p:nvPr/>
        </p:nvSpPr>
        <p:spPr>
          <a:xfrm>
            <a:off x="0" y="2863696"/>
            <a:ext cx="5065810" cy="923330"/>
          </a:xfrm>
          <a:prstGeom prst="rect">
            <a:avLst/>
          </a:prstGeom>
        </p:spPr>
        <p:txBody>
          <a:bodyPr wrap="none">
            <a:spAutoFit/>
          </a:bodyPr>
          <a:lstStyle/>
          <a:p>
            <a:r>
              <a:rPr lang="en-US" b="1" dirty="0">
                <a:solidFill>
                  <a:srgbClr val="88007E"/>
                </a:solidFill>
                <a:latin typeface="Menlo" panose="020B0609030804020204" pitchFamily="49" charset="0"/>
              </a:rPr>
              <a:t>bool</a:t>
            </a:r>
            <a:r>
              <a:rPr lang="en-US" dirty="0">
                <a:solidFill>
                  <a:srgbClr val="000000"/>
                </a:solidFill>
                <a:latin typeface="Menlo" panose="020B0609030804020204" pitchFamily="49" charset="0"/>
              </a:rPr>
              <a:t> </a:t>
            </a:r>
            <a:r>
              <a:rPr lang="en-US" dirty="0" err="1">
                <a:solidFill>
                  <a:srgbClr val="084390"/>
                </a:solidFill>
                <a:latin typeface="Menlo" panose="020B0609030804020204" pitchFamily="49" charset="0"/>
              </a:rPr>
              <a:t>isUnivalTree</a:t>
            </a:r>
            <a:r>
              <a:rPr lang="en-US" dirty="0">
                <a:solidFill>
                  <a:srgbClr val="000000"/>
                </a:solidFill>
                <a:latin typeface="Menlo" panose="020B0609030804020204" pitchFamily="49" charset="0"/>
              </a:rPr>
              <a:t>(</a:t>
            </a:r>
            <a:r>
              <a:rPr lang="en-US" dirty="0" err="1">
                <a:solidFill>
                  <a:srgbClr val="133235"/>
                </a:solidFill>
                <a:latin typeface="Menlo" panose="020B0609030804020204" pitchFamily="49" charset="0"/>
              </a:rPr>
              <a:t>TreeNode</a:t>
            </a:r>
            <a:r>
              <a:rPr lang="en-US" dirty="0">
                <a:solidFill>
                  <a:srgbClr val="000000"/>
                </a:solidFill>
                <a:latin typeface="Menlo" panose="020B0609030804020204" pitchFamily="49" charset="0"/>
              </a:rPr>
              <a:t>* root) {</a:t>
            </a:r>
          </a:p>
          <a:p>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a:t>
            </a:r>
            <a:endParaRPr lang="en-US" dirty="0">
              <a:solidFill>
                <a:srgbClr val="084390"/>
              </a:solidFill>
              <a:latin typeface="Menlo" panose="020B0609030804020204" pitchFamily="49" charset="0"/>
            </a:endParaRPr>
          </a:p>
        </p:txBody>
      </p:sp>
    </p:spTree>
    <p:extLst>
      <p:ext uri="{BB962C8B-B14F-4D97-AF65-F5344CB8AC3E}">
        <p14:creationId xmlns:p14="http://schemas.microsoft.com/office/powerpoint/2010/main" val="399430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CAF169-1246-DB41-90CC-DD051F2361B6}"/>
              </a:ext>
            </a:extLst>
          </p:cNvPr>
          <p:cNvGraphicFramePr/>
          <p:nvPr>
            <p:extLst>
              <p:ext uri="{D42A27DB-BD31-4B8C-83A1-F6EECF244321}">
                <p14:modId xmlns:p14="http://schemas.microsoft.com/office/powerpoint/2010/main" val="3747485977"/>
              </p:ext>
            </p:extLst>
          </p:nvPr>
        </p:nvGraphicFramePr>
        <p:xfrm>
          <a:off x="5726430" y="4503420"/>
          <a:ext cx="3293982" cy="2039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Box 22">
            <a:extLst>
              <a:ext uri="{FF2B5EF4-FFF2-40B4-BE49-F238E27FC236}">
                <a16:creationId xmlns:a16="http://schemas.microsoft.com/office/drawing/2014/main" id="{7064EF01-4F85-5144-A9DC-589DBF6CE85E}"/>
              </a:ext>
            </a:extLst>
          </p:cNvPr>
          <p:cNvSpPr txBox="1"/>
          <p:nvPr/>
        </p:nvSpPr>
        <p:spPr>
          <a:xfrm>
            <a:off x="0" y="0"/>
            <a:ext cx="9144000" cy="1077218"/>
          </a:xfrm>
          <a:prstGeom prst="rect">
            <a:avLst/>
          </a:prstGeom>
          <a:noFill/>
        </p:spPr>
        <p:txBody>
          <a:bodyPr wrap="square" rtlCol="0">
            <a:spAutoFit/>
          </a:bodyPr>
          <a:lstStyle/>
          <a:p>
            <a:r>
              <a:rPr lang="en-US" sz="3200" dirty="0"/>
              <a:t>Return true if the binary trees values are all the same, return false if it is not. An empty tree is </a:t>
            </a:r>
            <a:r>
              <a:rPr lang="en-US" sz="3200" dirty="0" err="1"/>
              <a:t>Univalued</a:t>
            </a:r>
            <a:r>
              <a:rPr lang="en-US" sz="3200" dirty="0"/>
              <a:t>.</a:t>
            </a:r>
          </a:p>
        </p:txBody>
      </p:sp>
      <p:sp>
        <p:nvSpPr>
          <p:cNvPr id="24" name="TextBox 23">
            <a:extLst>
              <a:ext uri="{FF2B5EF4-FFF2-40B4-BE49-F238E27FC236}">
                <a16:creationId xmlns:a16="http://schemas.microsoft.com/office/drawing/2014/main" id="{755EB839-A2F8-ED4E-AB54-C71B9C861B1F}"/>
              </a:ext>
            </a:extLst>
          </p:cNvPr>
          <p:cNvSpPr txBox="1"/>
          <p:nvPr/>
        </p:nvSpPr>
        <p:spPr>
          <a:xfrm>
            <a:off x="6785134" y="1077218"/>
            <a:ext cx="2235278" cy="1569660"/>
          </a:xfrm>
          <a:prstGeom prst="rect">
            <a:avLst/>
          </a:prstGeom>
          <a:noFill/>
        </p:spPr>
        <p:txBody>
          <a:bodyPr wrap="square" rtlCol="0">
            <a:spAutoFit/>
          </a:bodyPr>
          <a:lstStyle/>
          <a:p>
            <a:r>
              <a:rPr lang="en-US" sz="1200" b="1" dirty="0">
                <a:solidFill>
                  <a:srgbClr val="88007E"/>
                </a:solidFill>
                <a:latin typeface="Menlo" panose="020B0609030804020204" pitchFamily="49" charset="0"/>
              </a:rPr>
              <a:t>struct</a:t>
            </a:r>
            <a:r>
              <a:rPr lang="en-US" sz="1200" dirty="0">
                <a:solidFill>
                  <a:srgbClr val="000000"/>
                </a:solidFill>
                <a:latin typeface="Menlo" panose="020B0609030804020204" pitchFamily="49" charset="0"/>
              </a:rPr>
              <a:t> </a:t>
            </a:r>
            <a:r>
              <a:rPr lang="en-US" sz="1200" dirty="0" err="1">
                <a:solidFill>
                  <a:srgbClr val="042E60"/>
                </a:solidFill>
                <a:latin typeface="Menlo" panose="020B0609030804020204" pitchFamily="49" charset="0"/>
              </a:rPr>
              <a:t>TreeNode</a:t>
            </a:r>
            <a:r>
              <a:rPr lang="en-US" sz="1200" dirty="0">
                <a:solidFill>
                  <a:srgbClr val="000000"/>
                </a:solidFill>
                <a:latin typeface="Menlo" panose="020B0609030804020204" pitchFamily="49" charset="0"/>
              </a:rPr>
              <a:t> {</a:t>
            </a:r>
            <a:endParaRPr lang="en-US" sz="1200" dirty="0">
              <a:solidFill>
                <a:srgbClr val="042E60"/>
              </a:solidFill>
              <a:latin typeface="Menlo" panose="020B0609030804020204" pitchFamily="49" charset="0"/>
            </a:endParaRPr>
          </a:p>
          <a:p>
            <a:r>
              <a:rPr lang="en-US" sz="1200" dirty="0">
                <a:solidFill>
                  <a:srgbClr val="000000"/>
                </a:solidFill>
                <a:latin typeface="Menlo" panose="020B0609030804020204" pitchFamily="49" charset="0"/>
              </a:rPr>
              <a:t>     </a:t>
            </a:r>
            <a:r>
              <a:rPr lang="en-US" sz="1200" b="1" dirty="0">
                <a:solidFill>
                  <a:srgbClr val="88007E"/>
                </a:solidFill>
                <a:latin typeface="Menlo" panose="020B0609030804020204" pitchFamily="49" charset="0"/>
              </a:rPr>
              <a:t>int</a:t>
            </a:r>
            <a:r>
              <a:rPr lang="en-US" sz="1200" dirty="0">
                <a:solidFill>
                  <a:srgbClr val="000000"/>
                </a:solidFill>
                <a:latin typeface="Menlo" panose="020B0609030804020204" pitchFamily="49" charset="0"/>
              </a:rPr>
              <a:t> </a:t>
            </a:r>
            <a:r>
              <a:rPr lang="en-US" sz="1200" dirty="0" err="1">
                <a:solidFill>
                  <a:srgbClr val="084390"/>
                </a:solidFill>
                <a:latin typeface="Menlo" panose="020B0609030804020204" pitchFamily="49" charset="0"/>
              </a:rPr>
              <a:t>val</a:t>
            </a:r>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     </a:t>
            </a:r>
            <a:r>
              <a:rPr lang="en-US" sz="1200" dirty="0" err="1">
                <a:solidFill>
                  <a:srgbClr val="133235"/>
                </a:solidFill>
                <a:latin typeface="Menlo" panose="020B0609030804020204" pitchFamily="49" charset="0"/>
              </a:rPr>
              <a:t>TreeNode</a:t>
            </a:r>
            <a:r>
              <a:rPr lang="en-US" sz="1200" dirty="0">
                <a:solidFill>
                  <a:srgbClr val="000000"/>
                </a:solidFill>
                <a:latin typeface="Menlo" panose="020B0609030804020204" pitchFamily="49" charset="0"/>
              </a:rPr>
              <a:t> *</a:t>
            </a:r>
            <a:r>
              <a:rPr lang="en-US" sz="1200" dirty="0">
                <a:solidFill>
                  <a:srgbClr val="084390"/>
                </a:solidFill>
                <a:latin typeface="Menlo" panose="020B0609030804020204" pitchFamily="49" charset="0"/>
              </a:rPr>
              <a:t>left</a:t>
            </a:r>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     </a:t>
            </a:r>
            <a:r>
              <a:rPr lang="en-US" sz="1200" dirty="0" err="1">
                <a:solidFill>
                  <a:srgbClr val="133235"/>
                </a:solidFill>
                <a:latin typeface="Menlo" panose="020B0609030804020204" pitchFamily="49" charset="0"/>
              </a:rPr>
              <a:t>TreeNode</a:t>
            </a:r>
            <a:r>
              <a:rPr lang="en-US" sz="1200" dirty="0">
                <a:solidFill>
                  <a:srgbClr val="000000"/>
                </a:solidFill>
                <a:latin typeface="Menlo" panose="020B0609030804020204" pitchFamily="49" charset="0"/>
              </a:rPr>
              <a:t> *</a:t>
            </a:r>
            <a:r>
              <a:rPr lang="en-US" sz="1200" dirty="0">
                <a:solidFill>
                  <a:srgbClr val="084390"/>
                </a:solidFill>
                <a:latin typeface="Menlo" panose="020B0609030804020204" pitchFamily="49" charset="0"/>
              </a:rPr>
              <a:t>right</a:t>
            </a:r>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     </a:t>
            </a:r>
            <a:r>
              <a:rPr lang="en-US" sz="1200" dirty="0" err="1">
                <a:solidFill>
                  <a:srgbClr val="084390"/>
                </a:solidFill>
                <a:latin typeface="Menlo" panose="020B0609030804020204" pitchFamily="49" charset="0"/>
              </a:rPr>
              <a:t>TreeNode</a:t>
            </a:r>
            <a:r>
              <a:rPr lang="en-US" sz="1200" dirty="0">
                <a:solidFill>
                  <a:srgbClr val="000000"/>
                </a:solidFill>
                <a:latin typeface="Menlo" panose="020B0609030804020204" pitchFamily="49" charset="0"/>
              </a:rPr>
              <a:t>(</a:t>
            </a:r>
            <a:r>
              <a:rPr lang="en-US" sz="1200" b="1" dirty="0">
                <a:solidFill>
                  <a:srgbClr val="88007E"/>
                </a:solidFill>
                <a:latin typeface="Menlo" panose="020B0609030804020204" pitchFamily="49" charset="0"/>
              </a:rPr>
              <a:t>int</a:t>
            </a:r>
            <a:r>
              <a:rPr lang="en-US" sz="1200" dirty="0">
                <a:solidFill>
                  <a:srgbClr val="000000"/>
                </a:solidFill>
                <a:latin typeface="Menlo" panose="020B0609030804020204" pitchFamily="49" charset="0"/>
              </a:rPr>
              <a:t> x) : </a:t>
            </a:r>
            <a:r>
              <a:rPr lang="en-US" sz="1200" dirty="0" err="1">
                <a:solidFill>
                  <a:srgbClr val="294B4E"/>
                </a:solidFill>
                <a:latin typeface="Menlo" panose="020B0609030804020204" pitchFamily="49" charset="0"/>
              </a:rPr>
              <a:t>val</a:t>
            </a:r>
            <a:r>
              <a:rPr lang="en-US" sz="1200" dirty="0">
                <a:solidFill>
                  <a:srgbClr val="000000"/>
                </a:solidFill>
                <a:latin typeface="Menlo" panose="020B0609030804020204" pitchFamily="49" charset="0"/>
              </a:rPr>
              <a:t>(x), </a:t>
            </a:r>
            <a:r>
              <a:rPr lang="en-US" sz="1200" dirty="0">
                <a:solidFill>
                  <a:srgbClr val="294B4E"/>
                </a:solidFill>
                <a:latin typeface="Menlo" panose="020B0609030804020204" pitchFamily="49" charset="0"/>
              </a:rPr>
              <a:t>left</a:t>
            </a:r>
            <a:r>
              <a:rPr lang="en-US" sz="1200" dirty="0">
                <a:solidFill>
                  <a:srgbClr val="000000"/>
                </a:solidFill>
                <a:latin typeface="Menlo" panose="020B0609030804020204" pitchFamily="49" charset="0"/>
              </a:rPr>
              <a:t>(</a:t>
            </a:r>
            <a:r>
              <a:rPr lang="en-US" sz="1200" b="1" dirty="0">
                <a:solidFill>
                  <a:srgbClr val="88007E"/>
                </a:solidFill>
                <a:latin typeface="Menlo" panose="020B0609030804020204" pitchFamily="49" charset="0"/>
              </a:rPr>
              <a:t>NULL</a:t>
            </a:r>
            <a:r>
              <a:rPr lang="en-US" sz="1200" dirty="0">
                <a:solidFill>
                  <a:srgbClr val="000000"/>
                </a:solidFill>
                <a:latin typeface="Menlo" panose="020B0609030804020204" pitchFamily="49" charset="0"/>
              </a:rPr>
              <a:t>), </a:t>
            </a:r>
            <a:r>
              <a:rPr lang="en-US" sz="1200" dirty="0">
                <a:solidFill>
                  <a:srgbClr val="294B4E"/>
                </a:solidFill>
                <a:latin typeface="Menlo" panose="020B0609030804020204" pitchFamily="49" charset="0"/>
              </a:rPr>
              <a:t>right</a:t>
            </a:r>
            <a:r>
              <a:rPr lang="en-US" sz="1200" dirty="0">
                <a:solidFill>
                  <a:srgbClr val="000000"/>
                </a:solidFill>
                <a:latin typeface="Menlo" panose="020B0609030804020204" pitchFamily="49" charset="0"/>
              </a:rPr>
              <a:t>(NULL) {}</a:t>
            </a:r>
          </a:p>
          <a:p>
            <a:r>
              <a:rPr lang="en-US" sz="1200" dirty="0">
                <a:solidFill>
                  <a:srgbClr val="000000"/>
                </a:solidFill>
                <a:latin typeface="Menlo" panose="020B0609030804020204" pitchFamily="49" charset="0"/>
              </a:rPr>
              <a:t> };</a:t>
            </a:r>
          </a:p>
        </p:txBody>
      </p:sp>
      <p:sp>
        <p:nvSpPr>
          <p:cNvPr id="3" name="Rectangle 2">
            <a:extLst>
              <a:ext uri="{FF2B5EF4-FFF2-40B4-BE49-F238E27FC236}">
                <a16:creationId xmlns:a16="http://schemas.microsoft.com/office/drawing/2014/main" id="{D2A329F6-92DF-0A47-88AD-78CA3D149D36}"/>
              </a:ext>
            </a:extLst>
          </p:cNvPr>
          <p:cNvSpPr/>
          <p:nvPr/>
        </p:nvSpPr>
        <p:spPr>
          <a:xfrm>
            <a:off x="0" y="1066637"/>
            <a:ext cx="7428783" cy="4093428"/>
          </a:xfrm>
          <a:prstGeom prst="rect">
            <a:avLst/>
          </a:prstGeom>
        </p:spPr>
        <p:txBody>
          <a:bodyPr wrap="square">
            <a:spAutoFit/>
          </a:bodyPr>
          <a:lstStyle/>
          <a:p>
            <a:r>
              <a:rPr lang="en-US" sz="2000" b="1" dirty="0">
                <a:solidFill>
                  <a:srgbClr val="88007E"/>
                </a:solidFill>
                <a:latin typeface="Menlo" panose="020B0609030804020204" pitchFamily="49" charset="0"/>
              </a:rPr>
              <a:t>bool</a:t>
            </a:r>
            <a:r>
              <a:rPr lang="en-US" sz="2000" dirty="0">
                <a:solidFill>
                  <a:srgbClr val="000000"/>
                </a:solidFill>
                <a:latin typeface="Menlo" panose="020B0609030804020204" pitchFamily="49" charset="0"/>
              </a:rPr>
              <a:t> </a:t>
            </a:r>
            <a:r>
              <a:rPr lang="en-US" sz="2000" dirty="0" err="1">
                <a:solidFill>
                  <a:srgbClr val="084390"/>
                </a:solidFill>
                <a:latin typeface="Menlo" panose="020B0609030804020204" pitchFamily="49" charset="0"/>
              </a:rPr>
              <a:t>isUnivalTree</a:t>
            </a:r>
            <a:r>
              <a:rPr lang="en-US" sz="2000" dirty="0">
                <a:solidFill>
                  <a:srgbClr val="000000"/>
                </a:solidFill>
                <a:latin typeface="Menlo" panose="020B0609030804020204" pitchFamily="49" charset="0"/>
              </a:rPr>
              <a:t>(</a:t>
            </a:r>
            <a:r>
              <a:rPr lang="en-US" sz="2000" dirty="0" err="1">
                <a:solidFill>
                  <a:srgbClr val="133235"/>
                </a:solidFill>
                <a:latin typeface="Menlo" panose="020B0609030804020204" pitchFamily="49" charset="0"/>
              </a:rPr>
              <a:t>TreeNode</a:t>
            </a:r>
            <a:r>
              <a:rPr lang="en-US" sz="2000" dirty="0">
                <a:solidFill>
                  <a:srgbClr val="000000"/>
                </a:solidFill>
                <a:latin typeface="Menlo" panose="020B0609030804020204" pitchFamily="49" charset="0"/>
              </a:rPr>
              <a:t>* root) {</a:t>
            </a:r>
            <a:endParaRPr lang="en-US" sz="2000" dirty="0">
              <a:solidFill>
                <a:srgbClr val="084390"/>
              </a:solidFill>
              <a:latin typeface="Menlo" panose="020B0609030804020204" pitchFamily="49" charset="0"/>
            </a:endParaRPr>
          </a:p>
          <a:p>
            <a:r>
              <a:rPr lang="en-US" sz="2000" dirty="0">
                <a:solidFill>
                  <a:srgbClr val="000000"/>
                </a:solidFill>
                <a:latin typeface="Menlo" panose="020B0609030804020204" pitchFamily="49" charset="0"/>
              </a:rPr>
              <a:t>    </a:t>
            </a:r>
            <a:r>
              <a:rPr lang="en-US" sz="2000" b="1" dirty="0">
                <a:solidFill>
                  <a:srgbClr val="88007E"/>
                </a:solidFill>
                <a:latin typeface="Menlo" panose="020B0609030804020204" pitchFamily="49" charset="0"/>
              </a:rPr>
              <a:t>if</a:t>
            </a:r>
            <a:r>
              <a:rPr lang="en-US" sz="2000" dirty="0">
                <a:solidFill>
                  <a:srgbClr val="000000"/>
                </a:solidFill>
                <a:latin typeface="Menlo" panose="020B0609030804020204" pitchFamily="49" charset="0"/>
              </a:rPr>
              <a:t> (root == </a:t>
            </a:r>
            <a:r>
              <a:rPr lang="en-US" sz="2000" b="1" dirty="0" err="1">
                <a:solidFill>
                  <a:srgbClr val="88007E"/>
                </a:solidFill>
                <a:latin typeface="Menlo" panose="020B0609030804020204" pitchFamily="49" charset="0"/>
              </a:rPr>
              <a:t>nullptr</a:t>
            </a:r>
            <a:r>
              <a:rPr lang="en-US" sz="2000" dirty="0">
                <a:solidFill>
                  <a:srgbClr val="000000"/>
                </a:solidFill>
                <a:latin typeface="Menlo" panose="020B0609030804020204" pitchFamily="49" charset="0"/>
              </a:rPr>
              <a:t>)</a:t>
            </a:r>
          </a:p>
          <a:p>
            <a:r>
              <a:rPr lang="en-US" sz="2000" dirty="0">
                <a:solidFill>
                  <a:srgbClr val="000000"/>
                </a:solidFill>
                <a:latin typeface="Menlo" panose="020B0609030804020204" pitchFamily="49" charset="0"/>
              </a:rPr>
              <a:t>        </a:t>
            </a:r>
            <a:r>
              <a:rPr lang="en-US" sz="2000" b="1" dirty="0">
                <a:solidFill>
                  <a:srgbClr val="88007E"/>
                </a:solidFill>
                <a:latin typeface="Menlo" panose="020B0609030804020204" pitchFamily="49" charset="0"/>
              </a:rPr>
              <a:t>return</a:t>
            </a:r>
            <a:r>
              <a:rPr lang="en-US" sz="2000" dirty="0">
                <a:solidFill>
                  <a:srgbClr val="000000"/>
                </a:solidFill>
                <a:latin typeface="Menlo" panose="020B0609030804020204" pitchFamily="49" charset="0"/>
              </a:rPr>
              <a:t> </a:t>
            </a:r>
            <a:r>
              <a:rPr lang="en-US" sz="2000" b="1" dirty="0">
                <a:solidFill>
                  <a:srgbClr val="88007E"/>
                </a:solidFill>
                <a:latin typeface="Menlo" panose="020B0609030804020204" pitchFamily="49" charset="0"/>
              </a:rPr>
              <a:t>true</a:t>
            </a:r>
            <a:r>
              <a:rPr lang="en-US" sz="2000" dirty="0">
                <a:solidFill>
                  <a:srgbClr val="000000"/>
                </a:solidFill>
                <a:latin typeface="Menlo" panose="020B0609030804020204" pitchFamily="49" charset="0"/>
              </a:rPr>
              <a:t>;</a:t>
            </a:r>
          </a:p>
          <a:p>
            <a:r>
              <a:rPr lang="en-US" sz="2000" dirty="0">
                <a:solidFill>
                  <a:srgbClr val="000000"/>
                </a:solidFill>
                <a:latin typeface="Menlo" panose="020B0609030804020204" pitchFamily="49" charset="0"/>
              </a:rPr>
              <a:t>    </a:t>
            </a:r>
            <a:r>
              <a:rPr lang="en-US" sz="2000" b="1" dirty="0">
                <a:solidFill>
                  <a:srgbClr val="88007E"/>
                </a:solidFill>
                <a:latin typeface="Menlo" panose="020B0609030804020204" pitchFamily="49" charset="0"/>
              </a:rPr>
              <a:t>int</a:t>
            </a:r>
            <a:r>
              <a:rPr lang="en-US" sz="2000" dirty="0">
                <a:solidFill>
                  <a:srgbClr val="000000"/>
                </a:solidFill>
                <a:latin typeface="Menlo" panose="020B0609030804020204" pitchFamily="49" charset="0"/>
              </a:rPr>
              <a:t> v = root-&gt;</a:t>
            </a:r>
            <a:r>
              <a:rPr lang="en-US" sz="2000" dirty="0" err="1">
                <a:solidFill>
                  <a:srgbClr val="294B4E"/>
                </a:solidFill>
                <a:latin typeface="Menlo" panose="020B0609030804020204" pitchFamily="49" charset="0"/>
              </a:rPr>
              <a:t>val</a:t>
            </a:r>
            <a:r>
              <a:rPr lang="en-US" sz="2000" dirty="0">
                <a:solidFill>
                  <a:srgbClr val="000000"/>
                </a:solidFill>
                <a:latin typeface="Menlo" panose="020B0609030804020204" pitchFamily="49" charset="0"/>
              </a:rPr>
              <a:t>;</a:t>
            </a:r>
          </a:p>
          <a:p>
            <a:r>
              <a:rPr lang="en-US" sz="2000" dirty="0">
                <a:solidFill>
                  <a:srgbClr val="000000"/>
                </a:solidFill>
                <a:latin typeface="Menlo" panose="020B0609030804020204" pitchFamily="49" charset="0"/>
              </a:rPr>
              <a:t>    </a:t>
            </a:r>
            <a:r>
              <a:rPr lang="en-US" sz="2000" b="1" dirty="0">
                <a:solidFill>
                  <a:srgbClr val="88007E"/>
                </a:solidFill>
                <a:latin typeface="Menlo" panose="020B0609030804020204" pitchFamily="49" charset="0"/>
              </a:rPr>
              <a:t>bool</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leftUni</a:t>
            </a:r>
            <a:r>
              <a:rPr lang="en-US" sz="2000" dirty="0">
                <a:solidFill>
                  <a:srgbClr val="000000"/>
                </a:solidFill>
                <a:latin typeface="Menlo" panose="020B0609030804020204" pitchFamily="49" charset="0"/>
              </a:rPr>
              <a:t> = </a:t>
            </a:r>
            <a:r>
              <a:rPr lang="en-US" sz="2000" b="1" dirty="0">
                <a:solidFill>
                  <a:srgbClr val="88007E"/>
                </a:solidFill>
                <a:latin typeface="Menlo" panose="020B0609030804020204" pitchFamily="49" charset="0"/>
              </a:rPr>
              <a:t>true</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rightUni</a:t>
            </a:r>
            <a:r>
              <a:rPr lang="en-US" sz="2000" dirty="0">
                <a:solidFill>
                  <a:srgbClr val="000000"/>
                </a:solidFill>
                <a:latin typeface="Menlo" panose="020B0609030804020204" pitchFamily="49" charset="0"/>
              </a:rPr>
              <a:t> = </a:t>
            </a:r>
            <a:r>
              <a:rPr lang="en-US" sz="2000" b="1" dirty="0">
                <a:solidFill>
                  <a:srgbClr val="88007E"/>
                </a:solidFill>
                <a:latin typeface="Menlo" panose="020B0609030804020204" pitchFamily="49" charset="0"/>
              </a:rPr>
              <a:t>true</a:t>
            </a:r>
            <a:r>
              <a:rPr lang="en-US" sz="2000" dirty="0">
                <a:solidFill>
                  <a:srgbClr val="000000"/>
                </a:solidFill>
                <a:latin typeface="Menlo" panose="020B0609030804020204" pitchFamily="49" charset="0"/>
              </a:rPr>
              <a:t>;</a:t>
            </a:r>
          </a:p>
          <a:p>
            <a:r>
              <a:rPr lang="en-US" sz="2000" dirty="0">
                <a:solidFill>
                  <a:srgbClr val="000000"/>
                </a:solidFill>
                <a:latin typeface="Menlo" panose="020B0609030804020204" pitchFamily="49" charset="0"/>
              </a:rPr>
              <a:t>    </a:t>
            </a:r>
            <a:r>
              <a:rPr lang="en-US" sz="2000" b="1" dirty="0">
                <a:solidFill>
                  <a:srgbClr val="88007E"/>
                </a:solidFill>
                <a:latin typeface="Menlo" panose="020B0609030804020204" pitchFamily="49" charset="0"/>
              </a:rPr>
              <a:t>if</a:t>
            </a:r>
            <a:r>
              <a:rPr lang="en-US" sz="2000" dirty="0">
                <a:solidFill>
                  <a:srgbClr val="000000"/>
                </a:solidFill>
                <a:latin typeface="Menlo" panose="020B0609030804020204" pitchFamily="49" charset="0"/>
              </a:rPr>
              <a:t> (root-&gt;</a:t>
            </a:r>
            <a:r>
              <a:rPr lang="en-US" sz="2000" dirty="0">
                <a:solidFill>
                  <a:srgbClr val="294B4E"/>
                </a:solidFill>
                <a:latin typeface="Menlo" panose="020B0609030804020204" pitchFamily="49" charset="0"/>
              </a:rPr>
              <a:t>left</a:t>
            </a:r>
            <a:r>
              <a:rPr lang="en-US" sz="2000" dirty="0">
                <a:solidFill>
                  <a:srgbClr val="000000"/>
                </a:solidFill>
                <a:latin typeface="Menlo" panose="020B0609030804020204" pitchFamily="49" charset="0"/>
              </a:rPr>
              <a:t> != </a:t>
            </a:r>
            <a:r>
              <a:rPr lang="en-US" sz="2000" b="1" dirty="0" err="1">
                <a:solidFill>
                  <a:srgbClr val="88007E"/>
                </a:solidFill>
                <a:latin typeface="Menlo" panose="020B0609030804020204" pitchFamily="49" charset="0"/>
              </a:rPr>
              <a:t>nullptr</a:t>
            </a:r>
            <a:r>
              <a:rPr lang="en-US" sz="2000" dirty="0">
                <a:solidFill>
                  <a:srgbClr val="000000"/>
                </a:solidFill>
                <a:latin typeface="Menlo" panose="020B0609030804020204" pitchFamily="49" charset="0"/>
              </a:rPr>
              <a:t>)</a:t>
            </a:r>
          </a:p>
          <a:p>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leftUni</a:t>
            </a:r>
            <a:r>
              <a:rPr lang="en-US" sz="2000" dirty="0">
                <a:solidFill>
                  <a:srgbClr val="000000"/>
                </a:solidFill>
                <a:latin typeface="Menlo" panose="020B0609030804020204" pitchFamily="49" charset="0"/>
              </a:rPr>
              <a:t> = (v == root-&gt;</a:t>
            </a:r>
            <a:r>
              <a:rPr lang="en-US" sz="2000" dirty="0">
                <a:solidFill>
                  <a:srgbClr val="294B4E"/>
                </a:solidFill>
                <a:latin typeface="Menlo" panose="020B0609030804020204" pitchFamily="49" charset="0"/>
              </a:rPr>
              <a:t>left</a:t>
            </a:r>
            <a:r>
              <a:rPr lang="en-US" sz="2000" dirty="0">
                <a:solidFill>
                  <a:srgbClr val="000000"/>
                </a:solidFill>
                <a:latin typeface="Menlo" panose="020B0609030804020204" pitchFamily="49" charset="0"/>
              </a:rPr>
              <a:t>-&gt;</a:t>
            </a:r>
            <a:r>
              <a:rPr lang="en-US" sz="2000" dirty="0" err="1">
                <a:solidFill>
                  <a:srgbClr val="294B4E"/>
                </a:solidFill>
                <a:latin typeface="Menlo" panose="020B0609030804020204" pitchFamily="49" charset="0"/>
              </a:rPr>
              <a:t>val</a:t>
            </a:r>
            <a:r>
              <a:rPr lang="en-US" sz="2000" dirty="0">
                <a:solidFill>
                  <a:srgbClr val="000000"/>
                </a:solidFill>
                <a:latin typeface="Menlo" panose="020B0609030804020204" pitchFamily="49" charset="0"/>
              </a:rPr>
              <a:t> &amp;&amp;</a:t>
            </a:r>
          </a:p>
          <a:p>
            <a:r>
              <a:rPr lang="en-US" sz="2000" dirty="0">
                <a:solidFill>
                  <a:srgbClr val="000000"/>
                </a:solidFill>
                <a:latin typeface="Menlo" panose="020B0609030804020204" pitchFamily="49" charset="0"/>
              </a:rPr>
              <a:t>                   </a:t>
            </a:r>
            <a:r>
              <a:rPr lang="en-US" sz="2000" dirty="0" err="1">
                <a:solidFill>
                  <a:srgbClr val="294B4E"/>
                </a:solidFill>
                <a:latin typeface="Menlo" panose="020B0609030804020204" pitchFamily="49" charset="0"/>
              </a:rPr>
              <a:t>isUnivalTree</a:t>
            </a:r>
            <a:r>
              <a:rPr lang="en-US" sz="2000" dirty="0">
                <a:solidFill>
                  <a:srgbClr val="000000"/>
                </a:solidFill>
                <a:latin typeface="Menlo" panose="020B0609030804020204" pitchFamily="49" charset="0"/>
              </a:rPr>
              <a:t>(root-&gt;</a:t>
            </a:r>
            <a:r>
              <a:rPr lang="en-US" sz="2000" dirty="0">
                <a:solidFill>
                  <a:srgbClr val="294B4E"/>
                </a:solidFill>
                <a:latin typeface="Menlo" panose="020B0609030804020204" pitchFamily="49" charset="0"/>
              </a:rPr>
              <a:t>left</a:t>
            </a:r>
            <a:r>
              <a:rPr lang="en-US" sz="2000" dirty="0">
                <a:solidFill>
                  <a:srgbClr val="000000"/>
                </a:solidFill>
                <a:latin typeface="Menlo" panose="020B0609030804020204" pitchFamily="49" charset="0"/>
              </a:rPr>
              <a:t>));</a:t>
            </a:r>
          </a:p>
          <a:p>
            <a:r>
              <a:rPr lang="en-US" sz="2000" dirty="0">
                <a:solidFill>
                  <a:srgbClr val="000000"/>
                </a:solidFill>
                <a:latin typeface="Menlo" panose="020B0609030804020204" pitchFamily="49" charset="0"/>
              </a:rPr>
              <a:t>    </a:t>
            </a:r>
            <a:r>
              <a:rPr lang="en-US" sz="2000" b="1" dirty="0">
                <a:solidFill>
                  <a:srgbClr val="88007E"/>
                </a:solidFill>
                <a:latin typeface="Menlo" panose="020B0609030804020204" pitchFamily="49" charset="0"/>
              </a:rPr>
              <a:t>if</a:t>
            </a:r>
            <a:r>
              <a:rPr lang="en-US" sz="2000" dirty="0">
                <a:solidFill>
                  <a:srgbClr val="000000"/>
                </a:solidFill>
                <a:latin typeface="Menlo" panose="020B0609030804020204" pitchFamily="49" charset="0"/>
              </a:rPr>
              <a:t> (root-&gt;</a:t>
            </a:r>
            <a:r>
              <a:rPr lang="en-US" sz="2000" dirty="0">
                <a:solidFill>
                  <a:srgbClr val="294B4E"/>
                </a:solidFill>
                <a:latin typeface="Menlo" panose="020B0609030804020204" pitchFamily="49" charset="0"/>
              </a:rPr>
              <a:t>right</a:t>
            </a:r>
            <a:r>
              <a:rPr lang="en-US" sz="2000" dirty="0">
                <a:solidFill>
                  <a:srgbClr val="000000"/>
                </a:solidFill>
                <a:latin typeface="Menlo" panose="020B0609030804020204" pitchFamily="49" charset="0"/>
              </a:rPr>
              <a:t> != </a:t>
            </a:r>
            <a:r>
              <a:rPr lang="en-US" sz="2000" b="1" dirty="0" err="1">
                <a:solidFill>
                  <a:srgbClr val="88007E"/>
                </a:solidFill>
                <a:latin typeface="Menlo" panose="020B0609030804020204" pitchFamily="49" charset="0"/>
              </a:rPr>
              <a:t>nullptr</a:t>
            </a:r>
            <a:r>
              <a:rPr lang="en-US" sz="2000" dirty="0">
                <a:solidFill>
                  <a:srgbClr val="000000"/>
                </a:solidFill>
                <a:latin typeface="Menlo" panose="020B0609030804020204" pitchFamily="49" charset="0"/>
              </a:rPr>
              <a:t>)</a:t>
            </a:r>
          </a:p>
          <a:p>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rightUni</a:t>
            </a:r>
            <a:r>
              <a:rPr lang="en-US" sz="2000" dirty="0">
                <a:solidFill>
                  <a:srgbClr val="000000"/>
                </a:solidFill>
                <a:latin typeface="Menlo" panose="020B0609030804020204" pitchFamily="49" charset="0"/>
              </a:rPr>
              <a:t> = (v == root-&gt;</a:t>
            </a:r>
            <a:r>
              <a:rPr lang="en-US" sz="2000" dirty="0">
                <a:solidFill>
                  <a:srgbClr val="294B4E"/>
                </a:solidFill>
                <a:latin typeface="Menlo" panose="020B0609030804020204" pitchFamily="49" charset="0"/>
              </a:rPr>
              <a:t>right</a:t>
            </a:r>
            <a:r>
              <a:rPr lang="en-US" sz="2000" dirty="0">
                <a:solidFill>
                  <a:srgbClr val="000000"/>
                </a:solidFill>
                <a:latin typeface="Menlo" panose="020B0609030804020204" pitchFamily="49" charset="0"/>
              </a:rPr>
              <a:t>-&gt;</a:t>
            </a:r>
            <a:r>
              <a:rPr lang="en-US" sz="2000" dirty="0" err="1">
                <a:solidFill>
                  <a:srgbClr val="294B4E"/>
                </a:solidFill>
                <a:latin typeface="Menlo" panose="020B0609030804020204" pitchFamily="49" charset="0"/>
              </a:rPr>
              <a:t>val</a:t>
            </a:r>
            <a:r>
              <a:rPr lang="en-US" sz="2000" dirty="0">
                <a:solidFill>
                  <a:srgbClr val="000000"/>
                </a:solidFill>
                <a:latin typeface="Menlo" panose="020B0609030804020204" pitchFamily="49" charset="0"/>
              </a:rPr>
              <a:t> &amp;&amp;</a:t>
            </a:r>
          </a:p>
          <a:p>
            <a:r>
              <a:rPr lang="en-US" sz="2000" dirty="0">
                <a:solidFill>
                  <a:srgbClr val="000000"/>
                </a:solidFill>
                <a:latin typeface="Menlo" panose="020B0609030804020204" pitchFamily="49" charset="0"/>
              </a:rPr>
              <a:t>                    </a:t>
            </a:r>
            <a:r>
              <a:rPr lang="en-US" sz="2000" dirty="0" err="1">
                <a:solidFill>
                  <a:srgbClr val="294B4E"/>
                </a:solidFill>
                <a:latin typeface="Menlo" panose="020B0609030804020204" pitchFamily="49" charset="0"/>
              </a:rPr>
              <a:t>isUnivalTree</a:t>
            </a:r>
            <a:r>
              <a:rPr lang="en-US" sz="2000" dirty="0">
                <a:solidFill>
                  <a:srgbClr val="000000"/>
                </a:solidFill>
                <a:latin typeface="Menlo" panose="020B0609030804020204" pitchFamily="49" charset="0"/>
              </a:rPr>
              <a:t>(root-&gt;</a:t>
            </a:r>
            <a:r>
              <a:rPr lang="en-US" sz="2000" dirty="0">
                <a:solidFill>
                  <a:srgbClr val="294B4E"/>
                </a:solidFill>
                <a:latin typeface="Menlo" panose="020B0609030804020204" pitchFamily="49" charset="0"/>
              </a:rPr>
              <a:t>right</a:t>
            </a:r>
            <a:r>
              <a:rPr lang="en-US" sz="2000" dirty="0">
                <a:solidFill>
                  <a:srgbClr val="000000"/>
                </a:solidFill>
                <a:latin typeface="Menlo" panose="020B0609030804020204" pitchFamily="49" charset="0"/>
              </a:rPr>
              <a:t>));</a:t>
            </a:r>
          </a:p>
          <a:p>
            <a:r>
              <a:rPr lang="en-US" sz="2000" dirty="0">
                <a:solidFill>
                  <a:srgbClr val="000000"/>
                </a:solidFill>
                <a:latin typeface="Menlo" panose="020B0609030804020204" pitchFamily="49" charset="0"/>
              </a:rPr>
              <a:t>    </a:t>
            </a:r>
            <a:r>
              <a:rPr lang="en-US" sz="2000" b="1" dirty="0">
                <a:solidFill>
                  <a:srgbClr val="88007E"/>
                </a:solidFill>
                <a:latin typeface="Menlo" panose="020B0609030804020204" pitchFamily="49" charset="0"/>
              </a:rPr>
              <a:t>return</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leftUni</a:t>
            </a:r>
            <a:r>
              <a:rPr lang="en-US" sz="2000" dirty="0">
                <a:solidFill>
                  <a:srgbClr val="000000"/>
                </a:solidFill>
                <a:latin typeface="Menlo" panose="020B0609030804020204" pitchFamily="49" charset="0"/>
              </a:rPr>
              <a:t> &amp;&amp; </a:t>
            </a:r>
            <a:r>
              <a:rPr lang="en-US" sz="2000" dirty="0" err="1">
                <a:solidFill>
                  <a:srgbClr val="000000"/>
                </a:solidFill>
                <a:latin typeface="Menlo" panose="020B0609030804020204" pitchFamily="49" charset="0"/>
              </a:rPr>
              <a:t>rightUni</a:t>
            </a:r>
            <a:r>
              <a:rPr lang="en-US" sz="2000" dirty="0">
                <a:solidFill>
                  <a:srgbClr val="000000"/>
                </a:solidFill>
                <a:latin typeface="Menlo" panose="020B0609030804020204" pitchFamily="49" charset="0"/>
              </a:rPr>
              <a:t>;</a:t>
            </a:r>
          </a:p>
          <a:p>
            <a:r>
              <a:rPr lang="en-US" sz="2000" dirty="0">
                <a:solidFill>
                  <a:srgbClr val="000000"/>
                </a:solidFill>
                <a:latin typeface="Menlo" panose="020B0609030804020204" pitchFamily="49" charset="0"/>
              </a:rPr>
              <a:t>}</a:t>
            </a:r>
          </a:p>
        </p:txBody>
      </p:sp>
      <p:sp>
        <p:nvSpPr>
          <p:cNvPr id="7" name="TextBox 6">
            <a:extLst>
              <a:ext uri="{FF2B5EF4-FFF2-40B4-BE49-F238E27FC236}">
                <a16:creationId xmlns:a16="http://schemas.microsoft.com/office/drawing/2014/main" id="{26BF5009-33E7-1C47-80BD-09B0BC4A0AD2}"/>
              </a:ext>
            </a:extLst>
          </p:cNvPr>
          <p:cNvSpPr txBox="1"/>
          <p:nvPr/>
        </p:nvSpPr>
        <p:spPr>
          <a:xfrm>
            <a:off x="123588" y="5289967"/>
            <a:ext cx="6429375" cy="400110"/>
          </a:xfrm>
          <a:prstGeom prst="rect">
            <a:avLst/>
          </a:prstGeom>
          <a:noFill/>
        </p:spPr>
        <p:txBody>
          <a:bodyPr wrap="square" rtlCol="0">
            <a:spAutoFit/>
          </a:bodyPr>
          <a:lstStyle/>
          <a:p>
            <a:r>
              <a:rPr lang="en-US" sz="2000" dirty="0"/>
              <a:t>What’s the Big-O?</a:t>
            </a:r>
          </a:p>
        </p:txBody>
      </p:sp>
    </p:spTree>
    <p:extLst>
      <p:ext uri="{BB962C8B-B14F-4D97-AF65-F5344CB8AC3E}">
        <p14:creationId xmlns:p14="http://schemas.microsoft.com/office/powerpoint/2010/main" val="188872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CAF169-1246-DB41-90CC-DD051F2361B6}"/>
              </a:ext>
            </a:extLst>
          </p:cNvPr>
          <p:cNvGraphicFramePr/>
          <p:nvPr>
            <p:extLst>
              <p:ext uri="{D42A27DB-BD31-4B8C-83A1-F6EECF244321}">
                <p14:modId xmlns:p14="http://schemas.microsoft.com/office/powerpoint/2010/main" val="944278656"/>
              </p:ext>
            </p:extLst>
          </p:nvPr>
        </p:nvGraphicFramePr>
        <p:xfrm>
          <a:off x="2583180" y="3429000"/>
          <a:ext cx="6410627"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Box 22">
            <a:extLst>
              <a:ext uri="{FF2B5EF4-FFF2-40B4-BE49-F238E27FC236}">
                <a16:creationId xmlns:a16="http://schemas.microsoft.com/office/drawing/2014/main" id="{7064EF01-4F85-5144-A9DC-589DBF6CE85E}"/>
              </a:ext>
            </a:extLst>
          </p:cNvPr>
          <p:cNvSpPr txBox="1"/>
          <p:nvPr/>
        </p:nvSpPr>
        <p:spPr>
          <a:xfrm>
            <a:off x="0" y="0"/>
            <a:ext cx="9144000" cy="1938992"/>
          </a:xfrm>
          <a:prstGeom prst="rect">
            <a:avLst/>
          </a:prstGeom>
          <a:noFill/>
        </p:spPr>
        <p:txBody>
          <a:bodyPr wrap="square" rtlCol="0">
            <a:spAutoFit/>
          </a:bodyPr>
          <a:lstStyle/>
          <a:p>
            <a:r>
              <a:rPr lang="en-US" sz="2400" dirty="0"/>
              <a:t>An N-tree is a tree of integers with nodes as shown, each node can have dynamically allocated number of children. The tree has no duplicate values and no negative numbers. Given a value k, find the </a:t>
            </a:r>
            <a:r>
              <a:rPr lang="en-US" sz="2400" b="1" dirty="0"/>
              <a:t>sum</a:t>
            </a:r>
            <a:r>
              <a:rPr lang="en-US" sz="2400" dirty="0"/>
              <a:t> of the values for all nodes whose </a:t>
            </a:r>
            <a:r>
              <a:rPr lang="en-US" sz="2400" b="1" dirty="0"/>
              <a:t>parent nodes value </a:t>
            </a:r>
            <a:r>
              <a:rPr lang="en-US" sz="2400" dirty="0"/>
              <a:t>is k. If a node with a value of k is </a:t>
            </a:r>
            <a:r>
              <a:rPr lang="en-US" sz="2400" b="1" dirty="0"/>
              <a:t>not</a:t>
            </a:r>
            <a:r>
              <a:rPr lang="en-US" sz="2400" dirty="0"/>
              <a:t> found, return -1. Use recursion in a useful way.</a:t>
            </a:r>
          </a:p>
        </p:txBody>
      </p:sp>
      <p:sp>
        <p:nvSpPr>
          <p:cNvPr id="24" name="TextBox 23">
            <a:extLst>
              <a:ext uri="{FF2B5EF4-FFF2-40B4-BE49-F238E27FC236}">
                <a16:creationId xmlns:a16="http://schemas.microsoft.com/office/drawing/2014/main" id="{755EB839-A2F8-ED4E-AB54-C71B9C861B1F}"/>
              </a:ext>
            </a:extLst>
          </p:cNvPr>
          <p:cNvSpPr txBox="1"/>
          <p:nvPr/>
        </p:nvSpPr>
        <p:spPr>
          <a:xfrm>
            <a:off x="0" y="1938992"/>
            <a:ext cx="5995872" cy="2793072"/>
          </a:xfrm>
          <a:prstGeom prst="rect">
            <a:avLst/>
          </a:prstGeom>
          <a:noFill/>
        </p:spPr>
        <p:txBody>
          <a:bodyPr wrap="square" rtlCol="0">
            <a:spAutoFit/>
          </a:bodyPr>
          <a:lstStyle/>
          <a:p>
            <a:r>
              <a:rPr lang="en-US" sz="1350" b="1" dirty="0">
                <a:solidFill>
                  <a:srgbClr val="88007E"/>
                </a:solidFill>
                <a:latin typeface="Menlo" panose="020B0609030804020204" pitchFamily="49" charset="0"/>
              </a:rPr>
              <a:t>class</a:t>
            </a:r>
            <a:r>
              <a:rPr lang="en-US" sz="1350" dirty="0">
                <a:solidFill>
                  <a:srgbClr val="000000"/>
                </a:solidFill>
                <a:latin typeface="Menlo" panose="020B0609030804020204" pitchFamily="49" charset="0"/>
              </a:rPr>
              <a:t> </a:t>
            </a:r>
            <a:r>
              <a:rPr lang="en-US" sz="1350" dirty="0">
                <a:solidFill>
                  <a:srgbClr val="042E60"/>
                </a:solidFill>
                <a:latin typeface="Menlo" panose="020B0609030804020204" pitchFamily="49" charset="0"/>
              </a:rPr>
              <a:t>node</a:t>
            </a:r>
            <a:endParaRPr lang="en-US" sz="1350" dirty="0">
              <a:solidFill>
                <a:srgbClr val="88007E"/>
              </a:solidFill>
              <a:latin typeface="Menlo" panose="020B0609030804020204" pitchFamily="49" charset="0"/>
            </a:endParaRPr>
          </a:p>
          <a:p>
            <a:r>
              <a:rPr lang="en-US" sz="1350" dirty="0">
                <a:solidFill>
                  <a:srgbClr val="000000"/>
                </a:solidFill>
                <a:latin typeface="Menlo" panose="020B0609030804020204" pitchFamily="49" charset="0"/>
              </a:rPr>
              <a:t>{</a:t>
            </a:r>
          </a:p>
          <a:p>
            <a:r>
              <a:rPr lang="en-US" sz="1350" dirty="0">
                <a:solidFill>
                  <a:srgbClr val="000000"/>
                </a:solidFill>
                <a:latin typeface="Menlo" panose="020B0609030804020204" pitchFamily="49" charset="0"/>
              </a:rPr>
              <a:t>  </a:t>
            </a:r>
            <a:r>
              <a:rPr lang="en-US" sz="1350" b="1" dirty="0">
                <a:solidFill>
                  <a:srgbClr val="88007E"/>
                </a:solidFill>
                <a:latin typeface="Menlo" panose="020B0609030804020204" pitchFamily="49" charset="0"/>
              </a:rPr>
              <a:t>public</a:t>
            </a:r>
            <a:r>
              <a:rPr lang="en-US" sz="1350" dirty="0">
                <a:solidFill>
                  <a:srgbClr val="000000"/>
                </a:solidFill>
                <a:latin typeface="Menlo" panose="020B0609030804020204" pitchFamily="49" charset="0"/>
              </a:rPr>
              <a:t>:</a:t>
            </a:r>
            <a:endParaRPr lang="en-US" sz="1350" dirty="0">
              <a:solidFill>
                <a:srgbClr val="88007E"/>
              </a:solidFill>
              <a:latin typeface="Menlo" panose="020B0609030804020204" pitchFamily="49" charset="0"/>
            </a:endParaRPr>
          </a:p>
          <a:p>
            <a:r>
              <a:rPr lang="en-US" sz="1350" dirty="0">
                <a:solidFill>
                  <a:srgbClr val="000000"/>
                </a:solidFill>
                <a:latin typeface="Menlo" panose="020B0609030804020204" pitchFamily="49" charset="0"/>
              </a:rPr>
              <a:t>    </a:t>
            </a:r>
            <a:r>
              <a:rPr lang="en-US" sz="1350" b="1" dirty="0">
                <a:solidFill>
                  <a:srgbClr val="88007E"/>
                </a:solidFill>
                <a:latin typeface="Menlo" panose="020B0609030804020204" pitchFamily="49" charset="0"/>
              </a:rPr>
              <a:t>int</a:t>
            </a:r>
            <a:r>
              <a:rPr lang="en-US" sz="1350" dirty="0">
                <a:solidFill>
                  <a:srgbClr val="000000"/>
                </a:solidFill>
                <a:latin typeface="Menlo" panose="020B0609030804020204" pitchFamily="49" charset="0"/>
              </a:rPr>
              <a:t> </a:t>
            </a:r>
            <a:r>
              <a:rPr lang="en-US" sz="1350" dirty="0" err="1">
                <a:solidFill>
                  <a:srgbClr val="084390"/>
                </a:solidFill>
                <a:latin typeface="Menlo" panose="020B0609030804020204" pitchFamily="49" charset="0"/>
              </a:rPr>
              <a:t>getNchildren</a:t>
            </a:r>
            <a:r>
              <a:rPr lang="en-US" sz="1350" dirty="0">
                <a:solidFill>
                  <a:srgbClr val="000000"/>
                </a:solidFill>
                <a:latin typeface="Menlo" panose="020B0609030804020204" pitchFamily="49" charset="0"/>
              </a:rPr>
              <a:t>() { </a:t>
            </a:r>
            <a:r>
              <a:rPr lang="en-US" sz="1350" b="1" dirty="0">
                <a:solidFill>
                  <a:srgbClr val="88007E"/>
                </a:solidFill>
                <a:latin typeface="Menlo" panose="020B0609030804020204" pitchFamily="49" charset="0"/>
              </a:rPr>
              <a:t>return</a:t>
            </a:r>
            <a:r>
              <a:rPr lang="en-US" sz="1350" dirty="0">
                <a:solidFill>
                  <a:srgbClr val="000000"/>
                </a:solidFill>
                <a:latin typeface="Menlo" panose="020B0609030804020204" pitchFamily="49" charset="0"/>
              </a:rPr>
              <a:t> </a:t>
            </a:r>
            <a:r>
              <a:rPr lang="en-US" sz="1350" dirty="0" err="1">
                <a:solidFill>
                  <a:srgbClr val="294B4E"/>
                </a:solidFill>
                <a:latin typeface="Menlo" panose="020B0609030804020204" pitchFamily="49" charset="0"/>
              </a:rPr>
              <a:t>numChild</a:t>
            </a:r>
            <a:r>
              <a:rPr lang="en-US" sz="1350" dirty="0">
                <a:solidFill>
                  <a:srgbClr val="000000"/>
                </a:solidFill>
                <a:latin typeface="Menlo" panose="020B0609030804020204" pitchFamily="49" charset="0"/>
              </a:rPr>
              <a:t>; }</a:t>
            </a:r>
          </a:p>
          <a:p>
            <a:r>
              <a:rPr lang="en-US" sz="1350" dirty="0">
                <a:solidFill>
                  <a:srgbClr val="000000"/>
                </a:solidFill>
                <a:latin typeface="Menlo" panose="020B0609030804020204" pitchFamily="49" charset="0"/>
              </a:rPr>
              <a:t>    </a:t>
            </a:r>
            <a:r>
              <a:rPr lang="en-US" sz="1350" b="1" dirty="0">
                <a:solidFill>
                  <a:srgbClr val="88007E"/>
                </a:solidFill>
                <a:latin typeface="Menlo" panose="020B0609030804020204" pitchFamily="49" charset="0"/>
              </a:rPr>
              <a:t>int</a:t>
            </a:r>
            <a:r>
              <a:rPr lang="en-US" sz="1350" dirty="0">
                <a:solidFill>
                  <a:srgbClr val="000000"/>
                </a:solidFill>
                <a:latin typeface="Menlo" panose="020B0609030804020204" pitchFamily="49" charset="0"/>
              </a:rPr>
              <a:t> </a:t>
            </a:r>
            <a:r>
              <a:rPr lang="en-US" sz="1350" dirty="0" err="1">
                <a:solidFill>
                  <a:srgbClr val="084390"/>
                </a:solidFill>
                <a:latin typeface="Menlo" panose="020B0609030804020204" pitchFamily="49" charset="0"/>
              </a:rPr>
              <a:t>getValue</a:t>
            </a:r>
            <a:r>
              <a:rPr lang="en-US" sz="1350" dirty="0">
                <a:solidFill>
                  <a:srgbClr val="000000"/>
                </a:solidFill>
                <a:latin typeface="Menlo" panose="020B0609030804020204" pitchFamily="49" charset="0"/>
              </a:rPr>
              <a:t>() { </a:t>
            </a:r>
            <a:r>
              <a:rPr lang="en-US" sz="1350" b="1" dirty="0">
                <a:solidFill>
                  <a:srgbClr val="88007E"/>
                </a:solidFill>
                <a:latin typeface="Menlo" panose="020B0609030804020204" pitchFamily="49" charset="0"/>
              </a:rPr>
              <a:t>return</a:t>
            </a:r>
            <a:r>
              <a:rPr lang="en-US" sz="1350" dirty="0">
                <a:solidFill>
                  <a:srgbClr val="000000"/>
                </a:solidFill>
                <a:latin typeface="Menlo" panose="020B0609030804020204" pitchFamily="49" charset="0"/>
              </a:rPr>
              <a:t> </a:t>
            </a:r>
            <a:r>
              <a:rPr lang="en-US" sz="1350" dirty="0">
                <a:solidFill>
                  <a:srgbClr val="294B4E"/>
                </a:solidFill>
                <a:latin typeface="Menlo" panose="020B0609030804020204" pitchFamily="49" charset="0"/>
              </a:rPr>
              <a:t>value</a:t>
            </a:r>
            <a:r>
              <a:rPr lang="en-US" sz="1350" dirty="0">
                <a:solidFill>
                  <a:srgbClr val="000000"/>
                </a:solidFill>
                <a:latin typeface="Menlo" panose="020B0609030804020204" pitchFamily="49" charset="0"/>
              </a:rPr>
              <a:t>; }</a:t>
            </a:r>
          </a:p>
          <a:p>
            <a:r>
              <a:rPr lang="en-US" sz="1350" dirty="0">
                <a:solidFill>
                  <a:srgbClr val="000000"/>
                </a:solidFill>
                <a:latin typeface="Menlo" panose="020B0609030804020204" pitchFamily="49" charset="0"/>
              </a:rPr>
              <a:t>    </a:t>
            </a:r>
            <a:r>
              <a:rPr lang="en-US" sz="1350" dirty="0">
                <a:solidFill>
                  <a:srgbClr val="133235"/>
                </a:solidFill>
                <a:latin typeface="Menlo" panose="020B0609030804020204" pitchFamily="49" charset="0"/>
              </a:rPr>
              <a:t>node</a:t>
            </a:r>
            <a:r>
              <a:rPr lang="en-US" sz="1350" dirty="0">
                <a:solidFill>
                  <a:srgbClr val="000000"/>
                </a:solidFill>
                <a:latin typeface="Menlo" panose="020B0609030804020204" pitchFamily="49" charset="0"/>
              </a:rPr>
              <a:t>* </a:t>
            </a:r>
            <a:r>
              <a:rPr lang="en-US" sz="1350" dirty="0" err="1">
                <a:solidFill>
                  <a:srgbClr val="084390"/>
                </a:solidFill>
                <a:latin typeface="Menlo" panose="020B0609030804020204" pitchFamily="49" charset="0"/>
              </a:rPr>
              <a:t>getChild</a:t>
            </a:r>
            <a:r>
              <a:rPr lang="en-US" sz="1350" dirty="0">
                <a:solidFill>
                  <a:srgbClr val="000000"/>
                </a:solidFill>
                <a:latin typeface="Menlo" panose="020B0609030804020204" pitchFamily="49" charset="0"/>
              </a:rPr>
              <a:t>(</a:t>
            </a:r>
            <a:r>
              <a:rPr lang="en-US" sz="1350" b="1" dirty="0">
                <a:solidFill>
                  <a:srgbClr val="88007E"/>
                </a:solidFill>
                <a:latin typeface="Menlo" panose="020B0609030804020204" pitchFamily="49" charset="0"/>
              </a:rPr>
              <a:t>int</a:t>
            </a:r>
            <a:r>
              <a:rPr lang="en-US" sz="1350" dirty="0">
                <a:solidFill>
                  <a:srgbClr val="000000"/>
                </a:solidFill>
                <a:latin typeface="Menlo" panose="020B0609030804020204" pitchFamily="49" charset="0"/>
              </a:rPr>
              <a:t> place) { </a:t>
            </a:r>
            <a:r>
              <a:rPr lang="en-US" sz="1350" b="1" dirty="0">
                <a:solidFill>
                  <a:srgbClr val="88007E"/>
                </a:solidFill>
                <a:latin typeface="Menlo" panose="020B0609030804020204" pitchFamily="49" charset="0"/>
              </a:rPr>
              <a:t>return</a:t>
            </a:r>
            <a:r>
              <a:rPr lang="en-US" sz="1350" dirty="0">
                <a:solidFill>
                  <a:srgbClr val="000000"/>
                </a:solidFill>
                <a:latin typeface="Menlo" panose="020B0609030804020204" pitchFamily="49" charset="0"/>
              </a:rPr>
              <a:t> </a:t>
            </a:r>
            <a:r>
              <a:rPr lang="en-US" sz="1350" dirty="0" err="1">
                <a:solidFill>
                  <a:srgbClr val="294B4E"/>
                </a:solidFill>
                <a:latin typeface="Menlo" panose="020B0609030804020204" pitchFamily="49" charset="0"/>
              </a:rPr>
              <a:t>children</a:t>
            </a:r>
            <a:r>
              <a:rPr lang="en-US" sz="1350" dirty="0" err="1">
                <a:solidFill>
                  <a:srgbClr val="000000"/>
                </a:solidFill>
                <a:latin typeface="Menlo" panose="020B0609030804020204" pitchFamily="49" charset="0"/>
              </a:rPr>
              <a:t>+place</a:t>
            </a:r>
            <a:r>
              <a:rPr lang="en-US" sz="1350" dirty="0">
                <a:solidFill>
                  <a:srgbClr val="000000"/>
                </a:solidFill>
                <a:latin typeface="Menlo" panose="020B0609030804020204" pitchFamily="49" charset="0"/>
              </a:rPr>
              <a:t>; }</a:t>
            </a:r>
          </a:p>
          <a:p>
            <a:r>
              <a:rPr lang="en-US" sz="1350" dirty="0">
                <a:solidFill>
                  <a:srgbClr val="000000"/>
                </a:solidFill>
                <a:latin typeface="Menlo" panose="020B0609030804020204" pitchFamily="49" charset="0"/>
              </a:rPr>
              <a:t>    </a:t>
            </a:r>
            <a:r>
              <a:rPr lang="en-US" sz="1350" dirty="0">
                <a:solidFill>
                  <a:srgbClr val="1A5301"/>
                </a:solidFill>
                <a:latin typeface="Menlo" panose="020B0609030804020204" pitchFamily="49" charset="0"/>
              </a:rPr>
              <a:t>//...other functions not implemented</a:t>
            </a:r>
          </a:p>
          <a:p>
            <a:r>
              <a:rPr lang="en-US" sz="1350" dirty="0">
                <a:solidFill>
                  <a:srgbClr val="000000"/>
                </a:solidFill>
                <a:latin typeface="Menlo" panose="020B0609030804020204" pitchFamily="49" charset="0"/>
              </a:rPr>
              <a:t>  </a:t>
            </a:r>
            <a:r>
              <a:rPr lang="en-US" sz="1350" b="1" dirty="0">
                <a:solidFill>
                  <a:srgbClr val="88007E"/>
                </a:solidFill>
                <a:latin typeface="Menlo" panose="020B0609030804020204" pitchFamily="49" charset="0"/>
              </a:rPr>
              <a:t>private</a:t>
            </a:r>
            <a:r>
              <a:rPr lang="en-US" sz="1350" dirty="0">
                <a:solidFill>
                  <a:srgbClr val="000000"/>
                </a:solidFill>
                <a:latin typeface="Menlo" panose="020B0609030804020204" pitchFamily="49" charset="0"/>
              </a:rPr>
              <a:t>:</a:t>
            </a:r>
            <a:endParaRPr lang="en-US" sz="1350" dirty="0">
              <a:solidFill>
                <a:srgbClr val="88007E"/>
              </a:solidFill>
              <a:latin typeface="Menlo" panose="020B0609030804020204" pitchFamily="49" charset="0"/>
            </a:endParaRPr>
          </a:p>
          <a:p>
            <a:r>
              <a:rPr lang="en-US" sz="1350" dirty="0">
                <a:solidFill>
                  <a:srgbClr val="000000"/>
                </a:solidFill>
                <a:latin typeface="Menlo" panose="020B0609030804020204" pitchFamily="49" charset="0"/>
              </a:rPr>
              <a:t>    </a:t>
            </a:r>
            <a:r>
              <a:rPr lang="en-US" sz="1350" b="1" dirty="0">
                <a:solidFill>
                  <a:srgbClr val="88007E"/>
                </a:solidFill>
                <a:latin typeface="Menlo" panose="020B0609030804020204" pitchFamily="49" charset="0"/>
              </a:rPr>
              <a:t>int</a:t>
            </a:r>
            <a:r>
              <a:rPr lang="en-US" sz="1350" dirty="0">
                <a:solidFill>
                  <a:srgbClr val="000000"/>
                </a:solidFill>
                <a:latin typeface="Menlo" panose="020B0609030804020204" pitchFamily="49" charset="0"/>
              </a:rPr>
              <a:t> </a:t>
            </a:r>
            <a:r>
              <a:rPr lang="en-US" sz="1350" dirty="0">
                <a:solidFill>
                  <a:srgbClr val="084390"/>
                </a:solidFill>
                <a:latin typeface="Menlo" panose="020B0609030804020204" pitchFamily="49" charset="0"/>
              </a:rPr>
              <a:t>value</a:t>
            </a:r>
            <a:r>
              <a:rPr lang="en-US" sz="1350" dirty="0">
                <a:solidFill>
                  <a:srgbClr val="000000"/>
                </a:solidFill>
                <a:latin typeface="Menlo" panose="020B0609030804020204" pitchFamily="49" charset="0"/>
              </a:rPr>
              <a:t>;</a:t>
            </a:r>
          </a:p>
          <a:p>
            <a:r>
              <a:rPr lang="en-US" sz="1350" dirty="0">
                <a:solidFill>
                  <a:srgbClr val="000000"/>
                </a:solidFill>
                <a:latin typeface="Menlo" panose="020B0609030804020204" pitchFamily="49" charset="0"/>
              </a:rPr>
              <a:t>    </a:t>
            </a:r>
            <a:r>
              <a:rPr lang="en-US" sz="1350" dirty="0">
                <a:solidFill>
                  <a:srgbClr val="133235"/>
                </a:solidFill>
                <a:latin typeface="Menlo" panose="020B0609030804020204" pitchFamily="49" charset="0"/>
              </a:rPr>
              <a:t>node</a:t>
            </a:r>
            <a:r>
              <a:rPr lang="en-US" sz="1350" dirty="0">
                <a:solidFill>
                  <a:srgbClr val="000000"/>
                </a:solidFill>
                <a:latin typeface="Menlo" panose="020B0609030804020204" pitchFamily="49" charset="0"/>
              </a:rPr>
              <a:t>* </a:t>
            </a:r>
            <a:r>
              <a:rPr lang="en-US" sz="1350" dirty="0">
                <a:solidFill>
                  <a:srgbClr val="084390"/>
                </a:solidFill>
                <a:latin typeface="Menlo" panose="020B0609030804020204" pitchFamily="49" charset="0"/>
              </a:rPr>
              <a:t>children</a:t>
            </a:r>
            <a:r>
              <a:rPr lang="en-US" sz="1350" dirty="0">
                <a:solidFill>
                  <a:srgbClr val="000000"/>
                </a:solidFill>
                <a:latin typeface="Menlo" panose="020B0609030804020204" pitchFamily="49" charset="0"/>
              </a:rPr>
              <a:t>;</a:t>
            </a:r>
            <a:endParaRPr lang="en-US" sz="1350" dirty="0">
              <a:solidFill>
                <a:srgbClr val="084390"/>
              </a:solidFill>
              <a:latin typeface="Menlo" panose="020B0609030804020204" pitchFamily="49" charset="0"/>
            </a:endParaRPr>
          </a:p>
          <a:p>
            <a:r>
              <a:rPr lang="en-US" sz="1350" dirty="0">
                <a:solidFill>
                  <a:srgbClr val="000000"/>
                </a:solidFill>
                <a:latin typeface="Menlo" panose="020B0609030804020204" pitchFamily="49" charset="0"/>
              </a:rPr>
              <a:t>    </a:t>
            </a:r>
            <a:r>
              <a:rPr lang="en-US" sz="1350" b="1" dirty="0">
                <a:solidFill>
                  <a:srgbClr val="88007E"/>
                </a:solidFill>
                <a:latin typeface="Menlo" panose="020B0609030804020204" pitchFamily="49" charset="0"/>
              </a:rPr>
              <a:t>int</a:t>
            </a:r>
            <a:r>
              <a:rPr lang="en-US" sz="1350" dirty="0">
                <a:solidFill>
                  <a:srgbClr val="000000"/>
                </a:solidFill>
                <a:latin typeface="Menlo" panose="020B0609030804020204" pitchFamily="49" charset="0"/>
              </a:rPr>
              <a:t> </a:t>
            </a:r>
            <a:r>
              <a:rPr lang="en-US" sz="1350" dirty="0" err="1">
                <a:solidFill>
                  <a:srgbClr val="084390"/>
                </a:solidFill>
                <a:latin typeface="Menlo" panose="020B0609030804020204" pitchFamily="49" charset="0"/>
              </a:rPr>
              <a:t>numChild</a:t>
            </a:r>
            <a:r>
              <a:rPr lang="en-US" sz="1350" dirty="0">
                <a:solidFill>
                  <a:srgbClr val="000000"/>
                </a:solidFill>
                <a:latin typeface="Menlo" panose="020B0609030804020204" pitchFamily="49" charset="0"/>
              </a:rPr>
              <a:t>;</a:t>
            </a:r>
            <a:endParaRPr lang="en-US" sz="1350" dirty="0">
              <a:solidFill>
                <a:srgbClr val="084390"/>
              </a:solidFill>
              <a:latin typeface="Menlo" panose="020B0609030804020204" pitchFamily="49" charset="0"/>
            </a:endParaRPr>
          </a:p>
          <a:p>
            <a:r>
              <a:rPr lang="en-US" sz="1350" dirty="0">
                <a:solidFill>
                  <a:srgbClr val="000000"/>
                </a:solidFill>
                <a:latin typeface="Menlo" panose="020B0609030804020204" pitchFamily="49" charset="0"/>
              </a:rPr>
              <a:t>    </a:t>
            </a:r>
            <a:r>
              <a:rPr lang="en-US" sz="1350" b="1" dirty="0">
                <a:solidFill>
                  <a:srgbClr val="88007E"/>
                </a:solidFill>
                <a:latin typeface="Menlo" panose="020B0609030804020204" pitchFamily="49" charset="0"/>
              </a:rPr>
              <a:t>int</a:t>
            </a:r>
            <a:r>
              <a:rPr lang="en-US" sz="1350" dirty="0">
                <a:solidFill>
                  <a:srgbClr val="000000"/>
                </a:solidFill>
                <a:latin typeface="Menlo" panose="020B0609030804020204" pitchFamily="49" charset="0"/>
              </a:rPr>
              <a:t> </a:t>
            </a:r>
            <a:r>
              <a:rPr lang="en-US" sz="1350" dirty="0">
                <a:solidFill>
                  <a:srgbClr val="084390"/>
                </a:solidFill>
                <a:latin typeface="Menlo" panose="020B0609030804020204" pitchFamily="49" charset="0"/>
              </a:rPr>
              <a:t>size</a:t>
            </a:r>
            <a:r>
              <a:rPr lang="en-US" sz="1350" dirty="0">
                <a:solidFill>
                  <a:srgbClr val="000000"/>
                </a:solidFill>
                <a:latin typeface="Menlo" panose="020B0609030804020204" pitchFamily="49" charset="0"/>
              </a:rPr>
              <a:t>;</a:t>
            </a:r>
          </a:p>
          <a:p>
            <a:r>
              <a:rPr lang="en-US" sz="1350" dirty="0">
                <a:solidFill>
                  <a:srgbClr val="000000"/>
                </a:solidFill>
                <a:latin typeface="Menlo" panose="020B0609030804020204" pitchFamily="49" charset="0"/>
              </a:rPr>
              <a:t>};</a:t>
            </a:r>
          </a:p>
        </p:txBody>
      </p:sp>
    </p:spTree>
    <p:extLst>
      <p:ext uri="{BB962C8B-B14F-4D97-AF65-F5344CB8AC3E}">
        <p14:creationId xmlns:p14="http://schemas.microsoft.com/office/powerpoint/2010/main" val="334746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CAF169-1246-DB41-90CC-DD051F2361B6}"/>
              </a:ext>
            </a:extLst>
          </p:cNvPr>
          <p:cNvGraphicFramePr/>
          <p:nvPr>
            <p:extLst>
              <p:ext uri="{D42A27DB-BD31-4B8C-83A1-F6EECF244321}">
                <p14:modId xmlns:p14="http://schemas.microsoft.com/office/powerpoint/2010/main" val="990508658"/>
              </p:ext>
            </p:extLst>
          </p:nvPr>
        </p:nvGraphicFramePr>
        <p:xfrm>
          <a:off x="5086950" y="4346257"/>
          <a:ext cx="3907744" cy="2511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7064EF01-4F85-5144-A9DC-589DBF6CE85E}"/>
              </a:ext>
            </a:extLst>
          </p:cNvPr>
          <p:cNvSpPr txBox="1"/>
          <p:nvPr/>
        </p:nvSpPr>
        <p:spPr>
          <a:xfrm>
            <a:off x="0" y="0"/>
            <a:ext cx="9144000" cy="1938992"/>
          </a:xfrm>
          <a:prstGeom prst="rect">
            <a:avLst/>
          </a:prstGeom>
          <a:noFill/>
        </p:spPr>
        <p:txBody>
          <a:bodyPr wrap="square" rtlCol="0">
            <a:spAutoFit/>
          </a:bodyPr>
          <a:lstStyle/>
          <a:p>
            <a:r>
              <a:rPr lang="en-US" sz="2400" dirty="0"/>
              <a:t>An N-tree is a tree of integers with nodes as shown, each node can have dynamically allocated number of children. The tree has no duplicate values and no negative numbers. Given a value k, find the </a:t>
            </a:r>
            <a:r>
              <a:rPr lang="en-US" sz="2400" b="1" dirty="0"/>
              <a:t>sum</a:t>
            </a:r>
            <a:r>
              <a:rPr lang="en-US" sz="2400" dirty="0"/>
              <a:t> of the values for all nodes whose </a:t>
            </a:r>
            <a:r>
              <a:rPr lang="en-US" sz="2400" b="1" dirty="0"/>
              <a:t>parent nodes value </a:t>
            </a:r>
            <a:r>
              <a:rPr lang="en-US" sz="2400" dirty="0"/>
              <a:t>is k. If a node with a value of k is </a:t>
            </a:r>
            <a:r>
              <a:rPr lang="en-US" sz="2400" b="1" dirty="0"/>
              <a:t>not</a:t>
            </a:r>
            <a:r>
              <a:rPr lang="en-US" sz="2400" dirty="0"/>
              <a:t> found, return -1. Use recursion in a useful way.</a:t>
            </a:r>
          </a:p>
        </p:txBody>
      </p:sp>
      <p:sp>
        <p:nvSpPr>
          <p:cNvPr id="24" name="TextBox 23">
            <a:extLst>
              <a:ext uri="{FF2B5EF4-FFF2-40B4-BE49-F238E27FC236}">
                <a16:creationId xmlns:a16="http://schemas.microsoft.com/office/drawing/2014/main" id="{755EB839-A2F8-ED4E-AB54-C71B9C861B1F}"/>
              </a:ext>
            </a:extLst>
          </p:cNvPr>
          <p:cNvSpPr txBox="1"/>
          <p:nvPr/>
        </p:nvSpPr>
        <p:spPr>
          <a:xfrm>
            <a:off x="6838362" y="1938992"/>
            <a:ext cx="2334293" cy="1546577"/>
          </a:xfrm>
          <a:prstGeom prst="rect">
            <a:avLst/>
          </a:prstGeom>
          <a:noFill/>
        </p:spPr>
        <p:txBody>
          <a:bodyPr wrap="none" rtlCol="0">
            <a:spAutoFit/>
          </a:bodyPr>
          <a:lstStyle/>
          <a:p>
            <a:r>
              <a:rPr lang="en-US" sz="1050" dirty="0">
                <a:latin typeface="Menlo" panose="020B0609030804020204" pitchFamily="49" charset="0"/>
              </a:rPr>
              <a:t>class node</a:t>
            </a:r>
          </a:p>
          <a:p>
            <a:r>
              <a:rPr lang="en-US" sz="1050" dirty="0">
                <a:latin typeface="Menlo" panose="020B0609030804020204" pitchFamily="49" charset="0"/>
              </a:rPr>
              <a:t>{</a:t>
            </a:r>
          </a:p>
          <a:p>
            <a:pPr lvl="1"/>
            <a:r>
              <a:rPr lang="en-US" sz="1050" dirty="0">
                <a:latin typeface="Menlo" panose="020B0609030804020204" pitchFamily="49" charset="0"/>
              </a:rPr>
              <a:t>public:</a:t>
            </a:r>
          </a:p>
          <a:p>
            <a:pPr lvl="1"/>
            <a:r>
              <a:rPr lang="en-US" sz="1050" dirty="0">
                <a:latin typeface="Menlo" panose="020B0609030804020204" pitchFamily="49" charset="0"/>
              </a:rPr>
              <a:t>…</a:t>
            </a:r>
          </a:p>
          <a:p>
            <a:pPr lvl="1"/>
            <a:r>
              <a:rPr lang="en-US" sz="1050" dirty="0">
                <a:latin typeface="Menlo" panose="020B0609030804020204" pitchFamily="49" charset="0"/>
              </a:rPr>
              <a:t>private:</a:t>
            </a:r>
          </a:p>
          <a:p>
            <a:pPr lvl="2"/>
            <a:r>
              <a:rPr lang="en-US" sz="1050" dirty="0">
                <a:latin typeface="Menlo" panose="020B0609030804020204" pitchFamily="49" charset="0"/>
              </a:rPr>
              <a:t>int value;</a:t>
            </a:r>
          </a:p>
          <a:p>
            <a:pPr lvl="2"/>
            <a:r>
              <a:rPr lang="en-US" sz="1050" dirty="0">
                <a:latin typeface="Menlo" panose="020B0609030804020204" pitchFamily="49" charset="0"/>
              </a:rPr>
              <a:t>node* children;</a:t>
            </a:r>
          </a:p>
          <a:p>
            <a:pPr lvl="2"/>
            <a:r>
              <a:rPr lang="en-US" sz="1050" dirty="0">
                <a:latin typeface="Menlo" panose="020B0609030804020204" pitchFamily="49" charset="0"/>
              </a:rPr>
              <a:t>int </a:t>
            </a:r>
            <a:r>
              <a:rPr lang="en-US" sz="1050" dirty="0" err="1">
                <a:latin typeface="Menlo" panose="020B0609030804020204" pitchFamily="49" charset="0"/>
              </a:rPr>
              <a:t>numChild</a:t>
            </a:r>
            <a:r>
              <a:rPr lang="en-US" sz="1050" dirty="0">
                <a:latin typeface="Menlo" panose="020B0609030804020204" pitchFamily="49" charset="0"/>
              </a:rPr>
              <a:t>;</a:t>
            </a:r>
          </a:p>
          <a:p>
            <a:r>
              <a:rPr lang="en-US" sz="1050" dirty="0">
                <a:latin typeface="Menlo" panose="020B0609030804020204" pitchFamily="49" charset="0"/>
              </a:rPr>
              <a:t>};</a:t>
            </a:r>
          </a:p>
        </p:txBody>
      </p:sp>
      <p:sp>
        <p:nvSpPr>
          <p:cNvPr id="25" name="TextBox 24">
            <a:extLst>
              <a:ext uri="{FF2B5EF4-FFF2-40B4-BE49-F238E27FC236}">
                <a16:creationId xmlns:a16="http://schemas.microsoft.com/office/drawing/2014/main" id="{87E2BC75-9D74-A240-AA73-25EC2769533B}"/>
              </a:ext>
            </a:extLst>
          </p:cNvPr>
          <p:cNvSpPr txBox="1"/>
          <p:nvPr/>
        </p:nvSpPr>
        <p:spPr>
          <a:xfrm>
            <a:off x="0" y="1938992"/>
            <a:ext cx="6603090" cy="4770537"/>
          </a:xfrm>
          <a:prstGeom prst="rect">
            <a:avLst/>
          </a:prstGeom>
          <a:noFill/>
        </p:spPr>
        <p:txBody>
          <a:bodyPr wrap="none" rtlCol="0">
            <a:spAutoFit/>
          </a:bodyPr>
          <a:lstStyle/>
          <a:p>
            <a:r>
              <a:rPr lang="en-US" sz="1600" b="1" dirty="0">
                <a:solidFill>
                  <a:srgbClr val="88007E"/>
                </a:solidFill>
                <a:latin typeface="Menlo" panose="020B0609030804020204" pitchFamily="49" charset="0"/>
              </a:rPr>
              <a:t>int</a:t>
            </a:r>
            <a:r>
              <a:rPr lang="en-US" sz="1600" dirty="0">
                <a:solidFill>
                  <a:srgbClr val="000000"/>
                </a:solidFill>
                <a:latin typeface="Menlo" panose="020B0609030804020204" pitchFamily="49" charset="0"/>
              </a:rPr>
              <a:t> </a:t>
            </a:r>
            <a:r>
              <a:rPr lang="en-US" sz="1600" dirty="0">
                <a:solidFill>
                  <a:srgbClr val="084390"/>
                </a:solidFill>
                <a:latin typeface="Menlo" panose="020B0609030804020204" pitchFamily="49" charset="0"/>
              </a:rPr>
              <a:t>find</a:t>
            </a:r>
            <a:r>
              <a:rPr lang="en-US" sz="1600" dirty="0">
                <a:solidFill>
                  <a:srgbClr val="000000"/>
                </a:solidFill>
                <a:latin typeface="Menlo" panose="020B0609030804020204" pitchFamily="49" charset="0"/>
              </a:rPr>
              <a:t>(</a:t>
            </a:r>
            <a:r>
              <a:rPr lang="en-US" sz="1600" dirty="0">
                <a:solidFill>
                  <a:srgbClr val="133235"/>
                </a:solidFill>
                <a:latin typeface="Menlo" panose="020B0609030804020204" pitchFamily="49" charset="0"/>
              </a:rPr>
              <a:t>node</a:t>
            </a:r>
            <a:r>
              <a:rPr lang="en-US" sz="1600" dirty="0">
                <a:solidFill>
                  <a:srgbClr val="000000"/>
                </a:solidFill>
                <a:latin typeface="Menlo" panose="020B0609030804020204" pitchFamily="49" charset="0"/>
              </a:rPr>
              <a:t>* root, </a:t>
            </a:r>
            <a:r>
              <a:rPr lang="en-US" sz="1600" b="1" dirty="0">
                <a:solidFill>
                  <a:srgbClr val="88007E"/>
                </a:solidFill>
                <a:latin typeface="Menlo" panose="020B0609030804020204" pitchFamily="49" charset="0"/>
              </a:rPr>
              <a:t>int</a:t>
            </a:r>
            <a:r>
              <a:rPr lang="en-US" sz="1600" dirty="0">
                <a:solidFill>
                  <a:srgbClr val="000000"/>
                </a:solidFill>
                <a:latin typeface="Menlo" panose="020B0609030804020204" pitchFamily="49" charset="0"/>
              </a:rPr>
              <a:t> k) {</a:t>
            </a:r>
          </a:p>
          <a:p>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if</a:t>
            </a:r>
            <a:r>
              <a:rPr lang="en-US" sz="1600" dirty="0">
                <a:solidFill>
                  <a:srgbClr val="000000"/>
                </a:solidFill>
                <a:latin typeface="Menlo" panose="020B0609030804020204" pitchFamily="49" charset="0"/>
              </a:rPr>
              <a:t> (root == </a:t>
            </a:r>
            <a:r>
              <a:rPr lang="en-US" sz="1600" b="1" dirty="0" err="1">
                <a:solidFill>
                  <a:srgbClr val="88007E"/>
                </a:solidFill>
                <a:latin typeface="Menlo" panose="020B0609030804020204" pitchFamily="49" charset="0"/>
              </a:rPr>
              <a:t>nullptr</a:t>
            </a:r>
            <a:r>
              <a:rPr lang="en-US" sz="1600" dirty="0">
                <a:solidFill>
                  <a:srgbClr val="000000"/>
                </a:solidFill>
                <a:latin typeface="Menlo" panose="020B0609030804020204" pitchFamily="49" charset="0"/>
              </a:rPr>
              <a:t>)</a:t>
            </a:r>
          </a:p>
          <a:p>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1C02CF"/>
                </a:solidFill>
                <a:latin typeface="Menlo" panose="020B0609030804020204" pitchFamily="49" charset="0"/>
              </a:rPr>
              <a:t>1</a:t>
            </a:r>
            <a:r>
              <a:rPr lang="en-US" sz="1600" dirty="0">
                <a:solidFill>
                  <a:srgbClr val="000000"/>
                </a:solidFill>
                <a:latin typeface="Menlo" panose="020B0609030804020204" pitchFamily="49" charset="0"/>
              </a:rPr>
              <a:t>;</a:t>
            </a:r>
          </a:p>
          <a:p>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if</a:t>
            </a:r>
            <a:r>
              <a:rPr lang="en-US" sz="1600" dirty="0">
                <a:solidFill>
                  <a:srgbClr val="000000"/>
                </a:solidFill>
                <a:latin typeface="Menlo" panose="020B0609030804020204" pitchFamily="49" charset="0"/>
              </a:rPr>
              <a:t> (root-&gt;</a:t>
            </a:r>
            <a:r>
              <a:rPr lang="en-US" sz="1600" dirty="0" err="1">
                <a:solidFill>
                  <a:srgbClr val="294B4E"/>
                </a:solidFill>
                <a:latin typeface="Menlo" panose="020B0609030804020204" pitchFamily="49" charset="0"/>
              </a:rPr>
              <a:t>getValue</a:t>
            </a:r>
            <a:r>
              <a:rPr lang="en-US" sz="1600" dirty="0">
                <a:solidFill>
                  <a:srgbClr val="000000"/>
                </a:solidFill>
                <a:latin typeface="Menlo" panose="020B0609030804020204" pitchFamily="49" charset="0"/>
              </a:rPr>
              <a:t>() == k) {</a:t>
            </a:r>
          </a:p>
          <a:p>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int</a:t>
            </a:r>
            <a:r>
              <a:rPr lang="en-US" sz="1600" dirty="0">
                <a:solidFill>
                  <a:srgbClr val="000000"/>
                </a:solidFill>
                <a:latin typeface="Menlo" panose="020B0609030804020204" pitchFamily="49" charset="0"/>
              </a:rPr>
              <a:t> sum = </a:t>
            </a:r>
            <a:r>
              <a:rPr lang="en-US" sz="1600" dirty="0">
                <a:solidFill>
                  <a:srgbClr val="1C02CF"/>
                </a:solidFill>
                <a:latin typeface="Menlo" panose="020B0609030804020204" pitchFamily="49" charset="0"/>
              </a:rPr>
              <a:t>0</a:t>
            </a:r>
            <a:r>
              <a:rPr lang="en-US" sz="1600" dirty="0">
                <a:solidFill>
                  <a:srgbClr val="000000"/>
                </a:solidFill>
                <a:latin typeface="Menlo" panose="020B0609030804020204" pitchFamily="49" charset="0"/>
              </a:rPr>
              <a:t>;</a:t>
            </a:r>
          </a:p>
          <a:p>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for</a:t>
            </a:r>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int</a:t>
            </a: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i</a:t>
            </a:r>
            <a:r>
              <a:rPr lang="en-US" sz="1600" dirty="0">
                <a:solidFill>
                  <a:srgbClr val="000000"/>
                </a:solidFill>
                <a:latin typeface="Menlo" panose="020B0609030804020204" pitchFamily="49" charset="0"/>
              </a:rPr>
              <a:t> = </a:t>
            </a:r>
            <a:r>
              <a:rPr lang="en-US" sz="1600" dirty="0">
                <a:solidFill>
                  <a:srgbClr val="1C02CF"/>
                </a:solidFill>
                <a:latin typeface="Menlo" panose="020B0609030804020204" pitchFamily="49" charset="0"/>
              </a:rPr>
              <a:t>0</a:t>
            </a: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i</a:t>
            </a:r>
            <a:r>
              <a:rPr lang="en-US" sz="1600" dirty="0">
                <a:solidFill>
                  <a:srgbClr val="000000"/>
                </a:solidFill>
                <a:latin typeface="Menlo" panose="020B0609030804020204" pitchFamily="49" charset="0"/>
              </a:rPr>
              <a:t> &lt; root-&gt;</a:t>
            </a:r>
            <a:r>
              <a:rPr lang="en-US" sz="1600" dirty="0" err="1">
                <a:solidFill>
                  <a:srgbClr val="294B4E"/>
                </a:solidFill>
                <a:latin typeface="Menlo" panose="020B0609030804020204" pitchFamily="49" charset="0"/>
              </a:rPr>
              <a:t>getNchildren</a:t>
            </a: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i</a:t>
            </a:r>
            <a:r>
              <a:rPr lang="en-US" sz="1600" dirty="0">
                <a:solidFill>
                  <a:srgbClr val="000000"/>
                </a:solidFill>
                <a:latin typeface="Menlo" panose="020B0609030804020204" pitchFamily="49" charset="0"/>
              </a:rPr>
              <a:t>++) {</a:t>
            </a:r>
          </a:p>
          <a:p>
            <a:r>
              <a:rPr lang="en-US" sz="1600" dirty="0">
                <a:solidFill>
                  <a:srgbClr val="000000"/>
                </a:solidFill>
                <a:latin typeface="Menlo" panose="020B0609030804020204" pitchFamily="49" charset="0"/>
              </a:rPr>
              <a:t>      sum+=root-&gt;</a:t>
            </a:r>
            <a:r>
              <a:rPr lang="en-US" sz="1600" dirty="0" err="1">
                <a:solidFill>
                  <a:srgbClr val="294B4E"/>
                </a:solidFill>
                <a:latin typeface="Menlo" panose="020B0609030804020204" pitchFamily="49" charset="0"/>
              </a:rPr>
              <a:t>getChild</a:t>
            </a:r>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i</a:t>
            </a:r>
            <a:r>
              <a:rPr lang="en-US" sz="1600" dirty="0">
                <a:solidFill>
                  <a:srgbClr val="000000"/>
                </a:solidFill>
                <a:latin typeface="Menlo" panose="020B0609030804020204" pitchFamily="49" charset="0"/>
              </a:rPr>
              <a:t>)-&gt;</a:t>
            </a:r>
            <a:r>
              <a:rPr lang="en-US" sz="1600" dirty="0" err="1">
                <a:solidFill>
                  <a:srgbClr val="294B4E"/>
                </a:solidFill>
                <a:latin typeface="Menlo" panose="020B0609030804020204" pitchFamily="49" charset="0"/>
              </a:rPr>
              <a:t>getValue</a:t>
            </a:r>
            <a:r>
              <a:rPr lang="en-US" sz="1600" dirty="0">
                <a:solidFill>
                  <a:srgbClr val="000000"/>
                </a:solidFill>
                <a:latin typeface="Menlo" panose="020B0609030804020204" pitchFamily="49" charset="0"/>
              </a:rPr>
              <a:t>();</a:t>
            </a:r>
          </a:p>
          <a:p>
            <a:r>
              <a:rPr lang="en-US" sz="1600" dirty="0">
                <a:solidFill>
                  <a:srgbClr val="000000"/>
                </a:solidFill>
                <a:latin typeface="Menlo" panose="020B0609030804020204" pitchFamily="49" charset="0"/>
              </a:rPr>
              <a:t>    }</a:t>
            </a:r>
          </a:p>
          <a:p>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return</a:t>
            </a:r>
            <a:r>
              <a:rPr lang="en-US" sz="1600" dirty="0">
                <a:solidFill>
                  <a:srgbClr val="000000"/>
                </a:solidFill>
                <a:latin typeface="Menlo" panose="020B0609030804020204" pitchFamily="49" charset="0"/>
              </a:rPr>
              <a:t> sum;</a:t>
            </a:r>
          </a:p>
          <a:p>
            <a:r>
              <a:rPr lang="en-US" sz="1600" dirty="0">
                <a:solidFill>
                  <a:srgbClr val="000000"/>
                </a:solidFill>
                <a:latin typeface="Menlo" panose="020B0609030804020204" pitchFamily="49" charset="0"/>
              </a:rPr>
              <a:t>  } </a:t>
            </a:r>
            <a:r>
              <a:rPr lang="en-US" sz="1600" b="1" dirty="0">
                <a:solidFill>
                  <a:srgbClr val="88007E"/>
                </a:solidFill>
                <a:latin typeface="Menlo" panose="020B0609030804020204" pitchFamily="49" charset="0"/>
              </a:rPr>
              <a:t>else</a:t>
            </a:r>
            <a:r>
              <a:rPr lang="en-US" sz="1600" dirty="0">
                <a:solidFill>
                  <a:srgbClr val="000000"/>
                </a:solidFill>
                <a:latin typeface="Menlo" panose="020B0609030804020204" pitchFamily="49" charset="0"/>
              </a:rPr>
              <a:t> {</a:t>
            </a:r>
          </a:p>
          <a:p>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int</a:t>
            </a:r>
            <a:r>
              <a:rPr lang="en-US" sz="1600" dirty="0">
                <a:solidFill>
                  <a:srgbClr val="000000"/>
                </a:solidFill>
                <a:latin typeface="Menlo" panose="020B0609030804020204" pitchFamily="49" charset="0"/>
              </a:rPr>
              <a:t> res = -</a:t>
            </a:r>
            <a:r>
              <a:rPr lang="en-US" sz="1600" dirty="0">
                <a:solidFill>
                  <a:srgbClr val="1C02CF"/>
                </a:solidFill>
                <a:latin typeface="Menlo" panose="020B0609030804020204" pitchFamily="49" charset="0"/>
              </a:rPr>
              <a:t>1</a:t>
            </a:r>
            <a:r>
              <a:rPr lang="en-US" sz="1600" dirty="0">
                <a:solidFill>
                  <a:srgbClr val="000000"/>
                </a:solidFill>
                <a:latin typeface="Menlo" panose="020B0609030804020204" pitchFamily="49" charset="0"/>
              </a:rPr>
              <a:t>;</a:t>
            </a:r>
          </a:p>
          <a:p>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for</a:t>
            </a:r>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int</a:t>
            </a: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i</a:t>
            </a:r>
            <a:r>
              <a:rPr lang="en-US" sz="1600" dirty="0">
                <a:solidFill>
                  <a:srgbClr val="000000"/>
                </a:solidFill>
                <a:latin typeface="Menlo" panose="020B0609030804020204" pitchFamily="49" charset="0"/>
              </a:rPr>
              <a:t> = </a:t>
            </a:r>
            <a:r>
              <a:rPr lang="en-US" sz="1600" dirty="0">
                <a:solidFill>
                  <a:srgbClr val="1C02CF"/>
                </a:solidFill>
                <a:latin typeface="Menlo" panose="020B0609030804020204" pitchFamily="49" charset="0"/>
              </a:rPr>
              <a:t>0</a:t>
            </a: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i</a:t>
            </a:r>
            <a:r>
              <a:rPr lang="en-US" sz="1600" dirty="0">
                <a:solidFill>
                  <a:srgbClr val="000000"/>
                </a:solidFill>
                <a:latin typeface="Menlo" panose="020B0609030804020204" pitchFamily="49" charset="0"/>
              </a:rPr>
              <a:t> &lt; root-&gt;</a:t>
            </a:r>
            <a:r>
              <a:rPr lang="en-US" sz="1600" dirty="0" err="1">
                <a:solidFill>
                  <a:srgbClr val="294B4E"/>
                </a:solidFill>
                <a:latin typeface="Menlo" panose="020B0609030804020204" pitchFamily="49" charset="0"/>
              </a:rPr>
              <a:t>getNchildren</a:t>
            </a: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i</a:t>
            </a:r>
            <a:r>
              <a:rPr lang="en-US" sz="1600" dirty="0">
                <a:solidFill>
                  <a:srgbClr val="000000"/>
                </a:solidFill>
                <a:latin typeface="Menlo" panose="020B0609030804020204" pitchFamily="49" charset="0"/>
              </a:rPr>
              <a:t>++) {</a:t>
            </a:r>
          </a:p>
          <a:p>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int</a:t>
            </a:r>
            <a:r>
              <a:rPr lang="en-US" sz="1600" dirty="0">
                <a:solidFill>
                  <a:srgbClr val="000000"/>
                </a:solidFill>
                <a:latin typeface="Menlo" panose="020B0609030804020204" pitchFamily="49" charset="0"/>
              </a:rPr>
              <a:t> temp = </a:t>
            </a:r>
            <a:r>
              <a:rPr lang="en-US" sz="1600" dirty="0">
                <a:solidFill>
                  <a:srgbClr val="294B4E"/>
                </a:solidFill>
                <a:latin typeface="Menlo" panose="020B0609030804020204" pitchFamily="49" charset="0"/>
              </a:rPr>
              <a:t>find</a:t>
            </a:r>
            <a:r>
              <a:rPr lang="en-US" sz="1600" dirty="0">
                <a:solidFill>
                  <a:srgbClr val="000000"/>
                </a:solidFill>
                <a:latin typeface="Menlo" panose="020B0609030804020204" pitchFamily="49" charset="0"/>
              </a:rPr>
              <a:t>(root-&gt;</a:t>
            </a:r>
            <a:r>
              <a:rPr lang="en-US" sz="1600" dirty="0" err="1">
                <a:solidFill>
                  <a:srgbClr val="294B4E"/>
                </a:solidFill>
                <a:latin typeface="Menlo" panose="020B0609030804020204" pitchFamily="49" charset="0"/>
              </a:rPr>
              <a:t>getChild</a:t>
            </a:r>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i</a:t>
            </a:r>
            <a:r>
              <a:rPr lang="en-US" sz="1600" dirty="0">
                <a:solidFill>
                  <a:srgbClr val="000000"/>
                </a:solidFill>
                <a:latin typeface="Menlo" panose="020B0609030804020204" pitchFamily="49" charset="0"/>
              </a:rPr>
              <a:t>), k);</a:t>
            </a:r>
          </a:p>
          <a:p>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if</a:t>
            </a:r>
            <a:r>
              <a:rPr lang="en-US" sz="1600" dirty="0">
                <a:solidFill>
                  <a:srgbClr val="000000"/>
                </a:solidFill>
                <a:latin typeface="Menlo" panose="020B0609030804020204" pitchFamily="49" charset="0"/>
              </a:rPr>
              <a:t> (temp &gt; res)</a:t>
            </a:r>
          </a:p>
          <a:p>
            <a:r>
              <a:rPr lang="en-US" sz="1600" dirty="0">
                <a:solidFill>
                  <a:srgbClr val="000000"/>
                </a:solidFill>
                <a:latin typeface="Menlo" panose="020B0609030804020204" pitchFamily="49" charset="0"/>
              </a:rPr>
              <a:t>        res = temp;</a:t>
            </a:r>
          </a:p>
          <a:p>
            <a:r>
              <a:rPr lang="en-US" sz="1600" dirty="0">
                <a:solidFill>
                  <a:srgbClr val="000000"/>
                </a:solidFill>
                <a:latin typeface="Menlo" panose="020B0609030804020204" pitchFamily="49" charset="0"/>
              </a:rPr>
              <a:t>    }</a:t>
            </a:r>
          </a:p>
          <a:p>
            <a:r>
              <a:rPr lang="en-US" sz="1600" dirty="0">
                <a:solidFill>
                  <a:srgbClr val="000000"/>
                </a:solidFill>
                <a:latin typeface="Menlo" panose="020B0609030804020204" pitchFamily="49" charset="0"/>
              </a:rPr>
              <a:t>    </a:t>
            </a:r>
            <a:r>
              <a:rPr lang="en-US" sz="1600" b="1" dirty="0">
                <a:solidFill>
                  <a:srgbClr val="88007E"/>
                </a:solidFill>
                <a:latin typeface="Menlo" panose="020B0609030804020204" pitchFamily="49" charset="0"/>
              </a:rPr>
              <a:t>return</a:t>
            </a:r>
            <a:r>
              <a:rPr lang="en-US" sz="1600" dirty="0">
                <a:solidFill>
                  <a:srgbClr val="000000"/>
                </a:solidFill>
                <a:latin typeface="Menlo" panose="020B0609030804020204" pitchFamily="49" charset="0"/>
              </a:rPr>
              <a:t> res;</a:t>
            </a:r>
          </a:p>
          <a:p>
            <a:r>
              <a:rPr lang="en-US" sz="1600" dirty="0">
                <a:solidFill>
                  <a:srgbClr val="000000"/>
                </a:solidFill>
                <a:latin typeface="Menlo" panose="020B0609030804020204" pitchFamily="49" charset="0"/>
              </a:rPr>
              <a:t>  }</a:t>
            </a:r>
          </a:p>
          <a:p>
            <a:r>
              <a:rPr lang="en-US" sz="1600" dirty="0">
                <a:solidFill>
                  <a:srgbClr val="000000"/>
                </a:solidFill>
                <a:latin typeface="Menlo" panose="020B0609030804020204" pitchFamily="49" charset="0"/>
              </a:rPr>
              <a:t>}</a:t>
            </a:r>
          </a:p>
        </p:txBody>
      </p:sp>
    </p:spTree>
    <p:extLst>
      <p:ext uri="{BB962C8B-B14F-4D97-AF65-F5344CB8AC3E}">
        <p14:creationId xmlns:p14="http://schemas.microsoft.com/office/powerpoint/2010/main" val="194775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1B2E45B-6516-E248-BF9B-89D05024AE16}"/>
              </a:ext>
            </a:extLst>
          </p:cNvPr>
          <p:cNvSpPr txBox="1"/>
          <p:nvPr/>
        </p:nvSpPr>
        <p:spPr>
          <a:xfrm>
            <a:off x="0" y="0"/>
            <a:ext cx="9144000" cy="2062103"/>
          </a:xfrm>
          <a:prstGeom prst="rect">
            <a:avLst/>
          </a:prstGeom>
          <a:noFill/>
        </p:spPr>
        <p:txBody>
          <a:bodyPr wrap="square" rtlCol="0">
            <a:spAutoFit/>
          </a:bodyPr>
          <a:lstStyle/>
          <a:p>
            <a:r>
              <a:rPr lang="en-US" sz="3200" dirty="0"/>
              <a:t>Given the Binary search tree provided, what would be the result after inserting 45, deleting 80, deleting 50 and then inserting 57 in that order? Favor left subtree to get replacement for deletion.</a:t>
            </a:r>
          </a:p>
        </p:txBody>
      </p:sp>
      <p:graphicFrame>
        <p:nvGraphicFramePr>
          <p:cNvPr id="7" name="Diagram 6">
            <a:extLst>
              <a:ext uri="{FF2B5EF4-FFF2-40B4-BE49-F238E27FC236}">
                <a16:creationId xmlns:a16="http://schemas.microsoft.com/office/drawing/2014/main" id="{91896A2B-7192-9540-A7FC-3ED973C5D136}"/>
              </a:ext>
            </a:extLst>
          </p:cNvPr>
          <p:cNvGraphicFramePr/>
          <p:nvPr>
            <p:extLst>
              <p:ext uri="{D42A27DB-BD31-4B8C-83A1-F6EECF244321}">
                <p14:modId xmlns:p14="http://schemas.microsoft.com/office/powerpoint/2010/main" val="1005975879"/>
              </p:ext>
            </p:extLst>
          </p:nvPr>
        </p:nvGraphicFramePr>
        <p:xfrm>
          <a:off x="1158240" y="2062102"/>
          <a:ext cx="6454140" cy="4452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88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1B2E45B-6516-E248-BF9B-89D05024AE16}"/>
              </a:ext>
            </a:extLst>
          </p:cNvPr>
          <p:cNvSpPr txBox="1"/>
          <p:nvPr/>
        </p:nvSpPr>
        <p:spPr>
          <a:xfrm>
            <a:off x="0" y="0"/>
            <a:ext cx="9144000" cy="2062103"/>
          </a:xfrm>
          <a:prstGeom prst="rect">
            <a:avLst/>
          </a:prstGeom>
          <a:noFill/>
        </p:spPr>
        <p:txBody>
          <a:bodyPr wrap="square" rtlCol="0">
            <a:spAutoFit/>
          </a:bodyPr>
          <a:lstStyle/>
          <a:p>
            <a:r>
              <a:rPr lang="en-US" sz="3200" dirty="0"/>
              <a:t>Given the Binary search tree provided, what would be the result after inserting 45, deleting 80, deleting 50 and then inserting 57 in that order? Favor left subtree to get replacement for deletion.</a:t>
            </a:r>
          </a:p>
        </p:txBody>
      </p:sp>
      <p:graphicFrame>
        <p:nvGraphicFramePr>
          <p:cNvPr id="7" name="Diagram 6">
            <a:extLst>
              <a:ext uri="{FF2B5EF4-FFF2-40B4-BE49-F238E27FC236}">
                <a16:creationId xmlns:a16="http://schemas.microsoft.com/office/drawing/2014/main" id="{91896A2B-7192-9540-A7FC-3ED973C5D136}"/>
              </a:ext>
            </a:extLst>
          </p:cNvPr>
          <p:cNvGraphicFramePr/>
          <p:nvPr>
            <p:extLst>
              <p:ext uri="{D42A27DB-BD31-4B8C-83A1-F6EECF244321}">
                <p14:modId xmlns:p14="http://schemas.microsoft.com/office/powerpoint/2010/main" val="4127603575"/>
              </p:ext>
            </p:extLst>
          </p:nvPr>
        </p:nvGraphicFramePr>
        <p:xfrm>
          <a:off x="975360" y="2062103"/>
          <a:ext cx="6705600" cy="4590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079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98C432-9916-B34F-979B-6615F6C72050}"/>
              </a:ext>
            </a:extLst>
          </p:cNvPr>
          <p:cNvSpPr txBox="1"/>
          <p:nvPr/>
        </p:nvSpPr>
        <p:spPr>
          <a:xfrm>
            <a:off x="1" y="0"/>
            <a:ext cx="9144000" cy="1569660"/>
          </a:xfrm>
          <a:prstGeom prst="rect">
            <a:avLst/>
          </a:prstGeom>
          <a:noFill/>
        </p:spPr>
        <p:txBody>
          <a:bodyPr wrap="square" rtlCol="0">
            <a:spAutoFit/>
          </a:bodyPr>
          <a:lstStyle/>
          <a:p>
            <a:r>
              <a:rPr lang="en-US" sz="3200" dirty="0"/>
              <a:t>We have seen level order traversal in trees as implemented with a queue, what would happen if we implemented this as a stack?</a:t>
            </a:r>
          </a:p>
        </p:txBody>
      </p:sp>
      <p:pic>
        <p:nvPicPr>
          <p:cNvPr id="13" name="Picture 12">
            <a:extLst>
              <a:ext uri="{FF2B5EF4-FFF2-40B4-BE49-F238E27FC236}">
                <a16:creationId xmlns:a16="http://schemas.microsoft.com/office/drawing/2014/main" id="{CFDBEEB1-A56A-694E-9F99-B8FD688B97E8}"/>
              </a:ext>
            </a:extLst>
          </p:cNvPr>
          <p:cNvPicPr>
            <a:picLocks noChangeAspect="1"/>
          </p:cNvPicPr>
          <p:nvPr/>
        </p:nvPicPr>
        <p:blipFill>
          <a:blip r:embed="rId2"/>
          <a:stretch>
            <a:fillRect/>
          </a:stretch>
        </p:blipFill>
        <p:spPr>
          <a:xfrm>
            <a:off x="102870" y="1569660"/>
            <a:ext cx="6095648" cy="338386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74213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98C432-9916-B34F-979B-6615F6C72050}"/>
              </a:ext>
            </a:extLst>
          </p:cNvPr>
          <p:cNvSpPr txBox="1"/>
          <p:nvPr/>
        </p:nvSpPr>
        <p:spPr>
          <a:xfrm>
            <a:off x="1" y="0"/>
            <a:ext cx="9144000" cy="1569660"/>
          </a:xfrm>
          <a:prstGeom prst="rect">
            <a:avLst/>
          </a:prstGeom>
          <a:noFill/>
        </p:spPr>
        <p:txBody>
          <a:bodyPr wrap="square" rtlCol="0">
            <a:spAutoFit/>
          </a:bodyPr>
          <a:lstStyle/>
          <a:p>
            <a:r>
              <a:rPr lang="en-US" sz="3200" dirty="0"/>
              <a:t>We have seen level order traversal in trees as implemented with a queue, what would happen if we implemented this as a stack?</a:t>
            </a:r>
          </a:p>
        </p:txBody>
      </p:sp>
      <p:pic>
        <p:nvPicPr>
          <p:cNvPr id="7" name="Picture 6">
            <a:extLst>
              <a:ext uri="{FF2B5EF4-FFF2-40B4-BE49-F238E27FC236}">
                <a16:creationId xmlns:a16="http://schemas.microsoft.com/office/drawing/2014/main" id="{CD0C8A38-3395-4045-9BA8-2C3E4B8E1F0F}"/>
              </a:ext>
            </a:extLst>
          </p:cNvPr>
          <p:cNvPicPr>
            <a:picLocks noChangeAspect="1"/>
          </p:cNvPicPr>
          <p:nvPr/>
        </p:nvPicPr>
        <p:blipFill>
          <a:blip r:embed="rId2"/>
          <a:stretch>
            <a:fillRect/>
          </a:stretch>
        </p:blipFill>
        <p:spPr>
          <a:xfrm>
            <a:off x="102870" y="1569660"/>
            <a:ext cx="6095648" cy="3383866"/>
          </a:xfrm>
          <a:prstGeom prst="rect">
            <a:avLst/>
          </a:prstGeom>
          <a:ln w="88900" cap="sq" cmpd="thickThin">
            <a:solidFill>
              <a:srgbClr val="000000"/>
            </a:solidFill>
            <a:prstDash val="solid"/>
            <a:miter lim="800000"/>
          </a:ln>
          <a:effectLst>
            <a:innerShdw blurRad="76200">
              <a:srgbClr val="000000"/>
            </a:innerShdw>
          </a:effectLst>
        </p:spPr>
      </p:pic>
      <p:graphicFrame>
        <p:nvGraphicFramePr>
          <p:cNvPr id="10" name="Table 9">
            <a:extLst>
              <a:ext uri="{FF2B5EF4-FFF2-40B4-BE49-F238E27FC236}">
                <a16:creationId xmlns:a16="http://schemas.microsoft.com/office/drawing/2014/main" id="{D28E39E8-453B-F44E-A18B-E0EC5018EC23}"/>
              </a:ext>
            </a:extLst>
          </p:cNvPr>
          <p:cNvGraphicFramePr>
            <a:graphicFrameLocks noGrp="1"/>
          </p:cNvGraphicFramePr>
          <p:nvPr/>
        </p:nvGraphicFramePr>
        <p:xfrm>
          <a:off x="4861560" y="5135175"/>
          <a:ext cx="4063998" cy="148336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372348301"/>
                    </a:ext>
                  </a:extLst>
                </a:gridCol>
                <a:gridCol w="677333">
                  <a:extLst>
                    <a:ext uri="{9D8B030D-6E8A-4147-A177-3AD203B41FA5}">
                      <a16:colId xmlns:a16="http://schemas.microsoft.com/office/drawing/2014/main" val="642975599"/>
                    </a:ext>
                  </a:extLst>
                </a:gridCol>
                <a:gridCol w="677333">
                  <a:extLst>
                    <a:ext uri="{9D8B030D-6E8A-4147-A177-3AD203B41FA5}">
                      <a16:colId xmlns:a16="http://schemas.microsoft.com/office/drawing/2014/main" val="518335426"/>
                    </a:ext>
                  </a:extLst>
                </a:gridCol>
                <a:gridCol w="677333">
                  <a:extLst>
                    <a:ext uri="{9D8B030D-6E8A-4147-A177-3AD203B41FA5}">
                      <a16:colId xmlns:a16="http://schemas.microsoft.com/office/drawing/2014/main" val="3200931807"/>
                    </a:ext>
                  </a:extLst>
                </a:gridCol>
                <a:gridCol w="677333">
                  <a:extLst>
                    <a:ext uri="{9D8B030D-6E8A-4147-A177-3AD203B41FA5}">
                      <a16:colId xmlns:a16="http://schemas.microsoft.com/office/drawing/2014/main" val="277129110"/>
                    </a:ext>
                  </a:extLst>
                </a:gridCol>
                <a:gridCol w="677333">
                  <a:extLst>
                    <a:ext uri="{9D8B030D-6E8A-4147-A177-3AD203B41FA5}">
                      <a16:colId xmlns:a16="http://schemas.microsoft.com/office/drawing/2014/main" val="2023390171"/>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7468307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32337028"/>
                  </a:ext>
                </a:extLst>
              </a:tr>
              <a:tr h="370840">
                <a:tc>
                  <a:txBody>
                    <a:bodyPr/>
                    <a:lstStyle/>
                    <a:p>
                      <a:endParaRPr lang="en-US"/>
                    </a:p>
                  </a:txBody>
                  <a:tcPr/>
                </a:tc>
                <a:tc>
                  <a:txBody>
                    <a:bodyPr/>
                    <a:lstStyle/>
                    <a:p>
                      <a:r>
                        <a:rPr lang="en-US" dirty="0"/>
                        <a:t>C</a:t>
                      </a:r>
                    </a:p>
                  </a:txBody>
                  <a:tcPr/>
                </a:tc>
                <a:tc>
                  <a:txBody>
                    <a:bodyPr/>
                    <a:lstStyle/>
                    <a:p>
                      <a:r>
                        <a:rPr lang="en-US" dirty="0"/>
                        <a:t>F</a:t>
                      </a:r>
                    </a:p>
                  </a:txBody>
                  <a:tcPr/>
                </a:tc>
                <a:tc>
                  <a:txBody>
                    <a:bodyPr/>
                    <a:lstStyle/>
                    <a:p>
                      <a:endParaRPr lang="en-US" dirty="0"/>
                    </a:p>
                  </a:txBody>
                  <a:tcPr/>
                </a:tc>
                <a:tc>
                  <a:txBody>
                    <a:bodyPr/>
                    <a:lstStyle/>
                    <a:p>
                      <a:r>
                        <a:rPr lang="en-US" dirty="0"/>
                        <a:t>E</a:t>
                      </a:r>
                    </a:p>
                  </a:txBody>
                  <a:tcPr/>
                </a:tc>
                <a:tc>
                  <a:txBody>
                    <a:bodyPr/>
                    <a:lstStyle/>
                    <a:p>
                      <a:endParaRPr lang="en-US"/>
                    </a:p>
                  </a:txBody>
                  <a:tcPr/>
                </a:tc>
                <a:extLst>
                  <a:ext uri="{0D108BD9-81ED-4DB2-BD59-A6C34878D82A}">
                    <a16:rowId xmlns:a16="http://schemas.microsoft.com/office/drawing/2014/main" val="4248515730"/>
                  </a:ext>
                </a:extLst>
              </a:tr>
              <a:tr h="370840">
                <a:tc>
                  <a:txBody>
                    <a:bodyPr/>
                    <a:lstStyle/>
                    <a:p>
                      <a:r>
                        <a:rPr lang="en-US" dirty="0"/>
                        <a:t>A</a:t>
                      </a:r>
                    </a:p>
                  </a:txBody>
                  <a:tcPr/>
                </a:tc>
                <a:tc>
                  <a:txBody>
                    <a:bodyPr/>
                    <a:lstStyle/>
                    <a:p>
                      <a:r>
                        <a:rPr lang="en-US" dirty="0"/>
                        <a:t>B</a:t>
                      </a:r>
                    </a:p>
                  </a:txBody>
                  <a:tcPr/>
                </a:tc>
                <a:tc>
                  <a:txBody>
                    <a:bodyPr/>
                    <a:lstStyle/>
                    <a:p>
                      <a:r>
                        <a:rPr lang="en-US" dirty="0"/>
                        <a:t>B</a:t>
                      </a:r>
                    </a:p>
                  </a:txBody>
                  <a:tcPr/>
                </a:tc>
                <a:tc>
                  <a:txBody>
                    <a:bodyPr/>
                    <a:lstStyle/>
                    <a:p>
                      <a:r>
                        <a:rPr lang="en-US" dirty="0"/>
                        <a:t>B</a:t>
                      </a:r>
                    </a:p>
                  </a:txBody>
                  <a:tcPr/>
                </a:tc>
                <a:tc>
                  <a:txBody>
                    <a:bodyPr/>
                    <a:lstStyle/>
                    <a:p>
                      <a:r>
                        <a:rPr lang="en-US" dirty="0"/>
                        <a:t>D</a:t>
                      </a:r>
                    </a:p>
                  </a:txBody>
                  <a:tcPr/>
                </a:tc>
                <a:tc>
                  <a:txBody>
                    <a:bodyPr/>
                    <a:lstStyle/>
                    <a:p>
                      <a:r>
                        <a:rPr lang="en-US" dirty="0"/>
                        <a:t>D</a:t>
                      </a:r>
                    </a:p>
                  </a:txBody>
                  <a:tcPr/>
                </a:tc>
                <a:extLst>
                  <a:ext uri="{0D108BD9-81ED-4DB2-BD59-A6C34878D82A}">
                    <a16:rowId xmlns:a16="http://schemas.microsoft.com/office/drawing/2014/main" val="2249533057"/>
                  </a:ext>
                </a:extLst>
              </a:tr>
            </a:tbl>
          </a:graphicData>
        </a:graphic>
      </p:graphicFrame>
      <p:sp>
        <p:nvSpPr>
          <p:cNvPr id="11" name="TextBox 10">
            <a:extLst>
              <a:ext uri="{FF2B5EF4-FFF2-40B4-BE49-F238E27FC236}">
                <a16:creationId xmlns:a16="http://schemas.microsoft.com/office/drawing/2014/main" id="{C81D2CE9-22F7-314F-85AA-B6239B78D320}"/>
              </a:ext>
            </a:extLst>
          </p:cNvPr>
          <p:cNvSpPr txBox="1"/>
          <p:nvPr/>
        </p:nvSpPr>
        <p:spPr>
          <a:xfrm>
            <a:off x="6586956" y="4521131"/>
            <a:ext cx="2168607" cy="523220"/>
          </a:xfrm>
          <a:prstGeom prst="rect">
            <a:avLst/>
          </a:prstGeom>
          <a:noFill/>
        </p:spPr>
        <p:txBody>
          <a:bodyPr wrap="none" rtlCol="0">
            <a:spAutoFit/>
          </a:bodyPr>
          <a:lstStyle/>
          <a:p>
            <a:r>
              <a:rPr lang="en-US" sz="2800" dirty="0"/>
              <a:t>Stack History:</a:t>
            </a:r>
          </a:p>
        </p:txBody>
      </p:sp>
      <p:sp>
        <p:nvSpPr>
          <p:cNvPr id="12" name="TextBox 11">
            <a:extLst>
              <a:ext uri="{FF2B5EF4-FFF2-40B4-BE49-F238E27FC236}">
                <a16:creationId xmlns:a16="http://schemas.microsoft.com/office/drawing/2014/main" id="{4B820979-2EB5-A945-84C8-F85F1B5453D6}"/>
              </a:ext>
            </a:extLst>
          </p:cNvPr>
          <p:cNvSpPr txBox="1"/>
          <p:nvPr/>
        </p:nvSpPr>
        <p:spPr>
          <a:xfrm>
            <a:off x="422910" y="5288340"/>
            <a:ext cx="3486150" cy="1384995"/>
          </a:xfrm>
          <a:prstGeom prst="rect">
            <a:avLst/>
          </a:prstGeom>
          <a:noFill/>
        </p:spPr>
        <p:txBody>
          <a:bodyPr wrap="square" rtlCol="0">
            <a:spAutoFit/>
          </a:bodyPr>
          <a:lstStyle/>
          <a:p>
            <a:r>
              <a:rPr lang="en-US" sz="2800" dirty="0"/>
              <a:t>Output: a c f b e d</a:t>
            </a:r>
          </a:p>
          <a:p>
            <a:r>
              <a:rPr lang="en-US" sz="2800" dirty="0"/>
              <a:t>What does this look like?</a:t>
            </a:r>
          </a:p>
        </p:txBody>
      </p:sp>
    </p:spTree>
    <p:extLst>
      <p:ext uri="{BB962C8B-B14F-4D97-AF65-F5344CB8AC3E}">
        <p14:creationId xmlns:p14="http://schemas.microsoft.com/office/powerpoint/2010/main" val="17565262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TotalTime>
  <Words>1361</Words>
  <Application>Microsoft Macintosh PowerPoint</Application>
  <PresentationFormat>On-screen Show (4:3)</PresentationFormat>
  <Paragraphs>198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Comic Sans MS</vt:lpstr>
      <vt:lpstr>Menlo</vt:lpstr>
      <vt:lpstr>Office Theme</vt:lpstr>
      <vt:lpstr>Practice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Hash Tables vs. Binary Search Trees (from Carey)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Problems</dc:title>
  <dc:creator>Willie Wu</dc:creator>
  <cp:lastModifiedBy>Willie Wu</cp:lastModifiedBy>
  <cp:revision>20</cp:revision>
  <dcterms:created xsi:type="dcterms:W3CDTF">2020-03-03T03:30:08Z</dcterms:created>
  <dcterms:modified xsi:type="dcterms:W3CDTF">2020-03-04T19:14:30Z</dcterms:modified>
</cp:coreProperties>
</file>